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0" r:id="rId6"/>
    <p:sldId id="261" r:id="rId7"/>
    <p:sldId id="267" r:id="rId8"/>
    <p:sldId id="268" r:id="rId9"/>
    <p:sldId id="269" r:id="rId10"/>
    <p:sldId id="271" r:id="rId11"/>
    <p:sldId id="264" r:id="rId12"/>
    <p:sldId id="265" r:id="rId13"/>
    <p:sldId id="266" r:id="rId14"/>
    <p:sldId id="262" r:id="rId15"/>
    <p:sldId id="272" r:id="rId16"/>
    <p:sldId id="273" r:id="rId17"/>
    <p:sldId id="283" r:id="rId18"/>
    <p:sldId id="274" r:id="rId19"/>
    <p:sldId id="278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6" r:id="rId28"/>
    <p:sldId id="258" r:id="rId29"/>
    <p:sldId id="291" r:id="rId30"/>
    <p:sldId id="294" r:id="rId31"/>
    <p:sldId id="296" r:id="rId32"/>
    <p:sldId id="287" r:id="rId33"/>
    <p:sldId id="293" r:id="rId34"/>
    <p:sldId id="297" r:id="rId35"/>
    <p:sldId id="292" r:id="rId36"/>
    <p:sldId id="288" r:id="rId37"/>
    <p:sldId id="295" r:id="rId38"/>
    <p:sldId id="290" r:id="rId39"/>
    <p:sldId id="298" r:id="rId40"/>
    <p:sldId id="289" r:id="rId41"/>
    <p:sldId id="299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AD049-71D5-4011-98E5-323CE093F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180597-D62A-4A93-8527-FA0F03A77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58A03-234F-4307-BDC5-2B4FFEA36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FB377-B4A1-4883-8247-0E143F7CC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83FA3-C619-4B5C-BA61-66520DCCF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3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8312A-A60E-496E-B041-C07D8B0FA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0727D3-8C9E-4781-8776-E67434F81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B970C-C8F2-4228-B25E-894E0E8ED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8E225-12DB-4A70-8E3E-BB8C6A07D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74F66-F4B0-479F-9F29-E143B6643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2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E75434-9FA1-4A9C-8A1C-B8490317B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BAB44-48F8-45EA-9738-7AE96379D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2E5F9-C805-489B-AFD6-F81EFCBE2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56F8B-DA24-426E-920B-7B99FA28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894F4-9F27-4C63-AA83-04374E123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4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E37D2-811B-4D68-AF0B-7544FBC33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FBCCA-B8E8-4D6F-B4C9-DDA163399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3C221-244B-46EF-9143-533278754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53C8D-4A37-4B2C-8AEF-6D8CF499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B3029-A1BD-49F0-BE98-B6D4453F4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1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040CE-AA66-4CC1-A3A7-70F30FCD6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FA1D2-AAA5-4672-A9AE-09D7B15C6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8CCC8-C8FC-48A4-B077-3D294DB0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5B6B7-2B6E-4F00-840A-6AE58555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CD7B6-F4A3-4606-98B0-CA6B9EE67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BB9F0-6EC3-461C-B4DA-06242A411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3CE5D-4ADD-4F7C-BD7C-952803790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1AEC8-2E5F-4B77-B17C-80CC494BE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9A8AC7-50AC-46B9-9461-D86EF65EB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72A05-5B5F-4F1A-9E8D-D9CA3BCA1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6D5DE-8350-4756-8C7B-E91114957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7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9D608-7DA1-4A99-A60C-3ACFD3C66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A95F4-3F13-4857-BEBC-E97649E34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F56947-C93E-461A-ADDB-DD9F7C27A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D4442E-04CE-4FD6-8E20-495A590C7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1DABB6-9F79-4582-B065-9747A525C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0AF846-E37F-4E12-85B7-A637A6BE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F2851-3333-487A-A587-C4CD2C58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549D2-9B81-43DF-B4B6-49F1B62C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EB4C-B271-4974-B43A-2C7B9603F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EC502-02E5-4E96-BC39-CAAF15037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15658-1BA5-4F9B-A916-26C51A611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19CC3-7A1C-4011-A491-2ABFB1E2C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5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CCC253-FE92-45CD-9BE6-30672AB4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A29E3A-A6D6-43B2-9882-6C342E928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E1441E-359B-4291-AF5F-B7260EC4C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9F461-3B0D-427B-B637-6F2819C1A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95ED0-66E4-4AA9-9D2A-5020A5A4D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22389-E45B-45E6-94C3-CEBF19D73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9AB265-1593-4B41-A294-E39E5F820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7E742-668D-4289-9B22-82A928626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02860A-4A9E-415E-830F-B534DA14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3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FF2B4-0E20-4085-8940-4D12C7BA8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370069-7D97-4AEC-B448-29120A597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DF964-C7A7-4D85-9238-61751AD09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34217-FB76-42F0-932A-D43D4B7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41647-F517-49FA-867E-E038F8C62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2841F-798D-488E-AFE2-8AC82FF0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7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0AC2AE-ECD8-434B-846B-7C1ECDCE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59FFA-5669-49F5-AF00-706140ABF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26D96-CA51-4D16-8795-8BDB3E24C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5BE86-1CF7-4DA8-BF32-A6C547B2E284}" type="datetimeFigureOut">
              <a:rPr lang="en-US" smtClean="0"/>
              <a:t>20-Nov-19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F7E67-2157-43E0-AA21-C8C3BC6460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AE622-1FFD-4353-A788-C32A30AAA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82B5-4AA3-403F-B416-783FE68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0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C3D77-2B03-442E-9FDC-093F6C470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62162"/>
            <a:ext cx="9144000" cy="2387600"/>
          </a:xfrm>
        </p:spPr>
        <p:txBody>
          <a:bodyPr>
            <a:normAutofit/>
          </a:bodyPr>
          <a:lstStyle/>
          <a:p>
            <a:r>
              <a:rPr lang="en-US" sz="16600" dirty="0" err="1"/>
              <a:t>Área</a:t>
            </a:r>
            <a:endParaRPr lang="en-US" sz="1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295EF5-1F83-46F5-95BA-81A1C10AAC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23F8E-CD3D-4CD5-9EFE-647F77E6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A480-325E-4EF2-AFAE-A01FE12CE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587917-AD86-40A8-847A-3F8487660BA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40392" y="1284436"/>
            <a:ext cx="11111215" cy="202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3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792CC-1C18-4770-BB37-81C8AC6C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Triângulo</a:t>
            </a:r>
            <a:r>
              <a:rPr lang="en-US" dirty="0"/>
              <a:t> </a:t>
            </a:r>
            <a:r>
              <a:rPr lang="en-US" dirty="0" err="1"/>
              <a:t>Equilátero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0A8E4-6138-4327-92CC-62A75EB45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lados</a:t>
            </a:r>
            <a:r>
              <a:rPr lang="en-US" dirty="0"/>
              <a:t> </a:t>
            </a:r>
            <a:r>
              <a:rPr lang="en-US" dirty="0" err="1"/>
              <a:t>iguais</a:t>
            </a:r>
            <a:r>
              <a:rPr lang="en-US" dirty="0"/>
              <a:t>!</a:t>
            </a:r>
          </a:p>
        </p:txBody>
      </p:sp>
      <p:pic>
        <p:nvPicPr>
          <p:cNvPr id="3074" name="Picture 2" descr="Resultado de imagem para triangulo equilatero">
            <a:extLst>
              <a:ext uri="{FF2B5EF4-FFF2-40B4-BE49-F238E27FC236}">
                <a16:creationId xmlns:a16="http://schemas.microsoft.com/office/drawing/2014/main" id="{00CDCA7A-C3F5-4B2C-AE40-42A5EA013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992" y="2321464"/>
            <a:ext cx="4008015" cy="399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636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81D2C-5654-4EA7-AB5F-E9D90EB8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Área</a:t>
            </a:r>
            <a:r>
              <a:rPr lang="en-US" dirty="0"/>
              <a:t> do </a:t>
            </a:r>
            <a:r>
              <a:rPr lang="en-US" dirty="0" err="1"/>
              <a:t>triangulo</a:t>
            </a:r>
            <a:r>
              <a:rPr lang="en-US" dirty="0"/>
              <a:t> </a:t>
            </a:r>
            <a:r>
              <a:rPr lang="en-US" dirty="0" err="1"/>
              <a:t>equilátero</a:t>
            </a:r>
            <a:endParaRPr lang="en-US" dirty="0"/>
          </a:p>
        </p:txBody>
      </p:sp>
      <p:sp>
        <p:nvSpPr>
          <p:cNvPr id="4" name="AutoShape 2" descr="Resultado de imagem para triangulo equilatero">
            <a:extLst>
              <a:ext uri="{FF2B5EF4-FFF2-40B4-BE49-F238E27FC236}">
                <a16:creationId xmlns:a16="http://schemas.microsoft.com/office/drawing/2014/main" id="{F38B3794-01E3-4D86-8541-7F31F583D8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6" name="Picture 10" descr="Resultado de imagem para triangulo equilatero">
            <a:extLst>
              <a:ext uri="{FF2B5EF4-FFF2-40B4-BE49-F238E27FC236}">
                <a16:creationId xmlns:a16="http://schemas.microsoft.com/office/drawing/2014/main" id="{62494BFF-7C24-4569-8E4B-6743B9A11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73" y="1887785"/>
            <a:ext cx="8562306" cy="308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866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14B29-4A8D-4078-9097-3749E1F6F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F4A2F-4F35-4234-B43B-4781D53D4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868542-8374-44FA-8ED1-A4E97EE6A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152" y="1825625"/>
            <a:ext cx="5541787" cy="424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392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84D6EB7-3655-4BFB-AB34-F065568A5B6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46382" y="678940"/>
            <a:ext cx="6952507" cy="18461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BE8DBC-7C35-4407-AF12-94330A57E50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79844" y="2660023"/>
            <a:ext cx="7885581" cy="269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061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93214-53AA-45DA-8208-3B4456A61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Área</a:t>
            </a:r>
            <a:r>
              <a:rPr lang="en-US" dirty="0"/>
              <a:t> do </a:t>
            </a:r>
            <a:r>
              <a:rPr lang="en-US" dirty="0" err="1"/>
              <a:t>circulo</a:t>
            </a:r>
            <a:endParaRPr lang="en-US" dirty="0"/>
          </a:p>
        </p:txBody>
      </p:sp>
      <p:pic>
        <p:nvPicPr>
          <p:cNvPr id="8194" name="Picture 2" descr="Resultado de imagem para area do circulo">
            <a:extLst>
              <a:ext uri="{FF2B5EF4-FFF2-40B4-BE49-F238E27FC236}">
                <a16:creationId xmlns:a16="http://schemas.microsoft.com/office/drawing/2014/main" id="{4C78898B-B474-4001-99F4-3BC6348A1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477" y="2125219"/>
            <a:ext cx="5868415" cy="353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672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BA6C6-1F75-4DBF-8B86-40E251F7E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Área</a:t>
            </a:r>
            <a:r>
              <a:rPr lang="en-US" dirty="0"/>
              <a:t> e </a:t>
            </a:r>
            <a:r>
              <a:rPr lang="en-US" dirty="0" err="1"/>
              <a:t>perímetro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CB472-8D9C-41FD-8499-8A33884CC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6AF159-0415-4660-84FD-DEB408090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604" y="1825625"/>
            <a:ext cx="5103283" cy="409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227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1FABB-8A07-45C6-B2F9-CF66EDC4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7E173-4516-40A9-93F4-2470C6515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131B15-6BE5-478E-B944-240923FD401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551345" y="1491200"/>
            <a:ext cx="7264501" cy="388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271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D1D1F-72A5-4D16-9345-0D9DD37B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2F676-EC18-44B6-BF44-496B45998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CA183A-D111-4FBA-82A1-A8BC59F4AB9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400780" y="681037"/>
            <a:ext cx="5753319" cy="491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69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59139-FD39-4136-851C-F4B943088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71E2E-8FAD-4672-B982-3B78CD958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758340-A03D-4C6E-80A9-9DBE47A4A57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089950" y="1173759"/>
            <a:ext cx="7521232" cy="338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8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A4D36-B6DC-4091-8A76-6348F814E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0016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Triângulo</a:t>
            </a:r>
            <a:r>
              <a:rPr lang="en-US" dirty="0"/>
              <a:t> </a:t>
            </a:r>
            <a:r>
              <a:rPr lang="en-US" dirty="0" err="1"/>
              <a:t>retângulo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53A332-E850-4D88-B82F-7B029FE7D3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93747" y="1906646"/>
                <a:ext cx="4760053" cy="4351338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dirty="0"/>
                  <a:t>Área </a:t>
                </a:r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en-US" dirty="0" err="1"/>
                  <a:t>Lado</a:t>
                </a:r>
                <a:r>
                  <a:rPr lang="en-US" dirty="0"/>
                  <a:t> x </a:t>
                </a:r>
                <a:r>
                  <a:rPr lang="en-US" dirty="0" err="1"/>
                  <a:t>Lado</a:t>
                </a:r>
                <a:r>
                  <a:rPr lang="en-US" dirty="0"/>
                  <a:t> </a:t>
                </a:r>
                <a:r>
                  <a:rPr lang="en-US" dirty="0" err="1"/>
                  <a:t>dividido</a:t>
                </a:r>
                <a:r>
                  <a:rPr lang="en-US" dirty="0"/>
                  <a:t> por 2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53A332-E850-4D88-B82F-7B029FE7D3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93747" y="1906646"/>
                <a:ext cx="4760053" cy="4351338"/>
              </a:xfrm>
              <a:blipFill>
                <a:blip r:embed="rId2"/>
                <a:stretch>
                  <a:fillRect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2" name="Picture 8" descr="Resultado de imagem para triangulo retangulo desenho">
            <a:extLst>
              <a:ext uri="{FF2B5EF4-FFF2-40B4-BE49-F238E27FC236}">
                <a16:creationId xmlns:a16="http://schemas.microsoft.com/office/drawing/2014/main" id="{D95C4725-E8EE-4EA3-A2E3-91306C945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874" y="1652631"/>
            <a:ext cx="4084582" cy="426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11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2A7BE-AF07-483C-A26F-EAB0E16DA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8DE75-0B1A-42BA-B6DF-85F9D66DD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C7E711-7027-45A5-8EAB-F670A295364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76618" y="749639"/>
            <a:ext cx="9935944" cy="1882097"/>
          </a:xfrm>
          <a:prstGeom prst="rect">
            <a:avLst/>
          </a:prstGeom>
        </p:spPr>
      </p:pic>
      <p:pic>
        <p:nvPicPr>
          <p:cNvPr id="9218" name="Picture 2" descr="Resultado de imagem para cubo desmontado">
            <a:extLst>
              <a:ext uri="{FF2B5EF4-FFF2-40B4-BE49-F238E27FC236}">
                <a16:creationId xmlns:a16="http://schemas.microsoft.com/office/drawing/2014/main" id="{CF51A928-A1A2-4BDD-AFB5-48DD282BA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899" y="2455238"/>
            <a:ext cx="5169375" cy="309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21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339C64-1F19-46A2-AC31-2EA2C0F196E0}"/>
              </a:ext>
            </a:extLst>
          </p:cNvPr>
          <p:cNvSpPr txBox="1">
            <a:spLocks/>
          </p:cNvSpPr>
          <p:nvPr/>
        </p:nvSpPr>
        <p:spPr>
          <a:xfrm>
            <a:off x="2539068" y="1825625"/>
            <a:ext cx="7527721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600" dirty="0"/>
              <a:t>Volume</a:t>
            </a:r>
          </a:p>
        </p:txBody>
      </p:sp>
    </p:spTree>
    <p:extLst>
      <p:ext uri="{BB962C8B-B14F-4D97-AF65-F5344CB8AC3E}">
        <p14:creationId xmlns:p14="http://schemas.microsoft.com/office/powerpoint/2010/main" val="478613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C3B91-71CF-4252-A7F4-3DF99BD31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Volume do </a:t>
            </a:r>
            <a:r>
              <a:rPr lang="en-US" dirty="0" err="1"/>
              <a:t>paralelepípedo</a:t>
            </a:r>
            <a:endParaRPr lang="en-US" dirty="0"/>
          </a:p>
        </p:txBody>
      </p:sp>
      <p:pic>
        <p:nvPicPr>
          <p:cNvPr id="10244" name="Picture 4" descr="Resultado de imagem para volume do paralelepípedo">
            <a:extLst>
              <a:ext uri="{FF2B5EF4-FFF2-40B4-BE49-F238E27FC236}">
                <a16:creationId xmlns:a16="http://schemas.microsoft.com/office/drawing/2014/main" id="{1851FE2A-C6C6-4499-B176-6258256D2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749" y="1825625"/>
            <a:ext cx="5741302" cy="481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11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E87DE-CC5B-4065-845A-E4E3114B9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Volume?</a:t>
            </a:r>
          </a:p>
        </p:txBody>
      </p:sp>
      <p:pic>
        <p:nvPicPr>
          <p:cNvPr id="11266" name="Picture 2" descr="Resultado de imagem para volume do paralelepípedo">
            <a:extLst>
              <a:ext uri="{FF2B5EF4-FFF2-40B4-BE49-F238E27FC236}">
                <a16:creationId xmlns:a16="http://schemas.microsoft.com/office/drawing/2014/main" id="{49FEC4BC-F94E-4398-8477-0EB7FFD94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452" y="1745216"/>
            <a:ext cx="5637072" cy="274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822113-250E-41F5-BB67-5AE05451A54D}"/>
                  </a:ext>
                </a:extLst>
              </p:cNvPr>
              <p:cNvSpPr txBox="1"/>
              <p:nvPr/>
            </p:nvSpPr>
            <p:spPr>
              <a:xfrm>
                <a:off x="5637402" y="2973897"/>
                <a:ext cx="20165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25F15A7-03F4-43D7-82C5-3E23DA2F108C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822113-250E-41F5-BB67-5AE05451A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402" y="2973897"/>
                <a:ext cx="2016578" cy="276999"/>
              </a:xfrm>
              <a:prstGeom prst="rect">
                <a:avLst/>
              </a:prstGeom>
              <a:blipFill>
                <a:blip r:embed="rId3"/>
                <a:stretch>
                  <a:fillRect l="-3625" r="-2719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77FB34E-76D0-4A28-B774-A43C1B80C0BF}"/>
                  </a:ext>
                </a:extLst>
              </p:cNvPr>
              <p:cNvSpPr txBox="1"/>
              <p:nvPr/>
            </p:nvSpPr>
            <p:spPr>
              <a:xfrm>
                <a:off x="3951213" y="5222146"/>
                <a:ext cx="448811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=0.000001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77FB34E-76D0-4A28-B774-A43C1B80C0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213" y="5222146"/>
                <a:ext cx="4488112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953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F5EBB-D7FB-4E92-A600-27D49A321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Volume?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28F5A-053F-4AF4-9527-A840DEC3E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Resultado de imagem para volume do paralelepípedo">
            <a:extLst>
              <a:ext uri="{FF2B5EF4-FFF2-40B4-BE49-F238E27FC236}">
                <a16:creationId xmlns:a16="http://schemas.microsoft.com/office/drawing/2014/main" id="{73D41F22-E6F8-4D36-A848-5F6AB87D2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53" y="1843699"/>
            <a:ext cx="5799390" cy="317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CEA8A78-AFA0-4BC6-BBB9-B28BBC200AD7}"/>
                  </a:ext>
                </a:extLst>
              </p:cNvPr>
              <p:cNvSpPr txBox="1"/>
              <p:nvPr/>
            </p:nvSpPr>
            <p:spPr>
              <a:xfrm>
                <a:off x="3674376" y="5622965"/>
                <a:ext cx="448811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=1000000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CEA8A78-AFA0-4BC6-BBB9-B28BBC200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376" y="5622965"/>
                <a:ext cx="4488112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703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DDE95-A529-4FFF-BD0B-FC2D0B09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FE14-D2DF-4DDC-A318-C1C471CAC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1ED988-D059-4690-94E7-490659C5CE8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130622" y="963948"/>
            <a:ext cx="6768387" cy="429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767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58EF5-268E-4102-83B2-F13F2DB52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AB1E4-06F3-420B-B04B-FF6318C6E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4B7741-7AC8-43BA-AF7E-7C472453D0F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84640" y="2351485"/>
            <a:ext cx="10222719" cy="156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60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BF2A2-75AD-4EF0-8248-541A34305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F859E-7EF1-4217-81DB-E3421AE46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6BEF67-D89A-45F6-A5F8-3891033CB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0142191" cy="166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6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C3D77-2B03-442E-9FDC-093F6C470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2088"/>
            <a:ext cx="9144000" cy="2387600"/>
          </a:xfrm>
        </p:spPr>
        <p:txBody>
          <a:bodyPr>
            <a:normAutofit/>
          </a:bodyPr>
          <a:lstStyle/>
          <a:p>
            <a:r>
              <a:rPr lang="en-US" sz="11500" dirty="0" err="1"/>
              <a:t>Juros</a:t>
            </a:r>
            <a:r>
              <a:rPr lang="en-US" sz="11500" dirty="0"/>
              <a:t> Simples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295EF5-1F83-46F5-95BA-81A1C10AAC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099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06214-4316-49B2-AE87-EE04BE26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Revisão</a:t>
            </a:r>
            <a:r>
              <a:rPr lang="en-US" dirty="0"/>
              <a:t> de </a:t>
            </a:r>
            <a:r>
              <a:rPr lang="en-US" dirty="0" err="1"/>
              <a:t>porcentagem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BAF68-1C8E-4BD7-ADB9-A0C4770F9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E84C5E-2E2C-4DB1-B726-EA434656D8E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37581" y="2018572"/>
            <a:ext cx="7399113" cy="319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647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337E7-2DFB-48EB-A579-201E0BE05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00EA4-5C57-4BFA-8695-ADE6C580B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EF493D-5C79-4C3C-A36F-DF016CEC696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415286" y="794202"/>
            <a:ext cx="6107929" cy="458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310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75467-2894-4412-8324-EB548FBC6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8892A-C3E9-415A-87CD-BF04910A1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37DFCC-7386-4D0A-B073-295D994E070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96367" y="1482388"/>
            <a:ext cx="8651741" cy="275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1375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B625-8292-428F-8303-4A1E77DBB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14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err="1"/>
              <a:t>Exercícios</a:t>
            </a:r>
            <a:r>
              <a:rPr lang="en-US" sz="6000" dirty="0"/>
              <a:t> </a:t>
            </a:r>
            <a:r>
              <a:rPr lang="en-US" sz="6000" dirty="0" err="1"/>
              <a:t>Juros</a:t>
            </a:r>
            <a:r>
              <a:rPr lang="en-US" sz="6000" dirty="0"/>
              <a:t> Simples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11B65-823E-4FEB-B968-76745A1D4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223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77BA-1491-47AA-9BAB-005B89A5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05657-DC8E-4386-A3D1-DD3F9EC5C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BF2D5C-97EB-4643-9467-19C45E35A84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64584" y="1304793"/>
            <a:ext cx="7864832" cy="385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863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02FD5-3740-4D62-A4FC-771A73D5E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2EE86-1B55-4248-A021-255DC5CDC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AB526A-806D-43A6-A387-63E5E0C22D5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72541" y="984359"/>
            <a:ext cx="9401030" cy="427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426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7D166-6851-4B68-925D-B0F225D1E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26330-F702-4B14-9420-4B53B2979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AD5AF6-89AE-4715-85F4-D54168B05ED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0876" y="2035350"/>
            <a:ext cx="10110248" cy="168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9367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D8606-9950-4EB8-8FAE-9D140CA96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E7802-7917-4218-BDDC-8EA066B2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8EAC88-581C-4DEB-BC6C-356D658B185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64161" y="1084728"/>
            <a:ext cx="9263677" cy="442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2455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A151-5F26-4C1F-8B9D-6CE476CA7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451E0-71DA-44FA-B3F3-4DDDB61B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486D21-2248-4C68-B02F-A557162E12B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38200" y="1387775"/>
            <a:ext cx="10821974" cy="236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3384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7C893-BEDB-4D73-856D-5173447BD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err="1"/>
              <a:t>Juros</a:t>
            </a:r>
            <a:r>
              <a:rPr lang="en-US" sz="6000" dirty="0"/>
              <a:t> Simples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DD7FF-5568-4614-A174-97F73EF80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Resultado de imagem para juros simples">
            <a:extLst>
              <a:ext uri="{FF2B5EF4-FFF2-40B4-BE49-F238E27FC236}">
                <a16:creationId xmlns:a16="http://schemas.microsoft.com/office/drawing/2014/main" id="{36AF38B0-DCD9-4F0F-9098-30C7F3A52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13" y="1962543"/>
            <a:ext cx="4658216" cy="257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3E40064-EC35-46C0-9535-25CD258D7B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331" y="1962543"/>
            <a:ext cx="4641578" cy="240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3619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C3D77-2B03-442E-9FDC-093F6C470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208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1500" dirty="0" err="1"/>
              <a:t>Juros</a:t>
            </a:r>
            <a:r>
              <a:rPr lang="en-US" sz="11500" dirty="0"/>
              <a:t> </a:t>
            </a:r>
            <a:r>
              <a:rPr lang="en-US" sz="11500" dirty="0" err="1"/>
              <a:t>Compostos</a:t>
            </a:r>
            <a:endParaRPr lang="en-US" sz="11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295EF5-1F83-46F5-95BA-81A1C10AAC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07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35BDD-B4AD-43F8-8CEF-B84E8556E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27F61-BF47-4C7C-8333-ED8B7C9F1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Resultado de imagem para juros compostos">
            <a:extLst>
              <a:ext uri="{FF2B5EF4-FFF2-40B4-BE49-F238E27FC236}">
                <a16:creationId xmlns:a16="http://schemas.microsoft.com/office/drawing/2014/main" id="{D6A2EA5A-433C-4A8B-BC7C-D19385FC26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087" y="1027906"/>
            <a:ext cx="4745897" cy="474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763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664EF-8F6B-47AA-8D86-91CA942F4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Área</a:t>
            </a:r>
            <a:r>
              <a:rPr lang="en-US" dirty="0"/>
              <a:t>?</a:t>
            </a:r>
          </a:p>
        </p:txBody>
      </p:sp>
      <p:pic>
        <p:nvPicPr>
          <p:cNvPr id="2050" name="Picture 2" descr="Resultado de imagem para triangulo retangulo desenho">
            <a:extLst>
              <a:ext uri="{FF2B5EF4-FFF2-40B4-BE49-F238E27FC236}">
                <a16:creationId xmlns:a16="http://schemas.microsoft.com/office/drawing/2014/main" id="{003D2FE9-834B-4873-9C5C-3324F3074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606" y="2042290"/>
            <a:ext cx="6334679" cy="351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7540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3803-5C11-4703-9F78-A04A04F07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254BF-4623-4B35-A101-72ACB9339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E1198C-4254-482E-A2B0-7E531A0E102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007621" y="1886999"/>
            <a:ext cx="6176758" cy="378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4355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51AEF-9F76-40A5-A44B-4BB27E8DE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1159C-DFF4-4754-8603-DF2FC9CAE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45CBE4-EE8C-43CC-9912-855F2BE98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411" y="1976148"/>
            <a:ext cx="8631542" cy="156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104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753C4-12CE-4420-AB54-0D7F6818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CC5C2-EC78-481D-9542-4D1DFAA8B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867FBF-2482-4271-BD5F-8DB9EA5A7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037" y="2217864"/>
            <a:ext cx="9969926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965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3AC0C-BDDE-4A02-A9C1-C0CD01ECB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680F5-0AF0-438A-A41A-60DED0E48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633871-9AE0-4482-9820-D542AFB3B8F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28469" y="681037"/>
            <a:ext cx="6471582" cy="550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68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20764-2E8D-45E6-88D9-2709C748C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C4F77-7793-4D10-957A-8D4F53821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Resultado de imagem para teorema de pitagoras">
            <a:extLst>
              <a:ext uri="{FF2B5EF4-FFF2-40B4-BE49-F238E27FC236}">
                <a16:creationId xmlns:a16="http://schemas.microsoft.com/office/drawing/2014/main" id="{3F08F8F1-B1A7-40A7-8F0C-F9BBBF26E5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495" y="1387418"/>
            <a:ext cx="7790747" cy="385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702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7A0EA-4454-42D4-B577-B53653838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EF1B9-2328-4E3A-8042-DC75B29D1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Resultado de imagem para triangulo retangulo valore">
            <a:extLst>
              <a:ext uri="{FF2B5EF4-FFF2-40B4-BE49-F238E27FC236}">
                <a16:creationId xmlns:a16="http://schemas.microsoft.com/office/drawing/2014/main" id="{F343966E-EC49-4D14-9FF5-3817E8AB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290" y="802504"/>
            <a:ext cx="5977419" cy="5765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98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1B2DF-30A2-4217-9288-AEFBDF69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65E31-5B20-4273-97E9-ED031ACC0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Resultado de imagem para triangulo retangulo valore">
            <a:extLst>
              <a:ext uri="{FF2B5EF4-FFF2-40B4-BE49-F238E27FC236}">
                <a16:creationId xmlns:a16="http://schemas.microsoft.com/office/drawing/2014/main" id="{2D5DCBFF-442D-42FD-B3AF-C032F05CF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876" y="2124449"/>
            <a:ext cx="4528744" cy="375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923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68</Words>
  <Application>Microsoft Office PowerPoint</Application>
  <PresentationFormat>Widescreen</PresentationFormat>
  <Paragraphs>25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Office Theme</vt:lpstr>
      <vt:lpstr>Área</vt:lpstr>
      <vt:lpstr>Triângulo retângulo</vt:lpstr>
      <vt:lpstr>PowerPoint Presentation</vt:lpstr>
      <vt:lpstr>Área?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Triângulo Equilátero</vt:lpstr>
      <vt:lpstr>Área do triangulo equilátero</vt:lpstr>
      <vt:lpstr>PowerPoint Presentation</vt:lpstr>
      <vt:lpstr>PowerPoint Presentation</vt:lpstr>
      <vt:lpstr>Área do circulo</vt:lpstr>
      <vt:lpstr>Área e perímetro?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Volume do paralelepípedo</vt:lpstr>
      <vt:lpstr>Volume?</vt:lpstr>
      <vt:lpstr>Volume?</vt:lpstr>
      <vt:lpstr>PowerPoint Presentation</vt:lpstr>
      <vt:lpstr>PowerPoint Presentation</vt:lpstr>
      <vt:lpstr>PowerPoint Presentation</vt:lpstr>
      <vt:lpstr>Juros Simples</vt:lpstr>
      <vt:lpstr>Revisão de porcentagem</vt:lpstr>
      <vt:lpstr>PowerPoint Presentation</vt:lpstr>
      <vt:lpstr>Exercícios Juros Simples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Juros Simples</vt:lpstr>
      <vt:lpstr>Juros Compostos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</dc:creator>
  <cp:lastModifiedBy>Douglas</cp:lastModifiedBy>
  <cp:revision>17</cp:revision>
  <dcterms:created xsi:type="dcterms:W3CDTF">2019-11-20T11:04:32Z</dcterms:created>
  <dcterms:modified xsi:type="dcterms:W3CDTF">2019-11-20T17:51:05Z</dcterms:modified>
</cp:coreProperties>
</file>