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yXx9n1lEs1SFrClPKsDA2INGt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ad9f55a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6ad9f55aa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ad9f55a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6ad9f55aa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ad9f55aa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6ad9f55aa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2390774"/>
            <a:ext cx="9144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800"/>
              <a:buFont typeface="Poppins"/>
              <a:buNone/>
            </a:pPr>
            <a:r>
              <a:rPr lang="pt-BR" sz="4800">
                <a:solidFill>
                  <a:srgbClr val="005189"/>
                </a:solidFill>
                <a:latin typeface="Poppins"/>
                <a:ea typeface="Poppins"/>
                <a:cs typeface="Poppins"/>
                <a:sym typeface="Poppins"/>
              </a:rPr>
              <a:t>CURSO ALCANCE</a:t>
            </a:r>
            <a:endParaRPr sz="4800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643376" y="3714750"/>
            <a:ext cx="7578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pt-BR" sz="28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Coordenadores: Daniel Angelo Longhi</a:t>
            </a:r>
            <a:endParaRPr sz="2800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pt-BR" sz="28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Márcia Inês S. Mikuska</a:t>
            </a:r>
            <a:endParaRPr sz="2800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t/>
            </a:r>
            <a:endParaRPr sz="2800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212305" y="671510"/>
            <a:ext cx="576738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UNIVERSIDADE FEDERAL DO PARANÁ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1409700" y="1162050"/>
            <a:ext cx="92583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rPr lang="pt-BR">
                <a:solidFill>
                  <a:srgbClr val="005189"/>
                </a:solidFill>
                <a:latin typeface="Poppins"/>
                <a:ea typeface="Poppins"/>
                <a:cs typeface="Poppins"/>
                <a:sym typeface="Poppins"/>
              </a:rPr>
              <a:t>Agradecemos a presença de todos e todas!!!!</a:t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1409700" y="1162050"/>
            <a:ext cx="92583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rPr lang="pt-BR">
                <a:solidFill>
                  <a:srgbClr val="005189"/>
                </a:solidFill>
                <a:latin typeface="Poppins"/>
                <a:ea typeface="Poppins"/>
                <a:cs typeface="Poppins"/>
                <a:sym typeface="Poppins"/>
              </a:rPr>
              <a:t>Título do </a:t>
            </a:r>
            <a:r>
              <a:rPr i="1" lang="pt-BR">
                <a:solidFill>
                  <a:srgbClr val="005189"/>
                </a:solidFill>
                <a:latin typeface="Poppins"/>
                <a:ea typeface="Poppins"/>
                <a:cs typeface="Poppins"/>
                <a:sym typeface="Poppins"/>
              </a:rPr>
              <a:t>slide</a:t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1409700" y="2257424"/>
            <a:ext cx="9258300" cy="344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Tópico #1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Tópico #2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pt-BR">
                <a:latin typeface="Poppins"/>
                <a:ea typeface="Poppins"/>
                <a:cs typeface="Poppins"/>
                <a:sym typeface="Poppins"/>
              </a:rPr>
              <a:t>ou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pt-BR" sz="2100">
                <a:latin typeface="Poppins"/>
                <a:ea typeface="Poppins"/>
                <a:cs typeface="Poppins"/>
                <a:sym typeface="Poppins"/>
              </a:rPr>
              <a:t>Texto: Lorem ipsum dolor sit amet, consectetur adipiscing elit. Etiam sagittis elementum rutrum. Vestibulum sollicitudin ac dui quis auctor. Curabitur sit amet dolor in dui venenatis placerat. Etiam fermentum eleifend dui a gravida. Vestibulum semper vel dolor sit amet condimentum. Quisque nec hendrerit purus, at dapibus dolor. Aliquam justo diam, volutpat eu molestie facilisis, blandit porta erat.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875" y="2303701"/>
            <a:ext cx="3707624" cy="242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5">
            <a:alphaModFix/>
          </a:blip>
          <a:srcRect b="19406" l="3028" r="51228" t="27396"/>
          <a:stretch/>
        </p:blipFill>
        <p:spPr>
          <a:xfrm>
            <a:off x="4668200" y="1324075"/>
            <a:ext cx="6409699" cy="419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1409700" y="1646600"/>
            <a:ext cx="2885100" cy="19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rPr lang="pt-BR">
                <a:solidFill>
                  <a:srgbClr val="005189"/>
                </a:solidFill>
                <a:latin typeface="Poppins"/>
                <a:ea typeface="Poppins"/>
                <a:cs typeface="Poppins"/>
                <a:sym typeface="Poppins"/>
              </a:rPr>
              <a:t>Gabarito!!</a:t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470" y="167630"/>
            <a:ext cx="5183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/>
          <p:nvPr/>
        </p:nvSpPr>
        <p:spPr>
          <a:xfrm>
            <a:off x="3276225" y="2478375"/>
            <a:ext cx="814800" cy="237600"/>
          </a:xfrm>
          <a:prstGeom prst="leftArrow">
            <a:avLst>
              <a:gd fmla="val 50000" name="adj1"/>
              <a:gd fmla="val 42865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1409700" y="1162050"/>
            <a:ext cx="92583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t/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1409700" y="2257424"/>
            <a:ext cx="9258300" cy="344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501" y="135775"/>
            <a:ext cx="10541050" cy="59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/>
          <p:nvPr/>
        </p:nvSpPr>
        <p:spPr>
          <a:xfrm>
            <a:off x="4379600" y="1407625"/>
            <a:ext cx="1374900" cy="985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ad9f55aae_0_7"/>
          <p:cNvSpPr txBox="1"/>
          <p:nvPr>
            <p:ph type="title"/>
          </p:nvPr>
        </p:nvSpPr>
        <p:spPr>
          <a:xfrm>
            <a:off x="1409700" y="1162050"/>
            <a:ext cx="92583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t/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g6ad9f55aae_0_7"/>
          <p:cNvSpPr txBox="1"/>
          <p:nvPr>
            <p:ph idx="1" type="body"/>
          </p:nvPr>
        </p:nvSpPr>
        <p:spPr>
          <a:xfrm>
            <a:off x="1409700" y="2257424"/>
            <a:ext cx="92583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" name="Google Shape;125;g6ad9f55aae_0_7"/>
          <p:cNvPicPr preferRelativeResize="0"/>
          <p:nvPr/>
        </p:nvPicPr>
        <p:blipFill rotWithShape="1">
          <a:blip r:embed="rId4">
            <a:alphaModFix/>
          </a:blip>
          <a:srcRect b="3465" l="0" r="19244" t="0"/>
          <a:stretch/>
        </p:blipFill>
        <p:spPr>
          <a:xfrm>
            <a:off x="1557388" y="330700"/>
            <a:ext cx="8419723" cy="56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6ad9f55aae_0_7"/>
          <p:cNvSpPr/>
          <p:nvPr/>
        </p:nvSpPr>
        <p:spPr>
          <a:xfrm>
            <a:off x="3717575" y="5501900"/>
            <a:ext cx="1493700" cy="28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ad9f55aae_0_14"/>
          <p:cNvSpPr txBox="1"/>
          <p:nvPr>
            <p:ph type="title"/>
          </p:nvPr>
        </p:nvSpPr>
        <p:spPr>
          <a:xfrm>
            <a:off x="1409700" y="1162050"/>
            <a:ext cx="92583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t/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g6ad9f55aae_0_14"/>
          <p:cNvSpPr txBox="1"/>
          <p:nvPr>
            <p:ph idx="1" type="body"/>
          </p:nvPr>
        </p:nvSpPr>
        <p:spPr>
          <a:xfrm>
            <a:off x="1409700" y="2257424"/>
            <a:ext cx="92583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g6ad9f55aae_0_14"/>
          <p:cNvPicPr preferRelativeResize="0"/>
          <p:nvPr/>
        </p:nvPicPr>
        <p:blipFill rotWithShape="1">
          <a:blip r:embed="rId4">
            <a:alphaModFix/>
          </a:blip>
          <a:srcRect b="2723" l="0" r="18079" t="0"/>
          <a:stretch/>
        </p:blipFill>
        <p:spPr>
          <a:xfrm>
            <a:off x="1664325" y="155725"/>
            <a:ext cx="9800952" cy="65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6ad9f55aae_0_14"/>
          <p:cNvSpPr/>
          <p:nvPr/>
        </p:nvSpPr>
        <p:spPr>
          <a:xfrm>
            <a:off x="3904300" y="4854925"/>
            <a:ext cx="1035600" cy="220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6ad9f55aae_0_14"/>
          <p:cNvSpPr/>
          <p:nvPr/>
        </p:nvSpPr>
        <p:spPr>
          <a:xfrm>
            <a:off x="3904300" y="5484825"/>
            <a:ext cx="1035600" cy="220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ad9f55aae_0_22"/>
          <p:cNvSpPr txBox="1"/>
          <p:nvPr>
            <p:ph type="title"/>
          </p:nvPr>
        </p:nvSpPr>
        <p:spPr>
          <a:xfrm>
            <a:off x="1409700" y="1162050"/>
            <a:ext cx="92583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9"/>
              </a:buClr>
              <a:buSzPts val="4400"/>
              <a:buFont typeface="Poppins"/>
              <a:buNone/>
            </a:pPr>
            <a:r>
              <a:t/>
            </a:r>
            <a:endParaRPr i="1">
              <a:solidFill>
                <a:srgbClr val="0051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g6ad9f55aae_0_22"/>
          <p:cNvSpPr txBox="1"/>
          <p:nvPr>
            <p:ph idx="1" type="body"/>
          </p:nvPr>
        </p:nvSpPr>
        <p:spPr>
          <a:xfrm>
            <a:off x="1409700" y="2257424"/>
            <a:ext cx="92583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g6ad9f55aae_0_22"/>
          <p:cNvPicPr preferRelativeResize="0"/>
          <p:nvPr/>
        </p:nvPicPr>
        <p:blipFill rotWithShape="1">
          <a:blip r:embed="rId4">
            <a:alphaModFix/>
          </a:blip>
          <a:srcRect b="3280" l="0" r="12846" t="2725"/>
          <a:stretch/>
        </p:blipFill>
        <p:spPr>
          <a:xfrm>
            <a:off x="1487325" y="169750"/>
            <a:ext cx="10072824" cy="61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6ad9f55aae_0_22"/>
          <p:cNvSpPr/>
          <p:nvPr/>
        </p:nvSpPr>
        <p:spPr>
          <a:xfrm>
            <a:off x="152775" y="66675"/>
            <a:ext cx="4787100" cy="985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2017-02-16T13:32:25Z</dcterms:created>
  <dc:creator>Bureau 1</dc:creator>
</cp:coreProperties>
</file>