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63" r:id="rId3"/>
    <p:sldId id="257" r:id="rId4"/>
    <p:sldId id="264" r:id="rId5"/>
    <p:sldId id="258" r:id="rId6"/>
    <p:sldId id="265" r:id="rId7"/>
    <p:sldId id="259" r:id="rId8"/>
    <p:sldId id="268" r:id="rId9"/>
    <p:sldId id="260" r:id="rId10"/>
    <p:sldId id="267" r:id="rId11"/>
    <p:sldId id="269" r:id="rId12"/>
    <p:sldId id="270" r:id="rId13"/>
  </p:sldIdLst>
  <p:sldSz cx="9144000" cy="6858000" type="screen4x3"/>
  <p:notesSz cx="7099300" cy="10234613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152" y="2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C8FB7B0D-6B13-4A79-9BCF-49A3AAF13874}" type="datetimeFigureOut">
              <a:rPr lang="pt-BR" smtClean="0"/>
              <a:pPr/>
              <a:t>12/02/2016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E3C436F7-C705-4CFD-8187-0F460D08366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C436F7-C705-4CFD-8187-0F460D083668}" type="slidenum">
              <a:rPr lang="pt-BR" smtClean="0"/>
              <a:pPr/>
              <a:t>8</a:t>
            </a:fld>
            <a:endParaRPr 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EBCC8-F5CE-488D-9C26-DBC61C4F299E}" type="datetimeFigureOut">
              <a:rPr lang="pt-BR" smtClean="0"/>
              <a:pPr/>
              <a:t>12/02/2016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F2D2F-1A12-4985-93C1-2C9CF3FE561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EBCC8-F5CE-488D-9C26-DBC61C4F299E}" type="datetimeFigureOut">
              <a:rPr lang="pt-BR" smtClean="0"/>
              <a:pPr/>
              <a:t>12/02/2016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F2D2F-1A12-4985-93C1-2C9CF3FE561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EBCC8-F5CE-488D-9C26-DBC61C4F299E}" type="datetimeFigureOut">
              <a:rPr lang="pt-BR" smtClean="0"/>
              <a:pPr/>
              <a:t>12/02/2016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F2D2F-1A12-4985-93C1-2C9CF3FE561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EBCC8-F5CE-488D-9C26-DBC61C4F299E}" type="datetimeFigureOut">
              <a:rPr lang="pt-BR" smtClean="0"/>
              <a:pPr/>
              <a:t>12/02/2016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F2D2F-1A12-4985-93C1-2C9CF3FE561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EBCC8-F5CE-488D-9C26-DBC61C4F299E}" type="datetimeFigureOut">
              <a:rPr lang="pt-BR" smtClean="0"/>
              <a:pPr/>
              <a:t>12/02/2016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F2D2F-1A12-4985-93C1-2C9CF3FE561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EBCC8-F5CE-488D-9C26-DBC61C4F299E}" type="datetimeFigureOut">
              <a:rPr lang="pt-BR" smtClean="0"/>
              <a:pPr/>
              <a:t>12/02/2016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F2D2F-1A12-4985-93C1-2C9CF3FE561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EBCC8-F5CE-488D-9C26-DBC61C4F299E}" type="datetimeFigureOut">
              <a:rPr lang="pt-BR" smtClean="0"/>
              <a:pPr/>
              <a:t>12/02/2016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F2D2F-1A12-4985-93C1-2C9CF3FE561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EBCC8-F5CE-488D-9C26-DBC61C4F299E}" type="datetimeFigureOut">
              <a:rPr lang="pt-BR" smtClean="0"/>
              <a:pPr/>
              <a:t>12/02/2016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F2D2F-1A12-4985-93C1-2C9CF3FE561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EBCC8-F5CE-488D-9C26-DBC61C4F299E}" type="datetimeFigureOut">
              <a:rPr lang="pt-BR" smtClean="0"/>
              <a:pPr/>
              <a:t>12/02/2016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F2D2F-1A12-4985-93C1-2C9CF3FE561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EBCC8-F5CE-488D-9C26-DBC61C4F299E}" type="datetimeFigureOut">
              <a:rPr lang="pt-BR" smtClean="0"/>
              <a:pPr/>
              <a:t>12/02/2016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F2D2F-1A12-4985-93C1-2C9CF3FE561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EBCC8-F5CE-488D-9C26-DBC61C4F299E}" type="datetimeFigureOut">
              <a:rPr lang="pt-BR" smtClean="0"/>
              <a:pPr/>
              <a:t>12/02/2016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F2D2F-1A12-4985-93C1-2C9CF3FE561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9EBCC8-F5CE-488D-9C26-DBC61C4F299E}" type="datetimeFigureOut">
              <a:rPr lang="pt-BR" smtClean="0"/>
              <a:pPr/>
              <a:t>12/02/2016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7F2D2F-1A12-4985-93C1-2C9CF3FE561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9051" t="21281" r="15052" b="15719"/>
          <a:stretch>
            <a:fillRect/>
          </a:stretch>
        </p:blipFill>
        <p:spPr bwMode="auto">
          <a:xfrm>
            <a:off x="0" y="389301"/>
            <a:ext cx="9144000" cy="5794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Grupo 11"/>
          <p:cNvGrpSpPr/>
          <p:nvPr/>
        </p:nvGrpSpPr>
        <p:grpSpPr>
          <a:xfrm>
            <a:off x="179512" y="5059784"/>
            <a:ext cx="3781309" cy="708605"/>
            <a:chOff x="179512" y="5059784"/>
            <a:chExt cx="3781309" cy="708605"/>
          </a:xfrm>
        </p:grpSpPr>
        <p:cxnSp>
          <p:nvCxnSpPr>
            <p:cNvPr id="6" name="Conector reto 5"/>
            <p:cNvCxnSpPr/>
            <p:nvPr/>
          </p:nvCxnSpPr>
          <p:spPr>
            <a:xfrm>
              <a:off x="251520" y="5629007"/>
              <a:ext cx="792088" cy="0"/>
            </a:xfrm>
            <a:prstGeom prst="line">
              <a:avLst/>
            </a:prstGeom>
            <a:ln w="762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CaixaDeTexto 7"/>
            <p:cNvSpPr txBox="1"/>
            <p:nvPr/>
          </p:nvSpPr>
          <p:spPr>
            <a:xfrm>
              <a:off x="1056308" y="5445224"/>
              <a:ext cx="2904513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500" b="1" dirty="0" smtClean="0">
                  <a:solidFill>
                    <a:srgbClr val="FFFF00"/>
                  </a:solidFill>
                </a:rPr>
                <a:t>Nova Poligonal (Decreto fev-2016)</a:t>
              </a:r>
              <a:endParaRPr lang="pt-BR" sz="1500" b="1" dirty="0">
                <a:solidFill>
                  <a:srgbClr val="FFFF00"/>
                </a:solidFill>
              </a:endParaRPr>
            </a:p>
          </p:txBody>
        </p:sp>
        <p:sp>
          <p:nvSpPr>
            <p:cNvPr id="9" name="CaixaDeTexto 8"/>
            <p:cNvSpPr txBox="1"/>
            <p:nvPr/>
          </p:nvSpPr>
          <p:spPr>
            <a:xfrm>
              <a:off x="179512" y="5059784"/>
              <a:ext cx="900759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500" b="1" dirty="0" smtClean="0">
                  <a:solidFill>
                    <a:srgbClr val="FFFF00"/>
                  </a:solidFill>
                </a:rPr>
                <a:t>Legenda:</a:t>
              </a:r>
              <a:endParaRPr lang="pt-BR" sz="1500" b="1" dirty="0">
                <a:solidFill>
                  <a:srgbClr val="FFFF00"/>
                </a:solidFill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 l="19090" t="9469" r="4537" b="17688"/>
          <a:stretch>
            <a:fillRect/>
          </a:stretch>
        </p:blipFill>
        <p:spPr bwMode="auto">
          <a:xfrm>
            <a:off x="0" y="620688"/>
            <a:ext cx="9144000" cy="4903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upo 4"/>
          <p:cNvGrpSpPr/>
          <p:nvPr/>
        </p:nvGrpSpPr>
        <p:grpSpPr>
          <a:xfrm>
            <a:off x="79344" y="4483720"/>
            <a:ext cx="4086008" cy="986904"/>
            <a:chOff x="179512" y="5059784"/>
            <a:chExt cx="4086008" cy="986904"/>
          </a:xfrm>
        </p:grpSpPr>
        <p:cxnSp>
          <p:nvCxnSpPr>
            <p:cNvPr id="6" name="Conector reto 5"/>
            <p:cNvCxnSpPr/>
            <p:nvPr/>
          </p:nvCxnSpPr>
          <p:spPr>
            <a:xfrm>
              <a:off x="251520" y="5629007"/>
              <a:ext cx="792088" cy="0"/>
            </a:xfrm>
            <a:prstGeom prst="line">
              <a:avLst/>
            </a:prstGeom>
            <a:ln w="762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CaixaDeTexto 6"/>
            <p:cNvSpPr txBox="1"/>
            <p:nvPr/>
          </p:nvSpPr>
          <p:spPr>
            <a:xfrm>
              <a:off x="1056308" y="5445224"/>
              <a:ext cx="2904513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500" b="1" dirty="0" smtClean="0">
                  <a:solidFill>
                    <a:srgbClr val="FFFF00"/>
                  </a:solidFill>
                </a:rPr>
                <a:t>Nova Poligonal (Decreto fev-2016)</a:t>
              </a:r>
              <a:endParaRPr lang="pt-BR" sz="1500" b="1" dirty="0">
                <a:solidFill>
                  <a:srgbClr val="FFFF00"/>
                </a:solidFill>
              </a:endParaRPr>
            </a:p>
          </p:txBody>
        </p:sp>
        <p:sp>
          <p:nvSpPr>
            <p:cNvPr id="8" name="CaixaDeTexto 7"/>
            <p:cNvSpPr txBox="1"/>
            <p:nvPr/>
          </p:nvSpPr>
          <p:spPr>
            <a:xfrm>
              <a:off x="179512" y="5059784"/>
              <a:ext cx="900759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500" b="1" dirty="0" smtClean="0">
                  <a:solidFill>
                    <a:srgbClr val="FFFF00"/>
                  </a:solidFill>
                </a:rPr>
                <a:t>Legenda:</a:t>
              </a:r>
              <a:endParaRPr lang="pt-BR" sz="1500" b="1" dirty="0">
                <a:solidFill>
                  <a:srgbClr val="FFFF00"/>
                </a:solidFill>
              </a:endParaRPr>
            </a:p>
          </p:txBody>
        </p:sp>
        <p:cxnSp>
          <p:nvCxnSpPr>
            <p:cNvPr id="9" name="Conector reto 8"/>
            <p:cNvCxnSpPr/>
            <p:nvPr/>
          </p:nvCxnSpPr>
          <p:spPr>
            <a:xfrm>
              <a:off x="251520" y="5907306"/>
              <a:ext cx="792088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CaixaDeTexto 9"/>
            <p:cNvSpPr txBox="1"/>
            <p:nvPr/>
          </p:nvSpPr>
          <p:spPr>
            <a:xfrm>
              <a:off x="1056308" y="5723523"/>
              <a:ext cx="3209212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500" b="1" dirty="0" smtClean="0">
                  <a:solidFill>
                    <a:srgbClr val="FFFF00"/>
                  </a:solidFill>
                </a:rPr>
                <a:t>Poligonal  anterior (Decreto dez-2002)</a:t>
              </a:r>
              <a:endParaRPr lang="pt-BR" sz="1500" b="1" dirty="0">
                <a:solidFill>
                  <a:srgbClr val="FFFF00"/>
                </a:solidFill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0196" t="11438" r="6750" b="15719"/>
          <a:stretch>
            <a:fillRect/>
          </a:stretch>
        </p:blipFill>
        <p:spPr bwMode="auto">
          <a:xfrm>
            <a:off x="0" y="836712"/>
            <a:ext cx="9144000" cy="5126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upo 4"/>
          <p:cNvGrpSpPr/>
          <p:nvPr/>
        </p:nvGrpSpPr>
        <p:grpSpPr>
          <a:xfrm>
            <a:off x="79344" y="4746352"/>
            <a:ext cx="4299849" cy="986904"/>
            <a:chOff x="179512" y="5059784"/>
            <a:chExt cx="4299849" cy="986904"/>
          </a:xfrm>
        </p:grpSpPr>
        <p:cxnSp>
          <p:nvCxnSpPr>
            <p:cNvPr id="6" name="Conector reto 5"/>
            <p:cNvCxnSpPr/>
            <p:nvPr/>
          </p:nvCxnSpPr>
          <p:spPr>
            <a:xfrm>
              <a:off x="251520" y="5629007"/>
              <a:ext cx="792088" cy="0"/>
            </a:xfrm>
            <a:prstGeom prst="line">
              <a:avLst/>
            </a:prstGeom>
            <a:ln w="762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CaixaDeTexto 6"/>
            <p:cNvSpPr txBox="1"/>
            <p:nvPr/>
          </p:nvSpPr>
          <p:spPr>
            <a:xfrm>
              <a:off x="1056308" y="5445224"/>
              <a:ext cx="2904513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500" b="1" dirty="0" smtClean="0">
                  <a:solidFill>
                    <a:srgbClr val="FFFF00"/>
                  </a:solidFill>
                </a:rPr>
                <a:t>Nova Poligonal (Decreto fev-2016)</a:t>
              </a:r>
              <a:endParaRPr lang="pt-BR" sz="1500" b="1" dirty="0">
                <a:solidFill>
                  <a:srgbClr val="FFFF00"/>
                </a:solidFill>
              </a:endParaRPr>
            </a:p>
          </p:txBody>
        </p:sp>
        <p:sp>
          <p:nvSpPr>
            <p:cNvPr id="8" name="CaixaDeTexto 7"/>
            <p:cNvSpPr txBox="1"/>
            <p:nvPr/>
          </p:nvSpPr>
          <p:spPr>
            <a:xfrm>
              <a:off x="179512" y="5059784"/>
              <a:ext cx="900759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500" b="1" dirty="0" smtClean="0">
                  <a:solidFill>
                    <a:srgbClr val="FFFF00"/>
                  </a:solidFill>
                </a:rPr>
                <a:t>Legenda:</a:t>
              </a:r>
              <a:endParaRPr lang="pt-BR" sz="1500" b="1" dirty="0">
                <a:solidFill>
                  <a:srgbClr val="FFFF00"/>
                </a:solidFill>
              </a:endParaRPr>
            </a:p>
          </p:txBody>
        </p:sp>
        <p:cxnSp>
          <p:nvCxnSpPr>
            <p:cNvPr id="9" name="Conector reto 8"/>
            <p:cNvCxnSpPr/>
            <p:nvPr/>
          </p:nvCxnSpPr>
          <p:spPr>
            <a:xfrm>
              <a:off x="251520" y="5907306"/>
              <a:ext cx="792088" cy="0"/>
            </a:xfrm>
            <a:prstGeom prst="line">
              <a:avLst/>
            </a:prstGeom>
            <a:ln w="76200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CaixaDeTexto 9"/>
            <p:cNvSpPr txBox="1"/>
            <p:nvPr/>
          </p:nvSpPr>
          <p:spPr>
            <a:xfrm>
              <a:off x="1056308" y="5723523"/>
              <a:ext cx="3423053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500" b="1" dirty="0" smtClean="0">
                  <a:solidFill>
                    <a:srgbClr val="FFFF00"/>
                  </a:solidFill>
                </a:rPr>
                <a:t>Poligonal Proposta em Audiência Pública</a:t>
              </a:r>
              <a:endParaRPr lang="pt-BR" sz="1500" b="1" dirty="0">
                <a:solidFill>
                  <a:srgbClr val="FFFF00"/>
                </a:solidFill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18536" t="11438" r="3430" b="14735"/>
          <a:stretch>
            <a:fillRect/>
          </a:stretch>
        </p:blipFill>
        <p:spPr bwMode="auto">
          <a:xfrm>
            <a:off x="0" y="1124744"/>
            <a:ext cx="9144000" cy="4863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upo 4"/>
          <p:cNvGrpSpPr/>
          <p:nvPr/>
        </p:nvGrpSpPr>
        <p:grpSpPr>
          <a:xfrm>
            <a:off x="79344" y="4797152"/>
            <a:ext cx="4299849" cy="986904"/>
            <a:chOff x="179512" y="5059784"/>
            <a:chExt cx="4299849" cy="986904"/>
          </a:xfrm>
        </p:grpSpPr>
        <p:cxnSp>
          <p:nvCxnSpPr>
            <p:cNvPr id="6" name="Conector reto 5"/>
            <p:cNvCxnSpPr/>
            <p:nvPr/>
          </p:nvCxnSpPr>
          <p:spPr>
            <a:xfrm>
              <a:off x="251520" y="5629007"/>
              <a:ext cx="792088" cy="0"/>
            </a:xfrm>
            <a:prstGeom prst="line">
              <a:avLst/>
            </a:prstGeom>
            <a:ln w="762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CaixaDeTexto 6"/>
            <p:cNvSpPr txBox="1"/>
            <p:nvPr/>
          </p:nvSpPr>
          <p:spPr>
            <a:xfrm>
              <a:off x="1056308" y="5445224"/>
              <a:ext cx="2904513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500" b="1" dirty="0" smtClean="0">
                  <a:solidFill>
                    <a:srgbClr val="FFFF00"/>
                  </a:solidFill>
                </a:rPr>
                <a:t>Nova Poligonal (Decreto fev-2016)</a:t>
              </a:r>
              <a:endParaRPr lang="pt-BR" sz="1500" b="1" dirty="0">
                <a:solidFill>
                  <a:srgbClr val="FFFF00"/>
                </a:solidFill>
              </a:endParaRPr>
            </a:p>
          </p:txBody>
        </p:sp>
        <p:sp>
          <p:nvSpPr>
            <p:cNvPr id="8" name="CaixaDeTexto 7"/>
            <p:cNvSpPr txBox="1"/>
            <p:nvPr/>
          </p:nvSpPr>
          <p:spPr>
            <a:xfrm>
              <a:off x="179512" y="5059784"/>
              <a:ext cx="900759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500" b="1" dirty="0" smtClean="0">
                  <a:solidFill>
                    <a:srgbClr val="FFFF00"/>
                  </a:solidFill>
                </a:rPr>
                <a:t>Legenda:</a:t>
              </a:r>
              <a:endParaRPr lang="pt-BR" sz="1500" b="1" dirty="0">
                <a:solidFill>
                  <a:srgbClr val="FFFF00"/>
                </a:solidFill>
              </a:endParaRPr>
            </a:p>
          </p:txBody>
        </p:sp>
        <p:cxnSp>
          <p:nvCxnSpPr>
            <p:cNvPr id="9" name="Conector reto 8"/>
            <p:cNvCxnSpPr/>
            <p:nvPr/>
          </p:nvCxnSpPr>
          <p:spPr>
            <a:xfrm>
              <a:off x="251520" y="5907306"/>
              <a:ext cx="792088" cy="0"/>
            </a:xfrm>
            <a:prstGeom prst="line">
              <a:avLst/>
            </a:prstGeom>
            <a:ln w="76200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CaixaDeTexto 9"/>
            <p:cNvSpPr txBox="1"/>
            <p:nvPr/>
          </p:nvSpPr>
          <p:spPr>
            <a:xfrm>
              <a:off x="1056308" y="5723523"/>
              <a:ext cx="3423053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500" b="1" dirty="0" smtClean="0">
                  <a:solidFill>
                    <a:srgbClr val="FFFF00"/>
                  </a:solidFill>
                </a:rPr>
                <a:t>Poligonal Proposta em Audiência Pública</a:t>
              </a:r>
              <a:endParaRPr lang="pt-BR" sz="1500" b="1" dirty="0">
                <a:solidFill>
                  <a:srgbClr val="FFFF00"/>
                </a:solidFill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l="20196" t="10454" r="12285" b="15719"/>
          <a:stretch>
            <a:fillRect/>
          </a:stretch>
        </p:blipFill>
        <p:spPr bwMode="auto">
          <a:xfrm>
            <a:off x="0" y="764703"/>
            <a:ext cx="9144000" cy="5621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upo 2"/>
          <p:cNvGrpSpPr/>
          <p:nvPr/>
        </p:nvGrpSpPr>
        <p:grpSpPr>
          <a:xfrm>
            <a:off x="53944" y="5322416"/>
            <a:ext cx="4086008" cy="986904"/>
            <a:chOff x="179512" y="5059784"/>
            <a:chExt cx="4086008" cy="986904"/>
          </a:xfrm>
        </p:grpSpPr>
        <p:cxnSp>
          <p:nvCxnSpPr>
            <p:cNvPr id="4" name="Conector reto 3"/>
            <p:cNvCxnSpPr/>
            <p:nvPr/>
          </p:nvCxnSpPr>
          <p:spPr>
            <a:xfrm>
              <a:off x="251520" y="5629007"/>
              <a:ext cx="792088" cy="0"/>
            </a:xfrm>
            <a:prstGeom prst="line">
              <a:avLst/>
            </a:prstGeom>
            <a:ln w="762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CaixaDeTexto 4"/>
            <p:cNvSpPr txBox="1"/>
            <p:nvPr/>
          </p:nvSpPr>
          <p:spPr>
            <a:xfrm>
              <a:off x="1056308" y="5445224"/>
              <a:ext cx="2904513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500" b="1" dirty="0" smtClean="0">
                  <a:solidFill>
                    <a:srgbClr val="FFFF00"/>
                  </a:solidFill>
                </a:rPr>
                <a:t>Nova Poligonal (Decreto fev-2016)</a:t>
              </a:r>
              <a:endParaRPr lang="pt-BR" sz="1500" b="1" dirty="0">
                <a:solidFill>
                  <a:srgbClr val="FFFF00"/>
                </a:solidFill>
              </a:endParaRPr>
            </a:p>
          </p:txBody>
        </p:sp>
        <p:sp>
          <p:nvSpPr>
            <p:cNvPr id="6" name="CaixaDeTexto 5"/>
            <p:cNvSpPr txBox="1"/>
            <p:nvPr/>
          </p:nvSpPr>
          <p:spPr>
            <a:xfrm>
              <a:off x="179512" y="5059784"/>
              <a:ext cx="900759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500" b="1" dirty="0" smtClean="0">
                  <a:solidFill>
                    <a:srgbClr val="FFFF00"/>
                  </a:solidFill>
                </a:rPr>
                <a:t>Legenda:</a:t>
              </a:r>
              <a:endParaRPr lang="pt-BR" sz="1500" b="1" dirty="0">
                <a:solidFill>
                  <a:srgbClr val="FFFF00"/>
                </a:solidFill>
              </a:endParaRPr>
            </a:p>
          </p:txBody>
        </p:sp>
        <p:cxnSp>
          <p:nvCxnSpPr>
            <p:cNvPr id="7" name="Conector reto 6"/>
            <p:cNvCxnSpPr/>
            <p:nvPr/>
          </p:nvCxnSpPr>
          <p:spPr>
            <a:xfrm>
              <a:off x="251520" y="5907306"/>
              <a:ext cx="792088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CaixaDeTexto 7"/>
            <p:cNvSpPr txBox="1"/>
            <p:nvPr/>
          </p:nvSpPr>
          <p:spPr>
            <a:xfrm>
              <a:off x="1056308" y="5723523"/>
              <a:ext cx="3209212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500" b="1" dirty="0" smtClean="0">
                  <a:solidFill>
                    <a:srgbClr val="FFFF00"/>
                  </a:solidFill>
                </a:rPr>
                <a:t>Poligonal  anterior (Decreto dez-2002)</a:t>
              </a:r>
              <a:endParaRPr lang="pt-BR" sz="1500" b="1" dirty="0">
                <a:solidFill>
                  <a:srgbClr val="FFFF00"/>
                </a:solidFill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30712" t="10454" r="2323" b="17344"/>
          <a:stretch>
            <a:fillRect/>
          </a:stretch>
        </p:blipFill>
        <p:spPr bwMode="auto">
          <a:xfrm>
            <a:off x="0" y="468217"/>
            <a:ext cx="9144000" cy="55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upo 2"/>
          <p:cNvGrpSpPr/>
          <p:nvPr/>
        </p:nvGrpSpPr>
        <p:grpSpPr>
          <a:xfrm>
            <a:off x="35496" y="4869160"/>
            <a:ext cx="3781309" cy="708605"/>
            <a:chOff x="179512" y="5059784"/>
            <a:chExt cx="3781309" cy="708605"/>
          </a:xfrm>
        </p:grpSpPr>
        <p:cxnSp>
          <p:nvCxnSpPr>
            <p:cNvPr id="4" name="Conector reto 3"/>
            <p:cNvCxnSpPr/>
            <p:nvPr/>
          </p:nvCxnSpPr>
          <p:spPr>
            <a:xfrm>
              <a:off x="251520" y="5629007"/>
              <a:ext cx="792088" cy="0"/>
            </a:xfrm>
            <a:prstGeom prst="line">
              <a:avLst/>
            </a:prstGeom>
            <a:ln w="762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CaixaDeTexto 4"/>
            <p:cNvSpPr txBox="1"/>
            <p:nvPr/>
          </p:nvSpPr>
          <p:spPr>
            <a:xfrm>
              <a:off x="1056308" y="5445224"/>
              <a:ext cx="2904513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500" b="1" dirty="0" smtClean="0">
                  <a:solidFill>
                    <a:srgbClr val="FFFF00"/>
                  </a:solidFill>
                </a:rPr>
                <a:t>Nova Poligonal (Decreto fev-2016)</a:t>
              </a:r>
              <a:endParaRPr lang="pt-BR" sz="1500" b="1" dirty="0">
                <a:solidFill>
                  <a:srgbClr val="FFFF00"/>
                </a:solidFill>
              </a:endParaRPr>
            </a:p>
          </p:txBody>
        </p:sp>
        <p:sp>
          <p:nvSpPr>
            <p:cNvPr id="6" name="CaixaDeTexto 5"/>
            <p:cNvSpPr txBox="1"/>
            <p:nvPr/>
          </p:nvSpPr>
          <p:spPr>
            <a:xfrm>
              <a:off x="179512" y="5059784"/>
              <a:ext cx="900759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500" b="1" dirty="0" smtClean="0">
                  <a:solidFill>
                    <a:srgbClr val="FFFF00"/>
                  </a:solidFill>
                </a:rPr>
                <a:t>Legenda:</a:t>
              </a:r>
              <a:endParaRPr lang="pt-BR" sz="1500" b="1" dirty="0">
                <a:solidFill>
                  <a:srgbClr val="FFFF00"/>
                </a:solidFill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 l="18536" t="9469" r="13945" b="17688"/>
          <a:stretch>
            <a:fillRect/>
          </a:stretch>
        </p:blipFill>
        <p:spPr bwMode="auto">
          <a:xfrm>
            <a:off x="0" y="620687"/>
            <a:ext cx="9144000" cy="5546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upo 2"/>
          <p:cNvGrpSpPr/>
          <p:nvPr/>
        </p:nvGrpSpPr>
        <p:grpSpPr>
          <a:xfrm>
            <a:off x="179512" y="5059784"/>
            <a:ext cx="4086008" cy="986904"/>
            <a:chOff x="179512" y="5059784"/>
            <a:chExt cx="4086008" cy="986904"/>
          </a:xfrm>
        </p:grpSpPr>
        <p:cxnSp>
          <p:nvCxnSpPr>
            <p:cNvPr id="4" name="Conector reto 3"/>
            <p:cNvCxnSpPr/>
            <p:nvPr/>
          </p:nvCxnSpPr>
          <p:spPr>
            <a:xfrm>
              <a:off x="251520" y="5629007"/>
              <a:ext cx="792088" cy="0"/>
            </a:xfrm>
            <a:prstGeom prst="line">
              <a:avLst/>
            </a:prstGeom>
            <a:ln w="762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CaixaDeTexto 4"/>
            <p:cNvSpPr txBox="1"/>
            <p:nvPr/>
          </p:nvSpPr>
          <p:spPr>
            <a:xfrm>
              <a:off x="1056308" y="5445224"/>
              <a:ext cx="2904513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500" b="1" dirty="0" smtClean="0">
                  <a:solidFill>
                    <a:srgbClr val="FFFF00"/>
                  </a:solidFill>
                </a:rPr>
                <a:t>Nova Poligonal (Decreto fev-2016)</a:t>
              </a:r>
              <a:endParaRPr lang="pt-BR" sz="1500" b="1" dirty="0">
                <a:solidFill>
                  <a:srgbClr val="FFFF00"/>
                </a:solidFill>
              </a:endParaRPr>
            </a:p>
          </p:txBody>
        </p:sp>
        <p:sp>
          <p:nvSpPr>
            <p:cNvPr id="6" name="CaixaDeTexto 5"/>
            <p:cNvSpPr txBox="1"/>
            <p:nvPr/>
          </p:nvSpPr>
          <p:spPr>
            <a:xfrm>
              <a:off x="179512" y="5059784"/>
              <a:ext cx="900759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500" b="1" dirty="0" smtClean="0">
                  <a:solidFill>
                    <a:srgbClr val="FFFF00"/>
                  </a:solidFill>
                </a:rPr>
                <a:t>Legenda:</a:t>
              </a:r>
              <a:endParaRPr lang="pt-BR" sz="1500" b="1" dirty="0">
                <a:solidFill>
                  <a:srgbClr val="FFFF00"/>
                </a:solidFill>
              </a:endParaRPr>
            </a:p>
          </p:txBody>
        </p:sp>
        <p:cxnSp>
          <p:nvCxnSpPr>
            <p:cNvPr id="7" name="Conector reto 6"/>
            <p:cNvCxnSpPr/>
            <p:nvPr/>
          </p:nvCxnSpPr>
          <p:spPr>
            <a:xfrm>
              <a:off x="251520" y="5907306"/>
              <a:ext cx="792088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CaixaDeTexto 7"/>
            <p:cNvSpPr txBox="1"/>
            <p:nvPr/>
          </p:nvSpPr>
          <p:spPr>
            <a:xfrm>
              <a:off x="1056308" y="5723523"/>
              <a:ext cx="3209212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500" b="1" dirty="0" smtClean="0">
                  <a:solidFill>
                    <a:srgbClr val="FFFF00"/>
                  </a:solidFill>
                </a:rPr>
                <a:t>Poligonal  anterior (Decreto dez-2002)</a:t>
              </a:r>
              <a:endParaRPr lang="pt-BR" sz="1500" b="1" dirty="0">
                <a:solidFill>
                  <a:srgbClr val="FFFF00"/>
                </a:solidFill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 l="20115" t="11610" r="13754" b="15547"/>
          <a:stretch>
            <a:fillRect/>
          </a:stretch>
        </p:blipFill>
        <p:spPr bwMode="auto">
          <a:xfrm>
            <a:off x="0" y="764704"/>
            <a:ext cx="9144000" cy="5662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upo 3"/>
          <p:cNvGrpSpPr/>
          <p:nvPr/>
        </p:nvGrpSpPr>
        <p:grpSpPr>
          <a:xfrm>
            <a:off x="35496" y="5394424"/>
            <a:ext cx="3781309" cy="708605"/>
            <a:chOff x="179512" y="5059784"/>
            <a:chExt cx="3781309" cy="708605"/>
          </a:xfrm>
        </p:grpSpPr>
        <p:cxnSp>
          <p:nvCxnSpPr>
            <p:cNvPr id="5" name="Conector reto 4"/>
            <p:cNvCxnSpPr/>
            <p:nvPr/>
          </p:nvCxnSpPr>
          <p:spPr>
            <a:xfrm>
              <a:off x="251520" y="5629007"/>
              <a:ext cx="792088" cy="0"/>
            </a:xfrm>
            <a:prstGeom prst="line">
              <a:avLst/>
            </a:prstGeom>
            <a:ln w="762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CaixaDeTexto 5"/>
            <p:cNvSpPr txBox="1"/>
            <p:nvPr/>
          </p:nvSpPr>
          <p:spPr>
            <a:xfrm>
              <a:off x="1056308" y="5445224"/>
              <a:ext cx="2904513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500" b="1" dirty="0" smtClean="0">
                  <a:solidFill>
                    <a:srgbClr val="FFFF00"/>
                  </a:solidFill>
                </a:rPr>
                <a:t>Nova Poligonal (Decreto fev-2016)</a:t>
              </a:r>
              <a:endParaRPr lang="pt-BR" sz="1500" b="1" dirty="0">
                <a:solidFill>
                  <a:srgbClr val="FFFF00"/>
                </a:solidFill>
              </a:endParaRPr>
            </a:p>
          </p:txBody>
        </p:sp>
        <p:sp>
          <p:nvSpPr>
            <p:cNvPr id="7" name="CaixaDeTexto 6"/>
            <p:cNvSpPr txBox="1"/>
            <p:nvPr/>
          </p:nvSpPr>
          <p:spPr>
            <a:xfrm>
              <a:off x="179512" y="5059784"/>
              <a:ext cx="900759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500" b="1" dirty="0" smtClean="0">
                  <a:solidFill>
                    <a:srgbClr val="FFFF00"/>
                  </a:solidFill>
                </a:rPr>
                <a:t>Legenda:</a:t>
              </a:r>
              <a:endParaRPr lang="pt-BR" sz="1500" b="1" dirty="0">
                <a:solidFill>
                  <a:srgbClr val="FFFF00"/>
                </a:solidFill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 l="18536" t="10454" r="6197" b="17688"/>
          <a:stretch>
            <a:fillRect/>
          </a:stretch>
        </p:blipFill>
        <p:spPr bwMode="auto">
          <a:xfrm>
            <a:off x="0" y="692696"/>
            <a:ext cx="9144000" cy="4908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upo 2"/>
          <p:cNvGrpSpPr/>
          <p:nvPr/>
        </p:nvGrpSpPr>
        <p:grpSpPr>
          <a:xfrm>
            <a:off x="-18064" y="4602336"/>
            <a:ext cx="4086008" cy="986904"/>
            <a:chOff x="179512" y="5059784"/>
            <a:chExt cx="4086008" cy="986904"/>
          </a:xfrm>
        </p:grpSpPr>
        <p:cxnSp>
          <p:nvCxnSpPr>
            <p:cNvPr id="4" name="Conector reto 3"/>
            <p:cNvCxnSpPr/>
            <p:nvPr/>
          </p:nvCxnSpPr>
          <p:spPr>
            <a:xfrm>
              <a:off x="251520" y="5629007"/>
              <a:ext cx="792088" cy="0"/>
            </a:xfrm>
            <a:prstGeom prst="line">
              <a:avLst/>
            </a:prstGeom>
            <a:ln w="762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CaixaDeTexto 4"/>
            <p:cNvSpPr txBox="1"/>
            <p:nvPr/>
          </p:nvSpPr>
          <p:spPr>
            <a:xfrm>
              <a:off x="1056308" y="5445224"/>
              <a:ext cx="2904513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500" b="1" dirty="0" smtClean="0">
                  <a:solidFill>
                    <a:srgbClr val="FFFF00"/>
                  </a:solidFill>
                </a:rPr>
                <a:t>Nova Poligonal (Decreto fev-2016)</a:t>
              </a:r>
              <a:endParaRPr lang="pt-BR" sz="1500" b="1" dirty="0">
                <a:solidFill>
                  <a:srgbClr val="FFFF00"/>
                </a:solidFill>
              </a:endParaRPr>
            </a:p>
          </p:txBody>
        </p:sp>
        <p:sp>
          <p:nvSpPr>
            <p:cNvPr id="6" name="CaixaDeTexto 5"/>
            <p:cNvSpPr txBox="1"/>
            <p:nvPr/>
          </p:nvSpPr>
          <p:spPr>
            <a:xfrm>
              <a:off x="179512" y="5059784"/>
              <a:ext cx="900759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500" b="1" dirty="0" smtClean="0">
                  <a:solidFill>
                    <a:srgbClr val="FFFF00"/>
                  </a:solidFill>
                </a:rPr>
                <a:t>Legenda:</a:t>
              </a:r>
              <a:endParaRPr lang="pt-BR" sz="1500" b="1" dirty="0">
                <a:solidFill>
                  <a:srgbClr val="FFFF00"/>
                </a:solidFill>
              </a:endParaRPr>
            </a:p>
          </p:txBody>
        </p:sp>
        <p:cxnSp>
          <p:nvCxnSpPr>
            <p:cNvPr id="7" name="Conector reto 6"/>
            <p:cNvCxnSpPr/>
            <p:nvPr/>
          </p:nvCxnSpPr>
          <p:spPr>
            <a:xfrm>
              <a:off x="251520" y="5907306"/>
              <a:ext cx="792088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CaixaDeTexto 7"/>
            <p:cNvSpPr txBox="1"/>
            <p:nvPr/>
          </p:nvSpPr>
          <p:spPr>
            <a:xfrm>
              <a:off x="1056308" y="5723523"/>
              <a:ext cx="3209212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500" b="1" dirty="0" smtClean="0">
                  <a:solidFill>
                    <a:srgbClr val="FFFF00"/>
                  </a:solidFill>
                </a:rPr>
                <a:t>Poligonal  anterior (Decreto dez-2002)</a:t>
              </a:r>
              <a:endParaRPr lang="pt-BR" sz="1500" b="1" dirty="0">
                <a:solidFill>
                  <a:srgbClr val="FFFF00"/>
                </a:solidFill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19643" t="10454" r="4537" b="14735"/>
          <a:stretch>
            <a:fillRect/>
          </a:stretch>
        </p:blipFill>
        <p:spPr bwMode="auto">
          <a:xfrm>
            <a:off x="0" y="764704"/>
            <a:ext cx="9144000" cy="5072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upo 2"/>
          <p:cNvGrpSpPr/>
          <p:nvPr/>
        </p:nvGrpSpPr>
        <p:grpSpPr>
          <a:xfrm>
            <a:off x="35496" y="4797152"/>
            <a:ext cx="3781309" cy="708605"/>
            <a:chOff x="179512" y="5059784"/>
            <a:chExt cx="3781309" cy="708605"/>
          </a:xfrm>
        </p:grpSpPr>
        <p:cxnSp>
          <p:nvCxnSpPr>
            <p:cNvPr id="4" name="Conector reto 3"/>
            <p:cNvCxnSpPr/>
            <p:nvPr/>
          </p:nvCxnSpPr>
          <p:spPr>
            <a:xfrm>
              <a:off x="251520" y="5629007"/>
              <a:ext cx="792088" cy="0"/>
            </a:xfrm>
            <a:prstGeom prst="line">
              <a:avLst/>
            </a:prstGeom>
            <a:ln w="762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CaixaDeTexto 4"/>
            <p:cNvSpPr txBox="1"/>
            <p:nvPr/>
          </p:nvSpPr>
          <p:spPr>
            <a:xfrm>
              <a:off x="1056308" y="5445224"/>
              <a:ext cx="2904513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500" b="1" dirty="0" smtClean="0">
                  <a:solidFill>
                    <a:srgbClr val="FFFF00"/>
                  </a:solidFill>
                </a:rPr>
                <a:t>Nova Poligonal (Decreto fev-2016)</a:t>
              </a:r>
              <a:endParaRPr lang="pt-BR" sz="1500" b="1" dirty="0">
                <a:solidFill>
                  <a:srgbClr val="FFFF00"/>
                </a:solidFill>
              </a:endParaRPr>
            </a:p>
          </p:txBody>
        </p:sp>
        <p:sp>
          <p:nvSpPr>
            <p:cNvPr id="6" name="CaixaDeTexto 5"/>
            <p:cNvSpPr txBox="1"/>
            <p:nvPr/>
          </p:nvSpPr>
          <p:spPr>
            <a:xfrm>
              <a:off x="179512" y="5059784"/>
              <a:ext cx="900759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500" b="1" dirty="0" smtClean="0">
                  <a:solidFill>
                    <a:srgbClr val="FFFF00"/>
                  </a:solidFill>
                </a:rPr>
                <a:t>Legenda:</a:t>
              </a:r>
              <a:endParaRPr lang="pt-BR" sz="1500" b="1" dirty="0">
                <a:solidFill>
                  <a:srgbClr val="FFFF00"/>
                </a:solidFill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 l="19090" t="10454" r="3983" b="10797"/>
          <a:stretch>
            <a:fillRect/>
          </a:stretch>
        </p:blipFill>
        <p:spPr bwMode="auto">
          <a:xfrm>
            <a:off x="0" y="332656"/>
            <a:ext cx="9133315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upo 2"/>
          <p:cNvGrpSpPr/>
          <p:nvPr/>
        </p:nvGrpSpPr>
        <p:grpSpPr>
          <a:xfrm>
            <a:off x="125952" y="4530328"/>
            <a:ext cx="4086008" cy="986904"/>
            <a:chOff x="179512" y="5059784"/>
            <a:chExt cx="4086008" cy="986904"/>
          </a:xfrm>
        </p:grpSpPr>
        <p:cxnSp>
          <p:nvCxnSpPr>
            <p:cNvPr id="4" name="Conector reto 3"/>
            <p:cNvCxnSpPr/>
            <p:nvPr/>
          </p:nvCxnSpPr>
          <p:spPr>
            <a:xfrm>
              <a:off x="251520" y="5629007"/>
              <a:ext cx="792088" cy="0"/>
            </a:xfrm>
            <a:prstGeom prst="line">
              <a:avLst/>
            </a:prstGeom>
            <a:ln w="762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CaixaDeTexto 4"/>
            <p:cNvSpPr txBox="1"/>
            <p:nvPr/>
          </p:nvSpPr>
          <p:spPr>
            <a:xfrm>
              <a:off x="1056308" y="5445224"/>
              <a:ext cx="2904513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500" b="1" dirty="0" smtClean="0">
                  <a:solidFill>
                    <a:srgbClr val="FFFF00"/>
                  </a:solidFill>
                </a:rPr>
                <a:t>Nova Poligonal (Decreto fev-2016)</a:t>
              </a:r>
              <a:endParaRPr lang="pt-BR" sz="1500" b="1" dirty="0">
                <a:solidFill>
                  <a:srgbClr val="FFFF00"/>
                </a:solidFill>
              </a:endParaRPr>
            </a:p>
          </p:txBody>
        </p:sp>
        <p:sp>
          <p:nvSpPr>
            <p:cNvPr id="6" name="CaixaDeTexto 5"/>
            <p:cNvSpPr txBox="1"/>
            <p:nvPr/>
          </p:nvSpPr>
          <p:spPr>
            <a:xfrm>
              <a:off x="179512" y="5059784"/>
              <a:ext cx="900759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500" b="1" dirty="0" smtClean="0">
                  <a:solidFill>
                    <a:srgbClr val="FFFF00"/>
                  </a:solidFill>
                </a:rPr>
                <a:t>Legenda:</a:t>
              </a:r>
              <a:endParaRPr lang="pt-BR" sz="1500" b="1" dirty="0">
                <a:solidFill>
                  <a:srgbClr val="FFFF00"/>
                </a:solidFill>
              </a:endParaRPr>
            </a:p>
          </p:txBody>
        </p:sp>
        <p:cxnSp>
          <p:nvCxnSpPr>
            <p:cNvPr id="7" name="Conector reto 6"/>
            <p:cNvCxnSpPr/>
            <p:nvPr/>
          </p:nvCxnSpPr>
          <p:spPr>
            <a:xfrm>
              <a:off x="251520" y="5907306"/>
              <a:ext cx="792088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CaixaDeTexto 7"/>
            <p:cNvSpPr txBox="1"/>
            <p:nvPr/>
          </p:nvSpPr>
          <p:spPr>
            <a:xfrm>
              <a:off x="1056308" y="5723523"/>
              <a:ext cx="3209212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500" b="1" dirty="0" smtClean="0">
                  <a:solidFill>
                    <a:srgbClr val="FFFF00"/>
                  </a:solidFill>
                </a:rPr>
                <a:t>Poligonal  anterior (Decreto dez-2002)</a:t>
              </a:r>
              <a:endParaRPr lang="pt-BR" sz="1500" b="1" dirty="0">
                <a:solidFill>
                  <a:srgbClr val="FFFF00"/>
                </a:solidFill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 l="19008" t="9641" r="4618" b="15547"/>
          <a:stretch>
            <a:fillRect/>
          </a:stretch>
        </p:blipFill>
        <p:spPr bwMode="auto">
          <a:xfrm>
            <a:off x="-8596" y="764704"/>
            <a:ext cx="9152596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upo 3"/>
          <p:cNvGrpSpPr/>
          <p:nvPr/>
        </p:nvGrpSpPr>
        <p:grpSpPr>
          <a:xfrm>
            <a:off x="125952" y="4653136"/>
            <a:ext cx="3781309" cy="708605"/>
            <a:chOff x="179512" y="5059784"/>
            <a:chExt cx="3781309" cy="708605"/>
          </a:xfrm>
        </p:grpSpPr>
        <p:cxnSp>
          <p:nvCxnSpPr>
            <p:cNvPr id="5" name="Conector reto 4"/>
            <p:cNvCxnSpPr/>
            <p:nvPr/>
          </p:nvCxnSpPr>
          <p:spPr>
            <a:xfrm>
              <a:off x="251520" y="5629007"/>
              <a:ext cx="792088" cy="0"/>
            </a:xfrm>
            <a:prstGeom prst="line">
              <a:avLst/>
            </a:prstGeom>
            <a:ln w="762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CaixaDeTexto 5"/>
            <p:cNvSpPr txBox="1"/>
            <p:nvPr/>
          </p:nvSpPr>
          <p:spPr>
            <a:xfrm>
              <a:off x="1056308" y="5445224"/>
              <a:ext cx="2904513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500" b="1" dirty="0" smtClean="0">
                  <a:solidFill>
                    <a:srgbClr val="FFFF00"/>
                  </a:solidFill>
                </a:rPr>
                <a:t>Nova Poligonal (Decreto fev-2016)</a:t>
              </a:r>
              <a:endParaRPr lang="pt-BR" sz="1500" b="1" dirty="0">
                <a:solidFill>
                  <a:srgbClr val="FFFF00"/>
                </a:solidFill>
              </a:endParaRPr>
            </a:p>
          </p:txBody>
        </p:sp>
        <p:sp>
          <p:nvSpPr>
            <p:cNvPr id="7" name="CaixaDeTexto 6"/>
            <p:cNvSpPr txBox="1"/>
            <p:nvPr/>
          </p:nvSpPr>
          <p:spPr>
            <a:xfrm>
              <a:off x="179512" y="5059784"/>
              <a:ext cx="900759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500" b="1" dirty="0" smtClean="0">
                  <a:solidFill>
                    <a:srgbClr val="FFFF00"/>
                  </a:solidFill>
                </a:rPr>
                <a:t>Legenda:</a:t>
              </a:r>
              <a:endParaRPr lang="pt-BR" sz="1500" b="1" dirty="0">
                <a:solidFill>
                  <a:srgbClr val="FFFF00"/>
                </a:solidFill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137</Words>
  <Application>Microsoft Office PowerPoint</Application>
  <PresentationFormat>Apresentação na tela (4:3)</PresentationFormat>
  <Paragraphs>32</Paragraphs>
  <Slides>12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12</vt:i4>
      </vt:variant>
    </vt:vector>
  </HeadingPairs>
  <TitlesOfParts>
    <vt:vector size="13" baseType="lpstr">
      <vt:lpstr>Tema do Office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camaral</dc:creator>
  <cp:lastModifiedBy>camaral</cp:lastModifiedBy>
  <cp:revision>11</cp:revision>
  <dcterms:created xsi:type="dcterms:W3CDTF">2016-02-12T17:08:41Z</dcterms:created>
  <dcterms:modified xsi:type="dcterms:W3CDTF">2016-02-12T19:30:14Z</dcterms:modified>
</cp:coreProperties>
</file>