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96" r:id="rId3"/>
    <p:sldId id="323" r:id="rId4"/>
    <p:sldId id="321" r:id="rId5"/>
    <p:sldId id="322" r:id="rId6"/>
    <p:sldId id="320" r:id="rId7"/>
    <p:sldId id="297" r:id="rId8"/>
    <p:sldId id="298" r:id="rId9"/>
    <p:sldId id="299" r:id="rId10"/>
    <p:sldId id="300" r:id="rId11"/>
    <p:sldId id="319" r:id="rId12"/>
    <p:sldId id="301" r:id="rId13"/>
    <p:sldId id="324" r:id="rId14"/>
    <p:sldId id="325" r:id="rId15"/>
    <p:sldId id="326" r:id="rId16"/>
    <p:sldId id="302" r:id="rId17"/>
    <p:sldId id="303" r:id="rId18"/>
    <p:sldId id="304" r:id="rId19"/>
    <p:sldId id="305" r:id="rId20"/>
    <p:sldId id="306" r:id="rId21"/>
    <p:sldId id="450" r:id="rId22"/>
    <p:sldId id="485" r:id="rId23"/>
    <p:sldId id="446" r:id="rId24"/>
    <p:sldId id="447" r:id="rId25"/>
    <p:sldId id="441" r:id="rId26"/>
    <p:sldId id="486" r:id="rId27"/>
    <p:sldId id="500" r:id="rId28"/>
    <p:sldId id="501" r:id="rId29"/>
    <p:sldId id="491" r:id="rId30"/>
    <p:sldId id="492" r:id="rId31"/>
    <p:sldId id="307" r:id="rId32"/>
    <p:sldId id="328" r:id="rId33"/>
    <p:sldId id="502" r:id="rId34"/>
    <p:sldId id="308" r:id="rId35"/>
    <p:sldId id="327" r:id="rId36"/>
    <p:sldId id="309" r:id="rId37"/>
    <p:sldId id="310" r:id="rId38"/>
    <p:sldId id="311" r:id="rId39"/>
    <p:sldId id="503" r:id="rId40"/>
    <p:sldId id="312" r:id="rId41"/>
    <p:sldId id="313" r:id="rId42"/>
    <p:sldId id="314" r:id="rId43"/>
    <p:sldId id="315" r:id="rId44"/>
    <p:sldId id="316" r:id="rId45"/>
    <p:sldId id="317" r:id="rId46"/>
    <p:sldId id="504" r:id="rId47"/>
    <p:sldId id="318" r:id="rId48"/>
    <p:sldId id="505" r:id="rId49"/>
    <p:sldId id="506" r:id="rId50"/>
    <p:sldId id="260" r:id="rId51"/>
  </p:sldIdLst>
  <p:sldSz cx="19050000" cy="12700000"/>
  <p:notesSz cx="19050000" cy="12700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47"/>
    <p:restoredTop sz="93127"/>
  </p:normalViewPr>
  <p:slideViewPr>
    <p:cSldViewPr>
      <p:cViewPr varScale="1">
        <p:scale>
          <a:sx n="50" d="100"/>
          <a:sy n="50" d="100"/>
        </p:scale>
        <p:origin x="18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8255000" cy="6365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10790238" y="0"/>
            <a:ext cx="8255000" cy="636588"/>
          </a:xfrm>
          <a:prstGeom prst="rect">
            <a:avLst/>
          </a:prstGeom>
        </p:spPr>
        <p:txBody>
          <a:bodyPr vert="horz" lIns="91440" tIns="45720" rIns="91440" bIns="45720" rtlCol="0"/>
          <a:lstStyle>
            <a:lvl1pPr algn="r">
              <a:defRPr sz="1200"/>
            </a:lvl1pPr>
          </a:lstStyle>
          <a:p>
            <a:fld id="{97F3BCB5-B6FC-1349-91E4-5A17E5D837A5}" type="datetimeFigureOut">
              <a:rPr lang="pt-BR" smtClean="0"/>
              <a:t>03/04/2018</a:t>
            </a:fld>
            <a:endParaRPr lang="pt-BR"/>
          </a:p>
        </p:txBody>
      </p:sp>
      <p:sp>
        <p:nvSpPr>
          <p:cNvPr id="4" name="Espaço Reservado para Imagem de Slide 3"/>
          <p:cNvSpPr>
            <a:spLocks noGrp="1" noRot="1" noChangeAspect="1"/>
          </p:cNvSpPr>
          <p:nvPr>
            <p:ph type="sldImg" idx="2"/>
          </p:nvPr>
        </p:nvSpPr>
        <p:spPr>
          <a:xfrm>
            <a:off x="6310313" y="1587500"/>
            <a:ext cx="6429375" cy="42862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1905000" y="6111875"/>
            <a:ext cx="15240000" cy="5000625"/>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12063413"/>
            <a:ext cx="8255000" cy="6365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10790238" y="12063413"/>
            <a:ext cx="8255000" cy="636587"/>
          </a:xfrm>
          <a:prstGeom prst="rect">
            <a:avLst/>
          </a:prstGeom>
        </p:spPr>
        <p:txBody>
          <a:bodyPr vert="horz" lIns="91440" tIns="45720" rIns="91440" bIns="45720" rtlCol="0" anchor="b"/>
          <a:lstStyle>
            <a:lvl1pPr algn="r">
              <a:defRPr sz="1200"/>
            </a:lvl1pPr>
          </a:lstStyle>
          <a:p>
            <a:fld id="{B06C4064-B99F-F047-9501-F1255F282EA4}" type="slidenum">
              <a:rPr lang="pt-BR" smtClean="0"/>
              <a:t>‹nº›</a:t>
            </a:fld>
            <a:endParaRPr lang="pt-BR"/>
          </a:p>
        </p:txBody>
      </p:sp>
    </p:spTree>
    <p:extLst>
      <p:ext uri="{BB962C8B-B14F-4D97-AF65-F5344CB8AC3E}">
        <p14:creationId xmlns:p14="http://schemas.microsoft.com/office/powerpoint/2010/main" val="137671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a:extLst>
              <a:ext uri="{FF2B5EF4-FFF2-40B4-BE49-F238E27FC236}">
                <a16:creationId xmlns:a16="http://schemas.microsoft.com/office/drawing/2014/main" id="{52C4CF61-02AA-424A-B4E5-0559907530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ço Reservado para Anotações 2">
            <a:extLst>
              <a:ext uri="{FF2B5EF4-FFF2-40B4-BE49-F238E27FC236}">
                <a16:creationId xmlns:a16="http://schemas.microsoft.com/office/drawing/2014/main" id="{D91A6116-5903-41E6-91C0-5854D98207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23556" name="Espaço Reservado para Número de Slide 3">
            <a:extLst>
              <a:ext uri="{FF2B5EF4-FFF2-40B4-BE49-F238E27FC236}">
                <a16:creationId xmlns:a16="http://schemas.microsoft.com/office/drawing/2014/main" id="{DD31957E-0CA1-4A19-A92D-7212A0AFE2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A13D4F-3F4A-4BCA-9544-820FACA7AD4D}" type="slidenum">
              <a:rPr lang="pt-BR" altLang="en-US" smtClean="0"/>
              <a:pPr/>
              <a:t>2</a:t>
            </a:fld>
            <a:endParaRPr lang="pt-BR" altLang="en-US"/>
          </a:p>
        </p:txBody>
      </p:sp>
    </p:spTree>
    <p:extLst>
      <p:ext uri="{BB962C8B-B14F-4D97-AF65-F5344CB8AC3E}">
        <p14:creationId xmlns:p14="http://schemas.microsoft.com/office/powerpoint/2010/main" val="312775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a:extLst>
              <a:ext uri="{FF2B5EF4-FFF2-40B4-BE49-F238E27FC236}">
                <a16:creationId xmlns:a16="http://schemas.microsoft.com/office/drawing/2014/main" id="{27BE674B-6934-4DDD-B626-4D3838D6D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a:extLst>
              <a:ext uri="{FF2B5EF4-FFF2-40B4-BE49-F238E27FC236}">
                <a16:creationId xmlns:a16="http://schemas.microsoft.com/office/drawing/2014/main" id="{8B29B124-2820-4F12-B556-D849DAA45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3796" name="Espaço Reservado para Número de Slide 3">
            <a:extLst>
              <a:ext uri="{FF2B5EF4-FFF2-40B4-BE49-F238E27FC236}">
                <a16:creationId xmlns:a16="http://schemas.microsoft.com/office/drawing/2014/main" id="{AC48DFC3-3B99-4F80-B4DD-F4E7F3399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F3BAED-1B40-4913-8849-17A3590B1CCC}" type="slidenum">
              <a:rPr lang="pt-BR" altLang="en-US" smtClean="0"/>
              <a:pPr/>
              <a:t>13</a:t>
            </a:fld>
            <a:endParaRPr lang="pt-BR" altLang="en-US"/>
          </a:p>
        </p:txBody>
      </p:sp>
    </p:spTree>
    <p:extLst>
      <p:ext uri="{BB962C8B-B14F-4D97-AF65-F5344CB8AC3E}">
        <p14:creationId xmlns:p14="http://schemas.microsoft.com/office/powerpoint/2010/main" val="153070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a:extLst>
              <a:ext uri="{FF2B5EF4-FFF2-40B4-BE49-F238E27FC236}">
                <a16:creationId xmlns:a16="http://schemas.microsoft.com/office/drawing/2014/main" id="{27BE674B-6934-4DDD-B626-4D3838D6D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a:extLst>
              <a:ext uri="{FF2B5EF4-FFF2-40B4-BE49-F238E27FC236}">
                <a16:creationId xmlns:a16="http://schemas.microsoft.com/office/drawing/2014/main" id="{8B29B124-2820-4F12-B556-D849DAA45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3796" name="Espaço Reservado para Número de Slide 3">
            <a:extLst>
              <a:ext uri="{FF2B5EF4-FFF2-40B4-BE49-F238E27FC236}">
                <a16:creationId xmlns:a16="http://schemas.microsoft.com/office/drawing/2014/main" id="{AC48DFC3-3B99-4F80-B4DD-F4E7F3399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F3BAED-1B40-4913-8849-17A3590B1CCC}" type="slidenum">
              <a:rPr lang="pt-BR" altLang="en-US" smtClean="0"/>
              <a:pPr/>
              <a:t>14</a:t>
            </a:fld>
            <a:endParaRPr lang="pt-BR" altLang="en-US"/>
          </a:p>
        </p:txBody>
      </p:sp>
    </p:spTree>
    <p:extLst>
      <p:ext uri="{BB962C8B-B14F-4D97-AF65-F5344CB8AC3E}">
        <p14:creationId xmlns:p14="http://schemas.microsoft.com/office/powerpoint/2010/main" val="392144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a:extLst>
              <a:ext uri="{FF2B5EF4-FFF2-40B4-BE49-F238E27FC236}">
                <a16:creationId xmlns:a16="http://schemas.microsoft.com/office/drawing/2014/main" id="{27BE674B-6934-4DDD-B626-4D3838D6D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a:extLst>
              <a:ext uri="{FF2B5EF4-FFF2-40B4-BE49-F238E27FC236}">
                <a16:creationId xmlns:a16="http://schemas.microsoft.com/office/drawing/2014/main" id="{8B29B124-2820-4F12-B556-D849DAA45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3796" name="Espaço Reservado para Número de Slide 3">
            <a:extLst>
              <a:ext uri="{FF2B5EF4-FFF2-40B4-BE49-F238E27FC236}">
                <a16:creationId xmlns:a16="http://schemas.microsoft.com/office/drawing/2014/main" id="{AC48DFC3-3B99-4F80-B4DD-F4E7F3399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F3BAED-1B40-4913-8849-17A3590B1CCC}" type="slidenum">
              <a:rPr lang="pt-BR" altLang="en-US" smtClean="0"/>
              <a:pPr/>
              <a:t>15</a:t>
            </a:fld>
            <a:endParaRPr lang="pt-BR" altLang="en-US"/>
          </a:p>
        </p:txBody>
      </p:sp>
    </p:spTree>
    <p:extLst>
      <p:ext uri="{BB962C8B-B14F-4D97-AF65-F5344CB8AC3E}">
        <p14:creationId xmlns:p14="http://schemas.microsoft.com/office/powerpoint/2010/main" val="307229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a:extLst>
              <a:ext uri="{FF2B5EF4-FFF2-40B4-BE49-F238E27FC236}">
                <a16:creationId xmlns:a16="http://schemas.microsoft.com/office/drawing/2014/main" id="{E72526D4-C075-4AD6-BC71-37DE946449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a:extLst>
              <a:ext uri="{FF2B5EF4-FFF2-40B4-BE49-F238E27FC236}">
                <a16:creationId xmlns:a16="http://schemas.microsoft.com/office/drawing/2014/main" id="{9BA39D37-5D42-4439-9E95-C825016050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5844" name="Espaço Reservado para Número de Slide 3">
            <a:extLst>
              <a:ext uri="{FF2B5EF4-FFF2-40B4-BE49-F238E27FC236}">
                <a16:creationId xmlns:a16="http://schemas.microsoft.com/office/drawing/2014/main" id="{4FF3282A-C732-421D-AA3D-949279C99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E4BDDA7-16D2-459B-A15C-D1817787ACAD}" type="slidenum">
              <a:rPr lang="pt-BR" altLang="en-US" smtClean="0"/>
              <a:pPr/>
              <a:t>16</a:t>
            </a:fld>
            <a:endParaRPr lang="pt-BR" altLang="en-US"/>
          </a:p>
        </p:txBody>
      </p:sp>
    </p:spTree>
    <p:extLst>
      <p:ext uri="{BB962C8B-B14F-4D97-AF65-F5344CB8AC3E}">
        <p14:creationId xmlns:p14="http://schemas.microsoft.com/office/powerpoint/2010/main" val="251182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a:extLst>
              <a:ext uri="{FF2B5EF4-FFF2-40B4-BE49-F238E27FC236}">
                <a16:creationId xmlns:a16="http://schemas.microsoft.com/office/drawing/2014/main" id="{1F23F4CA-93B2-405B-86CA-0BB40DC36E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a:extLst>
              <a:ext uri="{FF2B5EF4-FFF2-40B4-BE49-F238E27FC236}">
                <a16:creationId xmlns:a16="http://schemas.microsoft.com/office/drawing/2014/main" id="{F5A739F1-796A-4A47-AD0C-3BA894DC7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7892" name="Espaço Reservado para Número de Slide 3">
            <a:extLst>
              <a:ext uri="{FF2B5EF4-FFF2-40B4-BE49-F238E27FC236}">
                <a16:creationId xmlns:a16="http://schemas.microsoft.com/office/drawing/2014/main" id="{FF8CE5CA-9F05-4C43-AF3E-8118C6D23D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924D607-A693-43EF-87D5-8AD51E4AB0D3}" type="slidenum">
              <a:rPr lang="pt-BR" altLang="en-US" smtClean="0"/>
              <a:pPr/>
              <a:t>17</a:t>
            </a:fld>
            <a:endParaRPr lang="pt-BR" altLang="en-US"/>
          </a:p>
        </p:txBody>
      </p:sp>
    </p:spTree>
    <p:extLst>
      <p:ext uri="{BB962C8B-B14F-4D97-AF65-F5344CB8AC3E}">
        <p14:creationId xmlns:p14="http://schemas.microsoft.com/office/powerpoint/2010/main" val="4103299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a:extLst>
              <a:ext uri="{FF2B5EF4-FFF2-40B4-BE49-F238E27FC236}">
                <a16:creationId xmlns:a16="http://schemas.microsoft.com/office/drawing/2014/main" id="{FB1B6BCB-FFD0-4111-BA10-5632FA4EF2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a:extLst>
              <a:ext uri="{FF2B5EF4-FFF2-40B4-BE49-F238E27FC236}">
                <a16:creationId xmlns:a16="http://schemas.microsoft.com/office/drawing/2014/main" id="{540453C8-FB60-49AF-8C29-3BC13A070F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9940" name="Espaço Reservado para Número de Slide 3">
            <a:extLst>
              <a:ext uri="{FF2B5EF4-FFF2-40B4-BE49-F238E27FC236}">
                <a16:creationId xmlns:a16="http://schemas.microsoft.com/office/drawing/2014/main" id="{B2799F28-F43B-457F-AF09-8214631BFD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830878-5C80-4CC4-A710-1AFDAFD408BE}" type="slidenum">
              <a:rPr lang="pt-BR" altLang="en-US" smtClean="0"/>
              <a:pPr/>
              <a:t>18</a:t>
            </a:fld>
            <a:endParaRPr lang="pt-BR" altLang="en-US"/>
          </a:p>
        </p:txBody>
      </p:sp>
    </p:spTree>
    <p:extLst>
      <p:ext uri="{BB962C8B-B14F-4D97-AF65-F5344CB8AC3E}">
        <p14:creationId xmlns:p14="http://schemas.microsoft.com/office/powerpoint/2010/main" val="83590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a:extLst>
              <a:ext uri="{FF2B5EF4-FFF2-40B4-BE49-F238E27FC236}">
                <a16:creationId xmlns:a16="http://schemas.microsoft.com/office/drawing/2014/main" id="{4BE8AE12-A58B-4CB7-AC3D-DB8C0BB1D0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a:extLst>
              <a:ext uri="{FF2B5EF4-FFF2-40B4-BE49-F238E27FC236}">
                <a16:creationId xmlns:a16="http://schemas.microsoft.com/office/drawing/2014/main" id="{C7D2145D-53D6-479D-8F19-E385B44452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1988" name="Espaço Reservado para Número de Slide 3">
            <a:extLst>
              <a:ext uri="{FF2B5EF4-FFF2-40B4-BE49-F238E27FC236}">
                <a16:creationId xmlns:a16="http://schemas.microsoft.com/office/drawing/2014/main" id="{BC010D0D-3BB1-4512-A4BD-A3BF822D6C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C7955F3-95C9-4802-AD60-85453D70A048}" type="slidenum">
              <a:rPr lang="pt-BR" altLang="en-US" smtClean="0"/>
              <a:pPr/>
              <a:t>19</a:t>
            </a:fld>
            <a:endParaRPr lang="pt-BR" altLang="en-US"/>
          </a:p>
        </p:txBody>
      </p:sp>
    </p:spTree>
    <p:extLst>
      <p:ext uri="{BB962C8B-B14F-4D97-AF65-F5344CB8AC3E}">
        <p14:creationId xmlns:p14="http://schemas.microsoft.com/office/powerpoint/2010/main" val="1214437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a:extLst>
              <a:ext uri="{FF2B5EF4-FFF2-40B4-BE49-F238E27FC236}">
                <a16:creationId xmlns:a16="http://schemas.microsoft.com/office/drawing/2014/main" id="{F6F6B6AC-7F5C-43F2-B774-DEABEF4351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a:extLst>
              <a:ext uri="{FF2B5EF4-FFF2-40B4-BE49-F238E27FC236}">
                <a16:creationId xmlns:a16="http://schemas.microsoft.com/office/drawing/2014/main" id="{884ECD15-0296-46DE-A99A-F7393DFBE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4036" name="Espaço Reservado para Número de Slide 3">
            <a:extLst>
              <a:ext uri="{FF2B5EF4-FFF2-40B4-BE49-F238E27FC236}">
                <a16:creationId xmlns:a16="http://schemas.microsoft.com/office/drawing/2014/main" id="{3A35CFFE-594A-4120-893D-C4B1479B9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19D31A-40A8-48D8-9EC7-37F7385E1716}" type="slidenum">
              <a:rPr lang="pt-BR" altLang="en-US" smtClean="0"/>
              <a:pPr/>
              <a:t>20</a:t>
            </a:fld>
            <a:endParaRPr lang="pt-BR" altLang="en-US"/>
          </a:p>
        </p:txBody>
      </p:sp>
    </p:spTree>
    <p:extLst>
      <p:ext uri="{BB962C8B-B14F-4D97-AF65-F5344CB8AC3E}">
        <p14:creationId xmlns:p14="http://schemas.microsoft.com/office/powerpoint/2010/main" val="2811325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21</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21</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1860906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22</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22</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235255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a:extLst>
              <a:ext uri="{FF2B5EF4-FFF2-40B4-BE49-F238E27FC236}">
                <a16:creationId xmlns:a16="http://schemas.microsoft.com/office/drawing/2014/main" id="{52C4CF61-02AA-424A-B4E5-0559907530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ço Reservado para Anotações 2">
            <a:extLst>
              <a:ext uri="{FF2B5EF4-FFF2-40B4-BE49-F238E27FC236}">
                <a16:creationId xmlns:a16="http://schemas.microsoft.com/office/drawing/2014/main" id="{D91A6116-5903-41E6-91C0-5854D98207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23556" name="Espaço Reservado para Número de Slide 3">
            <a:extLst>
              <a:ext uri="{FF2B5EF4-FFF2-40B4-BE49-F238E27FC236}">
                <a16:creationId xmlns:a16="http://schemas.microsoft.com/office/drawing/2014/main" id="{DD31957E-0CA1-4A19-A92D-7212A0AFE2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A13D4F-3F4A-4BCA-9544-820FACA7AD4D}" type="slidenum">
              <a:rPr lang="pt-BR" altLang="en-US" smtClean="0"/>
              <a:pPr/>
              <a:t>4</a:t>
            </a:fld>
            <a:endParaRPr lang="pt-BR" altLang="en-US"/>
          </a:p>
        </p:txBody>
      </p:sp>
    </p:spTree>
    <p:extLst>
      <p:ext uri="{BB962C8B-B14F-4D97-AF65-F5344CB8AC3E}">
        <p14:creationId xmlns:p14="http://schemas.microsoft.com/office/powerpoint/2010/main" val="1565550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23</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23</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423097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24</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24</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3837388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25</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25</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95553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26</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26</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3550550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27</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27</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4172054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28</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28</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856140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fld id="{960B5138-0B89-4BE1-82FA-3355E7EFD3A5}" type="slidenum">
              <a:rPr lang="en-US" altLang="pt-BR" sz="1200" smtClean="0">
                <a:solidFill>
                  <a:srgbClr val="000000"/>
                </a:solidFill>
              </a:rPr>
              <a:pPr/>
              <a:t>29</a:t>
            </a:fld>
            <a:endParaRPr lang="en-US" altLang="pt-BR" sz="1200">
              <a:solidFill>
                <a:srgbClr val="000000"/>
              </a:solidFill>
            </a:endParaRPr>
          </a:p>
        </p:txBody>
      </p:sp>
      <p:sp>
        <p:nvSpPr>
          <p:cNvPr id="37891" name="Text Box 1"/>
          <p:cNvSpPr txBox="1">
            <a:spLocks noChangeArrowheads="1"/>
          </p:cNvSpPr>
          <p:nvPr/>
        </p:nvSpPr>
        <p:spPr bwMode="auto">
          <a:xfrm>
            <a:off x="3851275" y="9429750"/>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ＭＳ Ｐゴシック" panose="020B0600070205080204" pitchFamily="34" charset="-128"/>
              </a:defRPr>
            </a:lvl9pPr>
          </a:lstStyle>
          <a:p>
            <a:pPr algn="r"/>
            <a:fld id="{52A6DF03-92ED-4D4B-AE89-37DA3E4D377F}" type="slidenum">
              <a:rPr lang="en-US" altLang="pt-BR" sz="1200">
                <a:solidFill>
                  <a:srgbClr val="000000"/>
                </a:solidFill>
              </a:rPr>
              <a:pPr algn="r"/>
              <a:t>29</a:t>
            </a:fld>
            <a:endParaRPr lang="en-US" altLang="pt-BR" sz="1200">
              <a:solidFill>
                <a:srgbClr val="000000"/>
              </a:solidFill>
            </a:endParaRPr>
          </a:p>
        </p:txBody>
      </p:sp>
      <p:sp>
        <p:nvSpPr>
          <p:cNvPr id="37892" name="Rectangle 2"/>
          <p:cNvSpPr>
            <a:spLocks noGrp="1" noRot="1" noChangeAspect="1" noChangeArrowheads="1" noTextEdit="1"/>
          </p:cNvSpPr>
          <p:nvPr>
            <p:ph type="sldImg"/>
          </p:nvPr>
        </p:nvSpPr>
        <p:spPr>
          <a:xfrm>
            <a:off x="608013" y="744538"/>
            <a:ext cx="5581650" cy="3722687"/>
          </a:xfrm>
          <a:solidFill>
            <a:srgbClr val="FFFFFF"/>
          </a:solidFill>
          <a:ln>
            <a:solidFill>
              <a:srgbClr val="000000"/>
            </a:solidFill>
            <a:miter lim="800000"/>
            <a:headEnd/>
            <a:tailEnd/>
          </a:ln>
        </p:spPr>
      </p:sp>
      <p:sp>
        <p:nvSpPr>
          <p:cNvPr id="37893"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latin typeface="Times New Roman" panose="02020603050405020304" pitchFamily="18" charset="0"/>
            </a:endParaRPr>
          </a:p>
        </p:txBody>
      </p:sp>
    </p:spTree>
    <p:extLst>
      <p:ext uri="{BB962C8B-B14F-4D97-AF65-F5344CB8AC3E}">
        <p14:creationId xmlns:p14="http://schemas.microsoft.com/office/powerpoint/2010/main" val="282568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a:extLst>
              <a:ext uri="{FF2B5EF4-FFF2-40B4-BE49-F238E27FC236}">
                <a16:creationId xmlns:a16="http://schemas.microsoft.com/office/drawing/2014/main" id="{4CE28B4A-5AE9-49FD-91F4-95EA7597DA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a:extLst>
              <a:ext uri="{FF2B5EF4-FFF2-40B4-BE49-F238E27FC236}">
                <a16:creationId xmlns:a16="http://schemas.microsoft.com/office/drawing/2014/main" id="{5C329ECA-0615-4276-A8F8-61262EBDDC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6084" name="Espaço Reservado para Número de Slide 3">
            <a:extLst>
              <a:ext uri="{FF2B5EF4-FFF2-40B4-BE49-F238E27FC236}">
                <a16:creationId xmlns:a16="http://schemas.microsoft.com/office/drawing/2014/main" id="{EFFC629A-4BFD-4815-A098-4032619DE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37684DB-6D8B-4EB1-B284-DF86B294F499}" type="slidenum">
              <a:rPr lang="pt-BR" altLang="en-US" smtClean="0"/>
              <a:pPr/>
              <a:t>31</a:t>
            </a:fld>
            <a:endParaRPr lang="pt-BR" altLang="en-US"/>
          </a:p>
        </p:txBody>
      </p:sp>
    </p:spTree>
    <p:extLst>
      <p:ext uri="{BB962C8B-B14F-4D97-AF65-F5344CB8AC3E}">
        <p14:creationId xmlns:p14="http://schemas.microsoft.com/office/powerpoint/2010/main" val="1044067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a:extLst>
              <a:ext uri="{FF2B5EF4-FFF2-40B4-BE49-F238E27FC236}">
                <a16:creationId xmlns:a16="http://schemas.microsoft.com/office/drawing/2014/main" id="{F6F6B6AC-7F5C-43F2-B774-DEABEF4351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a:extLst>
              <a:ext uri="{FF2B5EF4-FFF2-40B4-BE49-F238E27FC236}">
                <a16:creationId xmlns:a16="http://schemas.microsoft.com/office/drawing/2014/main" id="{884ECD15-0296-46DE-A99A-F7393DFBE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4036" name="Espaço Reservado para Número de Slide 3">
            <a:extLst>
              <a:ext uri="{FF2B5EF4-FFF2-40B4-BE49-F238E27FC236}">
                <a16:creationId xmlns:a16="http://schemas.microsoft.com/office/drawing/2014/main" id="{3A35CFFE-594A-4120-893D-C4B1479B9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19D31A-40A8-48D8-9EC7-37F7385E1716}" type="slidenum">
              <a:rPr lang="pt-BR" altLang="en-US" smtClean="0"/>
              <a:pPr/>
              <a:t>32</a:t>
            </a:fld>
            <a:endParaRPr lang="pt-BR" altLang="en-US"/>
          </a:p>
        </p:txBody>
      </p:sp>
    </p:spTree>
    <p:extLst>
      <p:ext uri="{BB962C8B-B14F-4D97-AF65-F5344CB8AC3E}">
        <p14:creationId xmlns:p14="http://schemas.microsoft.com/office/powerpoint/2010/main" val="290133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a:extLst>
              <a:ext uri="{FF2B5EF4-FFF2-40B4-BE49-F238E27FC236}">
                <a16:creationId xmlns:a16="http://schemas.microsoft.com/office/drawing/2014/main" id="{F6F6B6AC-7F5C-43F2-B774-DEABEF4351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a:extLst>
              <a:ext uri="{FF2B5EF4-FFF2-40B4-BE49-F238E27FC236}">
                <a16:creationId xmlns:a16="http://schemas.microsoft.com/office/drawing/2014/main" id="{884ECD15-0296-46DE-A99A-F7393DFBE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4036" name="Espaço Reservado para Número de Slide 3">
            <a:extLst>
              <a:ext uri="{FF2B5EF4-FFF2-40B4-BE49-F238E27FC236}">
                <a16:creationId xmlns:a16="http://schemas.microsoft.com/office/drawing/2014/main" id="{3A35CFFE-594A-4120-893D-C4B1479B9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19D31A-40A8-48D8-9EC7-37F7385E1716}" type="slidenum">
              <a:rPr lang="pt-BR" altLang="en-US" smtClean="0"/>
              <a:pPr/>
              <a:t>33</a:t>
            </a:fld>
            <a:endParaRPr lang="pt-BR" altLang="en-US"/>
          </a:p>
        </p:txBody>
      </p:sp>
    </p:spTree>
    <p:extLst>
      <p:ext uri="{BB962C8B-B14F-4D97-AF65-F5344CB8AC3E}">
        <p14:creationId xmlns:p14="http://schemas.microsoft.com/office/powerpoint/2010/main" val="343486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a:extLst>
              <a:ext uri="{FF2B5EF4-FFF2-40B4-BE49-F238E27FC236}">
                <a16:creationId xmlns:a16="http://schemas.microsoft.com/office/drawing/2014/main" id="{52C4CF61-02AA-424A-B4E5-0559907530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ço Reservado para Anotações 2">
            <a:extLst>
              <a:ext uri="{FF2B5EF4-FFF2-40B4-BE49-F238E27FC236}">
                <a16:creationId xmlns:a16="http://schemas.microsoft.com/office/drawing/2014/main" id="{D91A6116-5903-41E6-91C0-5854D98207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23556" name="Espaço Reservado para Número de Slide 3">
            <a:extLst>
              <a:ext uri="{FF2B5EF4-FFF2-40B4-BE49-F238E27FC236}">
                <a16:creationId xmlns:a16="http://schemas.microsoft.com/office/drawing/2014/main" id="{DD31957E-0CA1-4A19-A92D-7212A0AFE2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A13D4F-3F4A-4BCA-9544-820FACA7AD4D}" type="slidenum">
              <a:rPr lang="pt-BR" altLang="en-US" smtClean="0"/>
              <a:pPr/>
              <a:t>6</a:t>
            </a:fld>
            <a:endParaRPr lang="pt-BR" altLang="en-US"/>
          </a:p>
        </p:txBody>
      </p:sp>
    </p:spTree>
    <p:extLst>
      <p:ext uri="{BB962C8B-B14F-4D97-AF65-F5344CB8AC3E}">
        <p14:creationId xmlns:p14="http://schemas.microsoft.com/office/powerpoint/2010/main" val="3439619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a:extLst>
              <a:ext uri="{FF2B5EF4-FFF2-40B4-BE49-F238E27FC236}">
                <a16:creationId xmlns:a16="http://schemas.microsoft.com/office/drawing/2014/main" id="{92762AD8-9EB4-45B1-99A9-8DC083015B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a:extLst>
              <a:ext uri="{FF2B5EF4-FFF2-40B4-BE49-F238E27FC236}">
                <a16:creationId xmlns:a16="http://schemas.microsoft.com/office/drawing/2014/main" id="{4AFD96B5-B23D-4DCF-B92A-D72DB6921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8132" name="Espaço Reservado para Número de Slide 3">
            <a:extLst>
              <a:ext uri="{FF2B5EF4-FFF2-40B4-BE49-F238E27FC236}">
                <a16:creationId xmlns:a16="http://schemas.microsoft.com/office/drawing/2014/main" id="{59509C57-6536-462F-926B-0A2AFDA13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1FD01AD-8900-45EC-97CC-77A476847171}" type="slidenum">
              <a:rPr lang="pt-BR" altLang="en-US" smtClean="0"/>
              <a:pPr/>
              <a:t>34</a:t>
            </a:fld>
            <a:endParaRPr lang="pt-BR" altLang="en-US"/>
          </a:p>
        </p:txBody>
      </p:sp>
    </p:spTree>
    <p:extLst>
      <p:ext uri="{BB962C8B-B14F-4D97-AF65-F5344CB8AC3E}">
        <p14:creationId xmlns:p14="http://schemas.microsoft.com/office/powerpoint/2010/main" val="3528047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a:extLst>
              <a:ext uri="{FF2B5EF4-FFF2-40B4-BE49-F238E27FC236}">
                <a16:creationId xmlns:a16="http://schemas.microsoft.com/office/drawing/2014/main" id="{92762AD8-9EB4-45B1-99A9-8DC083015B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a:extLst>
              <a:ext uri="{FF2B5EF4-FFF2-40B4-BE49-F238E27FC236}">
                <a16:creationId xmlns:a16="http://schemas.microsoft.com/office/drawing/2014/main" id="{4AFD96B5-B23D-4DCF-B92A-D72DB6921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48132" name="Espaço Reservado para Número de Slide 3">
            <a:extLst>
              <a:ext uri="{FF2B5EF4-FFF2-40B4-BE49-F238E27FC236}">
                <a16:creationId xmlns:a16="http://schemas.microsoft.com/office/drawing/2014/main" id="{59509C57-6536-462F-926B-0A2AFDA13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1FD01AD-8900-45EC-97CC-77A476847171}" type="slidenum">
              <a:rPr lang="pt-BR" altLang="en-US" smtClean="0"/>
              <a:pPr/>
              <a:t>35</a:t>
            </a:fld>
            <a:endParaRPr lang="pt-BR" altLang="en-US"/>
          </a:p>
        </p:txBody>
      </p:sp>
    </p:spTree>
    <p:extLst>
      <p:ext uri="{BB962C8B-B14F-4D97-AF65-F5344CB8AC3E}">
        <p14:creationId xmlns:p14="http://schemas.microsoft.com/office/powerpoint/2010/main" val="2924135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a:extLst>
              <a:ext uri="{FF2B5EF4-FFF2-40B4-BE49-F238E27FC236}">
                <a16:creationId xmlns:a16="http://schemas.microsoft.com/office/drawing/2014/main" id="{5B8E3844-8427-48FD-9E08-246B1AEE9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a:extLst>
              <a:ext uri="{FF2B5EF4-FFF2-40B4-BE49-F238E27FC236}">
                <a16:creationId xmlns:a16="http://schemas.microsoft.com/office/drawing/2014/main" id="{2EA18099-54CA-4BC1-8774-4DE01210AE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50180" name="Espaço Reservado para Número de Slide 3">
            <a:extLst>
              <a:ext uri="{FF2B5EF4-FFF2-40B4-BE49-F238E27FC236}">
                <a16:creationId xmlns:a16="http://schemas.microsoft.com/office/drawing/2014/main" id="{6376F6C1-2466-469F-BDEF-947A775CDA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A1D7113-4A2D-48C5-926F-9D6696C3C760}" type="slidenum">
              <a:rPr lang="pt-BR" altLang="en-US" smtClean="0"/>
              <a:pPr/>
              <a:t>36</a:t>
            </a:fld>
            <a:endParaRPr lang="pt-BR" altLang="en-US"/>
          </a:p>
        </p:txBody>
      </p:sp>
    </p:spTree>
    <p:extLst>
      <p:ext uri="{BB962C8B-B14F-4D97-AF65-F5344CB8AC3E}">
        <p14:creationId xmlns:p14="http://schemas.microsoft.com/office/powerpoint/2010/main" val="1592604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a:extLst>
              <a:ext uri="{FF2B5EF4-FFF2-40B4-BE49-F238E27FC236}">
                <a16:creationId xmlns:a16="http://schemas.microsoft.com/office/drawing/2014/main" id="{579FD5DE-F2AB-4CBB-A0DF-2BDC6AE7D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a:extLst>
              <a:ext uri="{FF2B5EF4-FFF2-40B4-BE49-F238E27FC236}">
                <a16:creationId xmlns:a16="http://schemas.microsoft.com/office/drawing/2014/main" id="{D867239C-31DE-4E6D-B717-436D842DD1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52228" name="Espaço Reservado para Número de Slide 3">
            <a:extLst>
              <a:ext uri="{FF2B5EF4-FFF2-40B4-BE49-F238E27FC236}">
                <a16:creationId xmlns:a16="http://schemas.microsoft.com/office/drawing/2014/main" id="{235992E7-9BE0-4F4D-9F97-C49B04C6DA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D75096-726E-431B-9267-A45022C63532}" type="slidenum">
              <a:rPr lang="pt-BR" altLang="en-US" smtClean="0"/>
              <a:pPr/>
              <a:t>37</a:t>
            </a:fld>
            <a:endParaRPr lang="pt-BR" altLang="en-US"/>
          </a:p>
        </p:txBody>
      </p:sp>
    </p:spTree>
    <p:extLst>
      <p:ext uri="{BB962C8B-B14F-4D97-AF65-F5344CB8AC3E}">
        <p14:creationId xmlns:p14="http://schemas.microsoft.com/office/powerpoint/2010/main" val="354410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a:extLst>
              <a:ext uri="{FF2B5EF4-FFF2-40B4-BE49-F238E27FC236}">
                <a16:creationId xmlns:a16="http://schemas.microsoft.com/office/drawing/2014/main" id="{23278077-B2D4-4344-A9E8-F6F85CC9C3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a:extLst>
              <a:ext uri="{FF2B5EF4-FFF2-40B4-BE49-F238E27FC236}">
                <a16:creationId xmlns:a16="http://schemas.microsoft.com/office/drawing/2014/main" id="{19AC953F-9DD1-431E-8343-1B1CC026EF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54276" name="Espaço Reservado para Número de Slide 3">
            <a:extLst>
              <a:ext uri="{FF2B5EF4-FFF2-40B4-BE49-F238E27FC236}">
                <a16:creationId xmlns:a16="http://schemas.microsoft.com/office/drawing/2014/main" id="{974ACE78-98EA-4001-BD09-0396197B75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FAE1FC0-2339-4537-AB2B-D7C61B03B48A}" type="slidenum">
              <a:rPr lang="pt-BR" altLang="en-US" smtClean="0"/>
              <a:pPr/>
              <a:t>38</a:t>
            </a:fld>
            <a:endParaRPr lang="pt-BR" altLang="en-US"/>
          </a:p>
        </p:txBody>
      </p:sp>
    </p:spTree>
    <p:extLst>
      <p:ext uri="{BB962C8B-B14F-4D97-AF65-F5344CB8AC3E}">
        <p14:creationId xmlns:p14="http://schemas.microsoft.com/office/powerpoint/2010/main" val="667612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a:extLst>
              <a:ext uri="{FF2B5EF4-FFF2-40B4-BE49-F238E27FC236}">
                <a16:creationId xmlns:a16="http://schemas.microsoft.com/office/drawing/2014/main" id="{23278077-B2D4-4344-A9E8-F6F85CC9C3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a:extLst>
              <a:ext uri="{FF2B5EF4-FFF2-40B4-BE49-F238E27FC236}">
                <a16:creationId xmlns:a16="http://schemas.microsoft.com/office/drawing/2014/main" id="{19AC953F-9DD1-431E-8343-1B1CC026EF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54276" name="Espaço Reservado para Número de Slide 3">
            <a:extLst>
              <a:ext uri="{FF2B5EF4-FFF2-40B4-BE49-F238E27FC236}">
                <a16:creationId xmlns:a16="http://schemas.microsoft.com/office/drawing/2014/main" id="{974ACE78-98EA-4001-BD09-0396197B75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FAE1FC0-2339-4537-AB2B-D7C61B03B48A}" type="slidenum">
              <a:rPr lang="pt-BR" altLang="en-US" smtClean="0"/>
              <a:pPr/>
              <a:t>39</a:t>
            </a:fld>
            <a:endParaRPr lang="pt-BR" altLang="en-US"/>
          </a:p>
        </p:txBody>
      </p:sp>
    </p:spTree>
    <p:extLst>
      <p:ext uri="{BB962C8B-B14F-4D97-AF65-F5344CB8AC3E}">
        <p14:creationId xmlns:p14="http://schemas.microsoft.com/office/powerpoint/2010/main" val="2982732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a:extLst>
              <a:ext uri="{FF2B5EF4-FFF2-40B4-BE49-F238E27FC236}">
                <a16:creationId xmlns:a16="http://schemas.microsoft.com/office/drawing/2014/main" id="{7B457E6F-C643-4855-9B76-07662C8E56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a:extLst>
              <a:ext uri="{FF2B5EF4-FFF2-40B4-BE49-F238E27FC236}">
                <a16:creationId xmlns:a16="http://schemas.microsoft.com/office/drawing/2014/main" id="{71A40863-557F-4BD3-84E8-50A90A68EB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56324" name="Espaço Reservado para Número de Slide 3">
            <a:extLst>
              <a:ext uri="{FF2B5EF4-FFF2-40B4-BE49-F238E27FC236}">
                <a16:creationId xmlns:a16="http://schemas.microsoft.com/office/drawing/2014/main" id="{6CDBE6D3-C5C3-46CD-9DE6-42FAC342E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33ACC5-23A5-454B-A75B-BBAF070DFBA8}" type="slidenum">
              <a:rPr lang="pt-BR" altLang="en-US" smtClean="0"/>
              <a:pPr/>
              <a:t>40</a:t>
            </a:fld>
            <a:endParaRPr lang="pt-BR" altLang="en-US"/>
          </a:p>
        </p:txBody>
      </p:sp>
    </p:spTree>
    <p:extLst>
      <p:ext uri="{BB962C8B-B14F-4D97-AF65-F5344CB8AC3E}">
        <p14:creationId xmlns:p14="http://schemas.microsoft.com/office/powerpoint/2010/main" val="4226411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a:extLst>
              <a:ext uri="{FF2B5EF4-FFF2-40B4-BE49-F238E27FC236}">
                <a16:creationId xmlns:a16="http://schemas.microsoft.com/office/drawing/2014/main" id="{8DF89FA5-896E-4161-9477-74DC975919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a:extLst>
              <a:ext uri="{FF2B5EF4-FFF2-40B4-BE49-F238E27FC236}">
                <a16:creationId xmlns:a16="http://schemas.microsoft.com/office/drawing/2014/main" id="{925EACE6-0A19-4052-95F8-D7D645080C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58372" name="Espaço Reservado para Número de Slide 3">
            <a:extLst>
              <a:ext uri="{FF2B5EF4-FFF2-40B4-BE49-F238E27FC236}">
                <a16:creationId xmlns:a16="http://schemas.microsoft.com/office/drawing/2014/main" id="{F813BF3B-4F78-4FA6-8DEC-7CCFDDCB27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224069C-066D-420B-8DAA-1C9773A0BE79}" type="slidenum">
              <a:rPr lang="pt-BR" altLang="en-US" smtClean="0"/>
              <a:pPr/>
              <a:t>41</a:t>
            </a:fld>
            <a:endParaRPr lang="pt-BR" altLang="en-US"/>
          </a:p>
        </p:txBody>
      </p:sp>
    </p:spTree>
    <p:extLst>
      <p:ext uri="{BB962C8B-B14F-4D97-AF65-F5344CB8AC3E}">
        <p14:creationId xmlns:p14="http://schemas.microsoft.com/office/powerpoint/2010/main" val="1283440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a:extLst>
              <a:ext uri="{FF2B5EF4-FFF2-40B4-BE49-F238E27FC236}">
                <a16:creationId xmlns:a16="http://schemas.microsoft.com/office/drawing/2014/main" id="{02AD8759-23E9-433D-A798-6F1711542E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a:extLst>
              <a:ext uri="{FF2B5EF4-FFF2-40B4-BE49-F238E27FC236}">
                <a16:creationId xmlns:a16="http://schemas.microsoft.com/office/drawing/2014/main" id="{0AA086D3-E235-4DCB-9C36-557026C846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60420" name="Espaço Reservado para Número de Slide 3">
            <a:extLst>
              <a:ext uri="{FF2B5EF4-FFF2-40B4-BE49-F238E27FC236}">
                <a16:creationId xmlns:a16="http://schemas.microsoft.com/office/drawing/2014/main" id="{1F30532F-B7FD-4825-B177-9B71E44129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8BE2AB-3B7F-43B6-A155-315869DF9E55}" type="slidenum">
              <a:rPr lang="pt-BR" altLang="en-US" smtClean="0"/>
              <a:pPr/>
              <a:t>42</a:t>
            </a:fld>
            <a:endParaRPr lang="pt-BR" altLang="en-US"/>
          </a:p>
        </p:txBody>
      </p:sp>
    </p:spTree>
    <p:extLst>
      <p:ext uri="{BB962C8B-B14F-4D97-AF65-F5344CB8AC3E}">
        <p14:creationId xmlns:p14="http://schemas.microsoft.com/office/powerpoint/2010/main" val="888588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a:extLst>
              <a:ext uri="{FF2B5EF4-FFF2-40B4-BE49-F238E27FC236}">
                <a16:creationId xmlns:a16="http://schemas.microsoft.com/office/drawing/2014/main" id="{0CFF4BE6-981D-40D3-BFF4-8C360DDD3D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a:extLst>
              <a:ext uri="{FF2B5EF4-FFF2-40B4-BE49-F238E27FC236}">
                <a16:creationId xmlns:a16="http://schemas.microsoft.com/office/drawing/2014/main" id="{3A01BAC5-764A-47D1-BB4A-95BE7127B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62468" name="Espaço Reservado para Número de Slide 3">
            <a:extLst>
              <a:ext uri="{FF2B5EF4-FFF2-40B4-BE49-F238E27FC236}">
                <a16:creationId xmlns:a16="http://schemas.microsoft.com/office/drawing/2014/main" id="{002AD495-6A98-49AC-B660-0CA8E0F88D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34CDDBC-DDF3-4F41-A5DF-33E11D713B47}" type="slidenum">
              <a:rPr lang="pt-BR" altLang="en-US" smtClean="0"/>
              <a:pPr/>
              <a:t>43</a:t>
            </a:fld>
            <a:endParaRPr lang="pt-BR" altLang="en-US"/>
          </a:p>
        </p:txBody>
      </p:sp>
    </p:spTree>
    <p:extLst>
      <p:ext uri="{BB962C8B-B14F-4D97-AF65-F5344CB8AC3E}">
        <p14:creationId xmlns:p14="http://schemas.microsoft.com/office/powerpoint/2010/main" val="402890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a:extLst>
              <a:ext uri="{FF2B5EF4-FFF2-40B4-BE49-F238E27FC236}">
                <a16:creationId xmlns:a16="http://schemas.microsoft.com/office/drawing/2014/main" id="{254CF9A3-2F5D-4B4C-B990-9F92D77AF1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a:extLst>
              <a:ext uri="{FF2B5EF4-FFF2-40B4-BE49-F238E27FC236}">
                <a16:creationId xmlns:a16="http://schemas.microsoft.com/office/drawing/2014/main" id="{07AAEAE7-CF0A-4296-A56E-9B2EB7EC79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25604" name="Espaço Reservado para Número de Slide 3">
            <a:extLst>
              <a:ext uri="{FF2B5EF4-FFF2-40B4-BE49-F238E27FC236}">
                <a16:creationId xmlns:a16="http://schemas.microsoft.com/office/drawing/2014/main" id="{4139CF86-3302-4967-888D-6315F16605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72C4C8-DFD0-4B89-984F-CA5A77303A8D}" type="slidenum">
              <a:rPr lang="pt-BR" altLang="en-US" smtClean="0"/>
              <a:pPr/>
              <a:t>7</a:t>
            </a:fld>
            <a:endParaRPr lang="pt-BR" altLang="en-US"/>
          </a:p>
        </p:txBody>
      </p:sp>
    </p:spTree>
    <p:extLst>
      <p:ext uri="{BB962C8B-B14F-4D97-AF65-F5344CB8AC3E}">
        <p14:creationId xmlns:p14="http://schemas.microsoft.com/office/powerpoint/2010/main" val="2633992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a:extLst>
              <a:ext uri="{FF2B5EF4-FFF2-40B4-BE49-F238E27FC236}">
                <a16:creationId xmlns:a16="http://schemas.microsoft.com/office/drawing/2014/main" id="{997D71D9-CB8A-475E-8051-5D973B7E7E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a:extLst>
              <a:ext uri="{FF2B5EF4-FFF2-40B4-BE49-F238E27FC236}">
                <a16:creationId xmlns:a16="http://schemas.microsoft.com/office/drawing/2014/main" id="{11B53035-F464-4A1E-AF7F-7CC5DFDB28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64516" name="Espaço Reservado para Número de Slide 3">
            <a:extLst>
              <a:ext uri="{FF2B5EF4-FFF2-40B4-BE49-F238E27FC236}">
                <a16:creationId xmlns:a16="http://schemas.microsoft.com/office/drawing/2014/main" id="{071207BC-7500-4B97-B040-99403708E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F06111-2B34-4C5C-8807-5C3D5166744D}" type="slidenum">
              <a:rPr lang="pt-BR" altLang="en-US" smtClean="0"/>
              <a:pPr/>
              <a:t>44</a:t>
            </a:fld>
            <a:endParaRPr lang="pt-BR" altLang="en-US"/>
          </a:p>
        </p:txBody>
      </p:sp>
    </p:spTree>
    <p:extLst>
      <p:ext uri="{BB962C8B-B14F-4D97-AF65-F5344CB8AC3E}">
        <p14:creationId xmlns:p14="http://schemas.microsoft.com/office/powerpoint/2010/main" val="3726937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a:extLst>
              <a:ext uri="{FF2B5EF4-FFF2-40B4-BE49-F238E27FC236}">
                <a16:creationId xmlns:a16="http://schemas.microsoft.com/office/drawing/2014/main" id="{7EF5A5E1-D213-447F-A107-11B84CB4DB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a:extLst>
              <a:ext uri="{FF2B5EF4-FFF2-40B4-BE49-F238E27FC236}">
                <a16:creationId xmlns:a16="http://schemas.microsoft.com/office/drawing/2014/main" id="{A856E98D-8F8C-4C27-8F8B-D23112A934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2 de tela de seção com imagem</a:t>
            </a:r>
            <a:endParaRPr lang="pt-BR" altLang="en-US"/>
          </a:p>
          <a:p>
            <a:pPr eaLnBrk="1" hangingPunct="1">
              <a:spcBef>
                <a:spcPct val="0"/>
              </a:spcBef>
            </a:pPr>
            <a:endParaRPr lang="pt-BR" altLang="en-US"/>
          </a:p>
        </p:txBody>
      </p:sp>
      <p:sp>
        <p:nvSpPr>
          <p:cNvPr id="66564" name="Espaço Reservado para Número de Slide 3">
            <a:extLst>
              <a:ext uri="{FF2B5EF4-FFF2-40B4-BE49-F238E27FC236}">
                <a16:creationId xmlns:a16="http://schemas.microsoft.com/office/drawing/2014/main" id="{56DFA8C3-7C0A-484B-8529-B07F6C92BE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63EA419-F185-4F50-A4E6-EAE1057FDBE3}" type="slidenum">
              <a:rPr lang="pt-BR" altLang="en-US" smtClean="0"/>
              <a:pPr/>
              <a:t>45</a:t>
            </a:fld>
            <a:endParaRPr lang="pt-BR" altLang="en-US"/>
          </a:p>
        </p:txBody>
      </p:sp>
    </p:spTree>
    <p:extLst>
      <p:ext uri="{BB962C8B-B14F-4D97-AF65-F5344CB8AC3E}">
        <p14:creationId xmlns:p14="http://schemas.microsoft.com/office/powerpoint/2010/main" val="1525344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a:extLst>
              <a:ext uri="{FF2B5EF4-FFF2-40B4-BE49-F238E27FC236}">
                <a16:creationId xmlns:a16="http://schemas.microsoft.com/office/drawing/2014/main" id="{7EF5A5E1-D213-447F-A107-11B84CB4DB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a:extLst>
              <a:ext uri="{FF2B5EF4-FFF2-40B4-BE49-F238E27FC236}">
                <a16:creationId xmlns:a16="http://schemas.microsoft.com/office/drawing/2014/main" id="{A856E98D-8F8C-4C27-8F8B-D23112A934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2 de tela de seção com imagem</a:t>
            </a:r>
            <a:endParaRPr lang="pt-BR" altLang="en-US"/>
          </a:p>
          <a:p>
            <a:pPr eaLnBrk="1" hangingPunct="1">
              <a:spcBef>
                <a:spcPct val="0"/>
              </a:spcBef>
            </a:pPr>
            <a:endParaRPr lang="pt-BR" altLang="en-US"/>
          </a:p>
        </p:txBody>
      </p:sp>
      <p:sp>
        <p:nvSpPr>
          <p:cNvPr id="66564" name="Espaço Reservado para Número de Slide 3">
            <a:extLst>
              <a:ext uri="{FF2B5EF4-FFF2-40B4-BE49-F238E27FC236}">
                <a16:creationId xmlns:a16="http://schemas.microsoft.com/office/drawing/2014/main" id="{56DFA8C3-7C0A-484B-8529-B07F6C92BE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63EA419-F185-4F50-A4E6-EAE1057FDBE3}" type="slidenum">
              <a:rPr lang="pt-BR" altLang="en-US" smtClean="0"/>
              <a:pPr/>
              <a:t>46</a:t>
            </a:fld>
            <a:endParaRPr lang="pt-BR" altLang="en-US"/>
          </a:p>
        </p:txBody>
      </p:sp>
    </p:spTree>
    <p:extLst>
      <p:ext uri="{BB962C8B-B14F-4D97-AF65-F5344CB8AC3E}">
        <p14:creationId xmlns:p14="http://schemas.microsoft.com/office/powerpoint/2010/main" val="1757031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a:extLst>
              <a:ext uri="{FF2B5EF4-FFF2-40B4-BE49-F238E27FC236}">
                <a16:creationId xmlns:a16="http://schemas.microsoft.com/office/drawing/2014/main" id="{FD6902E1-85ED-48D1-A2A4-EF85BCD06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a:extLst>
              <a:ext uri="{FF2B5EF4-FFF2-40B4-BE49-F238E27FC236}">
                <a16:creationId xmlns:a16="http://schemas.microsoft.com/office/drawing/2014/main" id="{4FE51876-CEED-436C-A727-C514BE80C7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68612" name="Espaço Reservado para Número de Slide 3">
            <a:extLst>
              <a:ext uri="{FF2B5EF4-FFF2-40B4-BE49-F238E27FC236}">
                <a16:creationId xmlns:a16="http://schemas.microsoft.com/office/drawing/2014/main" id="{33009F6A-71D4-41BC-893D-EFE1F05D93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33A24E-7998-418F-94BA-4C209E1FE110}" type="slidenum">
              <a:rPr lang="pt-BR" altLang="en-US" smtClean="0"/>
              <a:pPr/>
              <a:t>47</a:t>
            </a:fld>
            <a:endParaRPr lang="pt-BR" altLang="en-US"/>
          </a:p>
        </p:txBody>
      </p:sp>
    </p:spTree>
    <p:extLst>
      <p:ext uri="{BB962C8B-B14F-4D97-AF65-F5344CB8AC3E}">
        <p14:creationId xmlns:p14="http://schemas.microsoft.com/office/powerpoint/2010/main" val="1945784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a:extLst>
              <a:ext uri="{FF2B5EF4-FFF2-40B4-BE49-F238E27FC236}">
                <a16:creationId xmlns:a16="http://schemas.microsoft.com/office/drawing/2014/main" id="{FD6902E1-85ED-48D1-A2A4-EF85BCD06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a:extLst>
              <a:ext uri="{FF2B5EF4-FFF2-40B4-BE49-F238E27FC236}">
                <a16:creationId xmlns:a16="http://schemas.microsoft.com/office/drawing/2014/main" id="{4FE51876-CEED-436C-A727-C514BE80C7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68612" name="Espaço Reservado para Número de Slide 3">
            <a:extLst>
              <a:ext uri="{FF2B5EF4-FFF2-40B4-BE49-F238E27FC236}">
                <a16:creationId xmlns:a16="http://schemas.microsoft.com/office/drawing/2014/main" id="{33009F6A-71D4-41BC-893D-EFE1F05D93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33A24E-7998-418F-94BA-4C209E1FE110}" type="slidenum">
              <a:rPr lang="pt-BR" altLang="en-US" smtClean="0"/>
              <a:pPr/>
              <a:t>48</a:t>
            </a:fld>
            <a:endParaRPr lang="pt-BR" altLang="en-US"/>
          </a:p>
        </p:txBody>
      </p:sp>
    </p:spTree>
    <p:extLst>
      <p:ext uri="{BB962C8B-B14F-4D97-AF65-F5344CB8AC3E}">
        <p14:creationId xmlns:p14="http://schemas.microsoft.com/office/powerpoint/2010/main" val="2787849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a:extLst>
              <a:ext uri="{FF2B5EF4-FFF2-40B4-BE49-F238E27FC236}">
                <a16:creationId xmlns:a16="http://schemas.microsoft.com/office/drawing/2014/main" id="{FD6902E1-85ED-48D1-A2A4-EF85BCD06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a:extLst>
              <a:ext uri="{FF2B5EF4-FFF2-40B4-BE49-F238E27FC236}">
                <a16:creationId xmlns:a16="http://schemas.microsoft.com/office/drawing/2014/main" id="{4FE51876-CEED-436C-A727-C514BE80C7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68612" name="Espaço Reservado para Número de Slide 3">
            <a:extLst>
              <a:ext uri="{FF2B5EF4-FFF2-40B4-BE49-F238E27FC236}">
                <a16:creationId xmlns:a16="http://schemas.microsoft.com/office/drawing/2014/main" id="{33009F6A-71D4-41BC-893D-EFE1F05D93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33A24E-7998-418F-94BA-4C209E1FE110}" type="slidenum">
              <a:rPr lang="pt-BR" altLang="en-US" smtClean="0"/>
              <a:pPr/>
              <a:t>49</a:t>
            </a:fld>
            <a:endParaRPr lang="pt-BR" altLang="en-US"/>
          </a:p>
        </p:txBody>
      </p:sp>
    </p:spTree>
    <p:extLst>
      <p:ext uri="{BB962C8B-B14F-4D97-AF65-F5344CB8AC3E}">
        <p14:creationId xmlns:p14="http://schemas.microsoft.com/office/powerpoint/2010/main" val="2528364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06C4064-B99F-F047-9501-F1255F282EA4}" type="slidenum">
              <a:rPr lang="pt-BR" smtClean="0"/>
              <a:t>50</a:t>
            </a:fld>
            <a:endParaRPr lang="pt-BR"/>
          </a:p>
        </p:txBody>
      </p:sp>
    </p:spTree>
    <p:extLst>
      <p:ext uri="{BB962C8B-B14F-4D97-AF65-F5344CB8AC3E}">
        <p14:creationId xmlns:p14="http://schemas.microsoft.com/office/powerpoint/2010/main" val="92761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a:extLst>
              <a:ext uri="{FF2B5EF4-FFF2-40B4-BE49-F238E27FC236}">
                <a16:creationId xmlns:a16="http://schemas.microsoft.com/office/drawing/2014/main" id="{40374B6F-6924-4F04-BE53-0A7F9890C8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a:extLst>
              <a:ext uri="{FF2B5EF4-FFF2-40B4-BE49-F238E27FC236}">
                <a16:creationId xmlns:a16="http://schemas.microsoft.com/office/drawing/2014/main" id="{2422A6CA-20D6-4A9F-81A6-9836180A95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27652" name="Espaço Reservado para Número de Slide 3">
            <a:extLst>
              <a:ext uri="{FF2B5EF4-FFF2-40B4-BE49-F238E27FC236}">
                <a16:creationId xmlns:a16="http://schemas.microsoft.com/office/drawing/2014/main" id="{EC38C545-64DF-421C-8AB0-B8779A21A5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6D7AD8-B0C9-4D9C-9BB8-C1B00C6AB5CF}" type="slidenum">
              <a:rPr lang="pt-BR" altLang="en-US" smtClean="0"/>
              <a:pPr/>
              <a:t>8</a:t>
            </a:fld>
            <a:endParaRPr lang="pt-BR" altLang="en-US"/>
          </a:p>
        </p:txBody>
      </p:sp>
    </p:spTree>
    <p:extLst>
      <p:ext uri="{BB962C8B-B14F-4D97-AF65-F5344CB8AC3E}">
        <p14:creationId xmlns:p14="http://schemas.microsoft.com/office/powerpoint/2010/main" val="23252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a:extLst>
              <a:ext uri="{FF2B5EF4-FFF2-40B4-BE49-F238E27FC236}">
                <a16:creationId xmlns:a16="http://schemas.microsoft.com/office/drawing/2014/main" id="{145EAA43-E864-4B2A-AD42-FEC905340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ço Reservado para Anotações 2">
            <a:extLst>
              <a:ext uri="{FF2B5EF4-FFF2-40B4-BE49-F238E27FC236}">
                <a16:creationId xmlns:a16="http://schemas.microsoft.com/office/drawing/2014/main" id="{646ED186-76D7-4EA5-8D1D-EA7439C73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29700" name="Espaço Reservado para Número de Slide 3">
            <a:extLst>
              <a:ext uri="{FF2B5EF4-FFF2-40B4-BE49-F238E27FC236}">
                <a16:creationId xmlns:a16="http://schemas.microsoft.com/office/drawing/2014/main" id="{7AA2A360-2B5C-4B19-8FE8-C2523F729E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DC0C788-8A79-4A3B-8336-8806026FC5B5}" type="slidenum">
              <a:rPr lang="pt-BR" altLang="en-US" smtClean="0"/>
              <a:pPr/>
              <a:t>9</a:t>
            </a:fld>
            <a:endParaRPr lang="pt-BR" altLang="en-US"/>
          </a:p>
        </p:txBody>
      </p:sp>
    </p:spTree>
    <p:extLst>
      <p:ext uri="{BB962C8B-B14F-4D97-AF65-F5344CB8AC3E}">
        <p14:creationId xmlns:p14="http://schemas.microsoft.com/office/powerpoint/2010/main" val="3168558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a:extLst>
              <a:ext uri="{FF2B5EF4-FFF2-40B4-BE49-F238E27FC236}">
                <a16:creationId xmlns:a16="http://schemas.microsoft.com/office/drawing/2014/main" id="{3DFCBF0F-CD27-41D2-8062-30911ABD1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a:extLst>
              <a:ext uri="{FF2B5EF4-FFF2-40B4-BE49-F238E27FC236}">
                <a16:creationId xmlns:a16="http://schemas.microsoft.com/office/drawing/2014/main" id="{16A845A3-8BDC-4E4D-9963-4CB5923CBC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2 de tela de seção com imagem</a:t>
            </a:r>
            <a:endParaRPr lang="pt-BR" altLang="en-US"/>
          </a:p>
          <a:p>
            <a:pPr eaLnBrk="1" hangingPunct="1">
              <a:spcBef>
                <a:spcPct val="0"/>
              </a:spcBef>
            </a:pPr>
            <a:endParaRPr lang="pt-BR" altLang="en-US"/>
          </a:p>
        </p:txBody>
      </p:sp>
      <p:sp>
        <p:nvSpPr>
          <p:cNvPr id="31748" name="Espaço Reservado para Número de Slide 3">
            <a:extLst>
              <a:ext uri="{FF2B5EF4-FFF2-40B4-BE49-F238E27FC236}">
                <a16:creationId xmlns:a16="http://schemas.microsoft.com/office/drawing/2014/main" id="{F98DB59D-1ED7-4868-90E6-ECF614F0DA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727513C-A0B1-41E5-B6A5-D0BE428873B0}" type="slidenum">
              <a:rPr lang="pt-BR" altLang="en-US" smtClean="0"/>
              <a:pPr/>
              <a:t>10</a:t>
            </a:fld>
            <a:endParaRPr lang="pt-BR" altLang="en-US"/>
          </a:p>
        </p:txBody>
      </p:sp>
    </p:spTree>
    <p:extLst>
      <p:ext uri="{BB962C8B-B14F-4D97-AF65-F5344CB8AC3E}">
        <p14:creationId xmlns:p14="http://schemas.microsoft.com/office/powerpoint/2010/main" val="93590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a:extLst>
              <a:ext uri="{FF2B5EF4-FFF2-40B4-BE49-F238E27FC236}">
                <a16:creationId xmlns:a16="http://schemas.microsoft.com/office/drawing/2014/main" id="{3DFCBF0F-CD27-41D2-8062-30911ABD1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a:extLst>
              <a:ext uri="{FF2B5EF4-FFF2-40B4-BE49-F238E27FC236}">
                <a16:creationId xmlns:a16="http://schemas.microsoft.com/office/drawing/2014/main" id="{16A845A3-8BDC-4E4D-9963-4CB5923CBC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2 de tela de seção com imagem</a:t>
            </a:r>
            <a:endParaRPr lang="pt-BR" altLang="en-US"/>
          </a:p>
          <a:p>
            <a:pPr eaLnBrk="1" hangingPunct="1">
              <a:spcBef>
                <a:spcPct val="0"/>
              </a:spcBef>
            </a:pPr>
            <a:endParaRPr lang="pt-BR" altLang="en-US"/>
          </a:p>
        </p:txBody>
      </p:sp>
      <p:sp>
        <p:nvSpPr>
          <p:cNvPr id="31748" name="Espaço Reservado para Número de Slide 3">
            <a:extLst>
              <a:ext uri="{FF2B5EF4-FFF2-40B4-BE49-F238E27FC236}">
                <a16:creationId xmlns:a16="http://schemas.microsoft.com/office/drawing/2014/main" id="{F98DB59D-1ED7-4868-90E6-ECF614F0DA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727513C-A0B1-41E5-B6A5-D0BE428873B0}" type="slidenum">
              <a:rPr lang="pt-BR" altLang="en-US" smtClean="0"/>
              <a:pPr/>
              <a:t>11</a:t>
            </a:fld>
            <a:endParaRPr lang="pt-BR" altLang="en-US"/>
          </a:p>
        </p:txBody>
      </p:sp>
    </p:spTree>
    <p:extLst>
      <p:ext uri="{BB962C8B-B14F-4D97-AF65-F5344CB8AC3E}">
        <p14:creationId xmlns:p14="http://schemas.microsoft.com/office/powerpoint/2010/main" val="356241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a:extLst>
              <a:ext uri="{FF2B5EF4-FFF2-40B4-BE49-F238E27FC236}">
                <a16:creationId xmlns:a16="http://schemas.microsoft.com/office/drawing/2014/main" id="{27BE674B-6934-4DDD-B626-4D3838D6D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a:extLst>
              <a:ext uri="{FF2B5EF4-FFF2-40B4-BE49-F238E27FC236}">
                <a16:creationId xmlns:a16="http://schemas.microsoft.com/office/drawing/2014/main" id="{8B29B124-2820-4F12-B556-D849DAA455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altLang="en-US" i="1"/>
              <a:t>Opção 1 de tela de seção com imagem</a:t>
            </a:r>
            <a:endParaRPr lang="pt-BR" altLang="en-US"/>
          </a:p>
          <a:p>
            <a:pPr eaLnBrk="1" hangingPunct="1">
              <a:spcBef>
                <a:spcPct val="0"/>
              </a:spcBef>
            </a:pPr>
            <a:endParaRPr lang="pt-BR" altLang="en-US"/>
          </a:p>
        </p:txBody>
      </p:sp>
      <p:sp>
        <p:nvSpPr>
          <p:cNvPr id="33796" name="Espaço Reservado para Número de Slide 3">
            <a:extLst>
              <a:ext uri="{FF2B5EF4-FFF2-40B4-BE49-F238E27FC236}">
                <a16:creationId xmlns:a16="http://schemas.microsoft.com/office/drawing/2014/main" id="{AC48DFC3-3B99-4F80-B4DD-F4E7F3399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F3BAED-1B40-4913-8849-17A3590B1CCC}" type="slidenum">
              <a:rPr lang="pt-BR" altLang="en-US" smtClean="0"/>
              <a:pPr/>
              <a:t>12</a:t>
            </a:fld>
            <a:endParaRPr lang="pt-BR" altLang="en-US"/>
          </a:p>
        </p:txBody>
      </p:sp>
    </p:spTree>
    <p:extLst>
      <p:ext uri="{BB962C8B-B14F-4D97-AF65-F5344CB8AC3E}">
        <p14:creationId xmlns:p14="http://schemas.microsoft.com/office/powerpoint/2010/main" val="32996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28750" y="3937000"/>
            <a:ext cx="16192500" cy="26670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857500" y="7112000"/>
            <a:ext cx="13335000" cy="3175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9DC5"/>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9DC5"/>
                </a:solidFill>
                <a:latin typeface="Lucida Sans"/>
                <a:cs typeface="Lucida Sans"/>
              </a:defRPr>
            </a:lvl1pPr>
          </a:lstStyle>
          <a:p>
            <a:endParaRPr/>
          </a:p>
        </p:txBody>
      </p:sp>
      <p:sp>
        <p:nvSpPr>
          <p:cNvPr id="3" name="Holder 3"/>
          <p:cNvSpPr>
            <a:spLocks noGrp="1"/>
          </p:cNvSpPr>
          <p:nvPr>
            <p:ph sz="half" idx="2"/>
          </p:nvPr>
        </p:nvSpPr>
        <p:spPr>
          <a:xfrm>
            <a:off x="952500" y="2921000"/>
            <a:ext cx="8286750" cy="83820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810750" y="2921000"/>
            <a:ext cx="8286750" cy="83820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1" name="Imagem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9050000" cy="9822180"/>
          </a:xfrm>
          <a:prstGeom prst="rect">
            <a:avLst/>
          </a:prstGeom>
        </p:spPr>
      </p:pic>
      <p:sp>
        <p:nvSpPr>
          <p:cNvPr id="2" name="Holder 2"/>
          <p:cNvSpPr>
            <a:spLocks noGrp="1"/>
          </p:cNvSpPr>
          <p:nvPr>
            <p:ph type="title"/>
          </p:nvPr>
        </p:nvSpPr>
        <p:spPr/>
        <p:txBody>
          <a:bodyPr lIns="0" tIns="0" rIns="0" bIns="0"/>
          <a:lstStyle>
            <a:lvl1pPr>
              <a:defRPr sz="4000" b="1" i="0">
                <a:solidFill>
                  <a:srgbClr val="009DC5"/>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pic>
        <p:nvPicPr>
          <p:cNvPr id="9" name="Imagem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249400" y="10160000"/>
            <a:ext cx="3558540" cy="128016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9050000" cy="2531110"/>
          </a:xfrm>
          <a:custGeom>
            <a:avLst/>
            <a:gdLst/>
            <a:ahLst/>
            <a:cxnLst/>
            <a:rect l="l" t="t" r="r" b="b"/>
            <a:pathLst>
              <a:path w="19050000" h="2531110">
                <a:moveTo>
                  <a:pt x="17774031" y="1905000"/>
                </a:moveTo>
                <a:lnTo>
                  <a:pt x="16941292" y="1905000"/>
                </a:lnTo>
                <a:lnTo>
                  <a:pt x="17357598" y="2531008"/>
                </a:lnTo>
                <a:lnTo>
                  <a:pt x="17774031" y="1905000"/>
                </a:lnTo>
                <a:close/>
              </a:path>
              <a:path w="19050000" h="2531110">
                <a:moveTo>
                  <a:pt x="19050000" y="0"/>
                </a:moveTo>
                <a:lnTo>
                  <a:pt x="0" y="0"/>
                </a:lnTo>
                <a:lnTo>
                  <a:pt x="0" y="1905000"/>
                </a:lnTo>
                <a:lnTo>
                  <a:pt x="19050000" y="1905000"/>
                </a:lnTo>
                <a:lnTo>
                  <a:pt x="19050000" y="0"/>
                </a:lnTo>
                <a:close/>
              </a:path>
            </a:pathLst>
          </a:custGeom>
          <a:solidFill>
            <a:srgbClr val="312783"/>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5A20CB3-8FA9-4B65-B6D0-33D969AFD496}"/>
              </a:ext>
            </a:extLst>
          </p:cNvPr>
          <p:cNvSpPr/>
          <p:nvPr userDrawn="1"/>
        </p:nvSpPr>
        <p:spPr>
          <a:xfrm>
            <a:off x="0" y="1017177"/>
            <a:ext cx="19050000" cy="10533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3333"/>
          </a:p>
        </p:txBody>
      </p:sp>
      <p:pic>
        <p:nvPicPr>
          <p:cNvPr id="4" name="Imagem 3">
            <a:extLst>
              <a:ext uri="{FF2B5EF4-FFF2-40B4-BE49-F238E27FC236}">
                <a16:creationId xmlns:a16="http://schemas.microsoft.com/office/drawing/2014/main" id="{C2CF2374-35E4-45FA-ACBA-F0224BFAB9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025939" y="282223"/>
            <a:ext cx="1422135" cy="46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Imagem 6"/>
          <p:cNvSpPr>
            <a:spLocks noGrp="1"/>
          </p:cNvSpPr>
          <p:nvPr>
            <p:ph type="pic" sz="quarter" idx="10"/>
          </p:nvPr>
        </p:nvSpPr>
        <p:spPr>
          <a:xfrm>
            <a:off x="0" y="1016075"/>
            <a:ext cx="8324454" cy="276999"/>
          </a:xfrm>
          <a:prstGeom prst="rect">
            <a:avLst/>
          </a:prstGeom>
        </p:spPr>
        <p:txBody>
          <a:bodyPr/>
          <a:lstStyle>
            <a:lvl1pPr>
              <a:defRPr>
                <a:solidFill>
                  <a:schemeClr val="bg1"/>
                </a:solidFill>
              </a:defRPr>
            </a:lvl1pPr>
          </a:lstStyle>
          <a:p>
            <a:pPr lvl="0"/>
            <a:endParaRPr lang="pt-BR" noProof="0"/>
          </a:p>
        </p:txBody>
      </p:sp>
    </p:spTree>
    <p:extLst>
      <p:ext uri="{BB962C8B-B14F-4D97-AF65-F5344CB8AC3E}">
        <p14:creationId xmlns:p14="http://schemas.microsoft.com/office/powerpoint/2010/main" val="428666618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Layout Personalizado">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18E5F19-F16B-4D7E-9376-A0FC08AE4817}"/>
              </a:ext>
            </a:extLst>
          </p:cNvPr>
          <p:cNvSpPr/>
          <p:nvPr userDrawn="1"/>
        </p:nvSpPr>
        <p:spPr>
          <a:xfrm>
            <a:off x="-36382" y="1017177"/>
            <a:ext cx="19122763" cy="1168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3333"/>
          </a:p>
        </p:txBody>
      </p:sp>
      <p:pic>
        <p:nvPicPr>
          <p:cNvPr id="5" name="Imagem 3">
            <a:extLst>
              <a:ext uri="{FF2B5EF4-FFF2-40B4-BE49-F238E27FC236}">
                <a16:creationId xmlns:a16="http://schemas.microsoft.com/office/drawing/2014/main" id="{3B8A01DF-6428-4FE3-B22E-E47E906C9B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025939" y="282223"/>
            <a:ext cx="1422135" cy="46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Imagem 6"/>
          <p:cNvSpPr>
            <a:spLocks noGrp="1"/>
          </p:cNvSpPr>
          <p:nvPr>
            <p:ph type="pic" sz="quarter" idx="10"/>
          </p:nvPr>
        </p:nvSpPr>
        <p:spPr>
          <a:xfrm>
            <a:off x="-76067" y="1017177"/>
            <a:ext cx="8324454" cy="276999"/>
          </a:xfrm>
          <a:prstGeom prst="rect">
            <a:avLst/>
          </a:prstGeom>
        </p:spPr>
        <p:txBody>
          <a:bodyPr/>
          <a:lstStyle>
            <a:lvl1pPr>
              <a:defRPr baseline="0">
                <a:solidFill>
                  <a:schemeClr val="bg1"/>
                </a:solidFill>
              </a:defRPr>
            </a:lvl1pPr>
          </a:lstStyle>
          <a:p>
            <a:pPr lvl="0"/>
            <a:r>
              <a:rPr lang="pt-BR" noProof="0"/>
              <a:t>Clique no ícone para adicionar uma imagem</a:t>
            </a:r>
            <a:endParaRPr lang="pt-BR" noProof="0" dirty="0"/>
          </a:p>
        </p:txBody>
      </p:sp>
    </p:spTree>
    <p:extLst>
      <p:ext uri="{BB962C8B-B14F-4D97-AF65-F5344CB8AC3E}">
        <p14:creationId xmlns:p14="http://schemas.microsoft.com/office/powerpoint/2010/main" val="94647364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98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92300" y="4279900"/>
            <a:ext cx="7284720" cy="635000"/>
          </a:xfrm>
          <a:prstGeom prst="rect">
            <a:avLst/>
          </a:prstGeom>
        </p:spPr>
        <p:txBody>
          <a:bodyPr wrap="square" lIns="0" tIns="0" rIns="0" bIns="0">
            <a:spAutoFit/>
          </a:bodyPr>
          <a:lstStyle>
            <a:lvl1pPr>
              <a:defRPr sz="4000" b="1" i="0">
                <a:solidFill>
                  <a:srgbClr val="009DC5"/>
                </a:solidFill>
                <a:latin typeface="Lucida Sans"/>
                <a:cs typeface="Lucida Sans"/>
              </a:defRPr>
            </a:lvl1pPr>
          </a:lstStyle>
          <a:p>
            <a:endParaRPr dirty="0"/>
          </a:p>
        </p:txBody>
      </p:sp>
      <p:sp>
        <p:nvSpPr>
          <p:cNvPr id="3" name="Holder 3"/>
          <p:cNvSpPr>
            <a:spLocks noGrp="1"/>
          </p:cNvSpPr>
          <p:nvPr>
            <p:ph type="body" idx="1"/>
          </p:nvPr>
        </p:nvSpPr>
        <p:spPr>
          <a:xfrm>
            <a:off x="1892300" y="5976620"/>
            <a:ext cx="15265400" cy="343915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477000" y="11811000"/>
            <a:ext cx="6096000" cy="6350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52500" y="11811000"/>
            <a:ext cx="4381500" cy="6350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4/3/18</a:t>
            </a:fld>
            <a:endParaRPr lang="en-US"/>
          </a:p>
        </p:txBody>
      </p:sp>
      <p:sp>
        <p:nvSpPr>
          <p:cNvPr id="6" name="Holder 6"/>
          <p:cNvSpPr>
            <a:spLocks noGrp="1"/>
          </p:cNvSpPr>
          <p:nvPr>
            <p:ph type="sldNum" sz="quarter" idx="7"/>
          </p:nvPr>
        </p:nvSpPr>
        <p:spPr>
          <a:xfrm>
            <a:off x="13716001" y="11811000"/>
            <a:ext cx="4381500" cy="6350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pic>
        <p:nvPicPr>
          <p:cNvPr id="7" name="Imagem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1269"/>
            <a:ext cx="19050000" cy="2529839"/>
          </a:xfrm>
          <a:prstGeom prst="rect">
            <a:avLst/>
          </a:prstGeom>
        </p:spPr>
      </p:pic>
      <p:sp>
        <p:nvSpPr>
          <p:cNvPr id="9" name="CaixaDeTexto 8"/>
          <p:cNvSpPr txBox="1"/>
          <p:nvPr userDrawn="1"/>
        </p:nvSpPr>
        <p:spPr>
          <a:xfrm>
            <a:off x="1752600" y="754775"/>
            <a:ext cx="9398727" cy="830997"/>
          </a:xfrm>
          <a:prstGeom prst="rect">
            <a:avLst/>
          </a:prstGeom>
          <a:noFill/>
        </p:spPr>
        <p:txBody>
          <a:bodyPr wrap="none" rtlCol="0">
            <a:spAutoFit/>
          </a:bodyPr>
          <a:lstStyle/>
          <a:p>
            <a:r>
              <a:rPr lang="en-GB" sz="7200" baseline="30000" dirty="0" err="1">
                <a:solidFill>
                  <a:schemeClr val="bg1"/>
                </a:solidFill>
                <a:latin typeface="Arial" charset="0"/>
                <a:ea typeface="Arial" charset="0"/>
                <a:cs typeface="Arial" charset="0"/>
              </a:rPr>
              <a:t>Desafios</a:t>
            </a:r>
            <a:r>
              <a:rPr lang="en-GB" sz="7200" baseline="30000" dirty="0">
                <a:solidFill>
                  <a:schemeClr val="bg1"/>
                </a:solidFill>
                <a:latin typeface="Arial" charset="0"/>
                <a:ea typeface="Arial" charset="0"/>
                <a:cs typeface="Arial" charset="0"/>
              </a:rPr>
              <a:t> para o </a:t>
            </a:r>
            <a:r>
              <a:rPr lang="en-GB" sz="7200" baseline="30000" dirty="0" err="1">
                <a:solidFill>
                  <a:schemeClr val="bg1"/>
                </a:solidFill>
                <a:latin typeface="Arial" charset="0"/>
                <a:ea typeface="Arial" charset="0"/>
                <a:cs typeface="Arial" charset="0"/>
              </a:rPr>
              <a:t>Desenvolvimento</a:t>
            </a:r>
            <a:endParaRPr lang="en-GB" sz="7200" baseline="30000" dirty="0">
              <a:solidFill>
                <a:schemeClr val="bg1"/>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b="0" i="0">
          <a:latin typeface="Arial" charset="0"/>
          <a:ea typeface="Arial" charset="0"/>
          <a:cs typeface="Arial" charset="0"/>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9.xml"/><Relationship Id="rId7" Type="http://schemas.openxmlformats.org/officeDocument/2006/relationships/image" Target="../media/image39.jpe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38.jpeg"/><Relationship Id="rId11" Type="http://schemas.openxmlformats.org/officeDocument/2006/relationships/image" Target="../media/image35.emf"/><Relationship Id="rId5" Type="http://schemas.openxmlformats.org/officeDocument/2006/relationships/image" Target="../media/image37.jpeg"/><Relationship Id="rId10" Type="http://schemas.openxmlformats.org/officeDocument/2006/relationships/oleObject" Target="../embeddings/oleObject2.bin"/><Relationship Id="rId4" Type="http://schemas.openxmlformats.org/officeDocument/2006/relationships/image" Target="../media/image36.jpeg"/><Relationship Id="rId9"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oleObject" Target="../embeddings/oleObject3.bin"/><Relationship Id="rId7" Type="http://schemas.openxmlformats.org/officeDocument/2006/relationships/image" Target="../media/image57.jpe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56.png"/><Relationship Id="rId5" Type="http://schemas.openxmlformats.org/officeDocument/2006/relationships/oleObject" Target="../embeddings/oleObject4.bin"/><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700000" y="952500"/>
            <a:ext cx="2540000" cy="635000"/>
          </a:xfrm>
          <a:custGeom>
            <a:avLst/>
            <a:gdLst/>
            <a:ahLst/>
            <a:cxnLst/>
            <a:rect l="l" t="t" r="r" b="b"/>
            <a:pathLst>
              <a:path w="2540000" h="635000">
                <a:moveTo>
                  <a:pt x="2222500" y="0"/>
                </a:moveTo>
                <a:lnTo>
                  <a:pt x="2175585" y="3442"/>
                </a:lnTo>
                <a:lnTo>
                  <a:pt x="2130806" y="13442"/>
                </a:lnTo>
                <a:lnTo>
                  <a:pt x="2088656" y="29509"/>
                </a:lnTo>
                <a:lnTo>
                  <a:pt x="2049624" y="51150"/>
                </a:lnTo>
                <a:lnTo>
                  <a:pt x="2014202" y="77876"/>
                </a:lnTo>
                <a:lnTo>
                  <a:pt x="1982882" y="109195"/>
                </a:lnTo>
                <a:lnTo>
                  <a:pt x="1956154" y="144615"/>
                </a:lnTo>
                <a:lnTo>
                  <a:pt x="1934511" y="183645"/>
                </a:lnTo>
                <a:lnTo>
                  <a:pt x="1918443" y="225795"/>
                </a:lnTo>
                <a:lnTo>
                  <a:pt x="1908442" y="270572"/>
                </a:lnTo>
                <a:lnTo>
                  <a:pt x="1905000" y="317487"/>
                </a:lnTo>
                <a:lnTo>
                  <a:pt x="1908442" y="364405"/>
                </a:lnTo>
                <a:lnTo>
                  <a:pt x="1918443" y="409186"/>
                </a:lnTo>
                <a:lnTo>
                  <a:pt x="1934511" y="451338"/>
                </a:lnTo>
                <a:lnTo>
                  <a:pt x="1956154" y="490372"/>
                </a:lnTo>
                <a:lnTo>
                  <a:pt x="1982882" y="525795"/>
                </a:lnTo>
                <a:lnTo>
                  <a:pt x="2014202" y="557116"/>
                </a:lnTo>
                <a:lnTo>
                  <a:pt x="2049624" y="583844"/>
                </a:lnTo>
                <a:lnTo>
                  <a:pt x="2088656" y="605488"/>
                </a:lnTo>
                <a:lnTo>
                  <a:pt x="2130806" y="621556"/>
                </a:lnTo>
                <a:lnTo>
                  <a:pt x="2175585" y="631557"/>
                </a:lnTo>
                <a:lnTo>
                  <a:pt x="2222500" y="635000"/>
                </a:lnTo>
                <a:lnTo>
                  <a:pt x="2269420" y="631557"/>
                </a:lnTo>
                <a:lnTo>
                  <a:pt x="2314202" y="621556"/>
                </a:lnTo>
                <a:lnTo>
                  <a:pt x="2356354" y="605488"/>
                </a:lnTo>
                <a:lnTo>
                  <a:pt x="2395387" y="583844"/>
                </a:lnTo>
                <a:lnTo>
                  <a:pt x="2430807" y="557116"/>
                </a:lnTo>
                <a:lnTo>
                  <a:pt x="2462126" y="525795"/>
                </a:lnTo>
                <a:lnTo>
                  <a:pt x="2488851" y="490372"/>
                </a:lnTo>
                <a:lnTo>
                  <a:pt x="2510492" y="451338"/>
                </a:lnTo>
                <a:lnTo>
                  <a:pt x="2526558" y="409186"/>
                </a:lnTo>
                <a:lnTo>
                  <a:pt x="2536557" y="364405"/>
                </a:lnTo>
                <a:lnTo>
                  <a:pt x="2540000" y="317487"/>
                </a:lnTo>
                <a:lnTo>
                  <a:pt x="2536557" y="270572"/>
                </a:lnTo>
                <a:lnTo>
                  <a:pt x="2526558" y="225795"/>
                </a:lnTo>
                <a:lnTo>
                  <a:pt x="2510492" y="183645"/>
                </a:lnTo>
                <a:lnTo>
                  <a:pt x="2488851" y="144615"/>
                </a:lnTo>
                <a:lnTo>
                  <a:pt x="2462126" y="109195"/>
                </a:lnTo>
                <a:lnTo>
                  <a:pt x="2430807" y="77876"/>
                </a:lnTo>
                <a:lnTo>
                  <a:pt x="2395387" y="51150"/>
                </a:lnTo>
                <a:lnTo>
                  <a:pt x="2356354" y="29509"/>
                </a:lnTo>
                <a:lnTo>
                  <a:pt x="2314202" y="13442"/>
                </a:lnTo>
                <a:lnTo>
                  <a:pt x="2269420" y="3442"/>
                </a:lnTo>
                <a:lnTo>
                  <a:pt x="2222500" y="0"/>
                </a:lnTo>
                <a:close/>
              </a:path>
              <a:path w="2540000" h="635000">
                <a:moveTo>
                  <a:pt x="1270012" y="0"/>
                </a:moveTo>
                <a:lnTo>
                  <a:pt x="1223091" y="3442"/>
                </a:lnTo>
                <a:lnTo>
                  <a:pt x="1178308" y="13442"/>
                </a:lnTo>
                <a:lnTo>
                  <a:pt x="1136153" y="29509"/>
                </a:lnTo>
                <a:lnTo>
                  <a:pt x="1097118" y="51150"/>
                </a:lnTo>
                <a:lnTo>
                  <a:pt x="1061693" y="77876"/>
                </a:lnTo>
                <a:lnTo>
                  <a:pt x="1030371" y="109195"/>
                </a:lnTo>
                <a:lnTo>
                  <a:pt x="1003643" y="144615"/>
                </a:lnTo>
                <a:lnTo>
                  <a:pt x="981999" y="183645"/>
                </a:lnTo>
                <a:lnTo>
                  <a:pt x="965931" y="225795"/>
                </a:lnTo>
                <a:lnTo>
                  <a:pt x="955930" y="270572"/>
                </a:lnTo>
                <a:lnTo>
                  <a:pt x="952487" y="317487"/>
                </a:lnTo>
                <a:lnTo>
                  <a:pt x="955930" y="364405"/>
                </a:lnTo>
                <a:lnTo>
                  <a:pt x="965931" y="409186"/>
                </a:lnTo>
                <a:lnTo>
                  <a:pt x="981999" y="451338"/>
                </a:lnTo>
                <a:lnTo>
                  <a:pt x="1003643" y="490372"/>
                </a:lnTo>
                <a:lnTo>
                  <a:pt x="1030371" y="525795"/>
                </a:lnTo>
                <a:lnTo>
                  <a:pt x="1061693" y="557116"/>
                </a:lnTo>
                <a:lnTo>
                  <a:pt x="1097118" y="583844"/>
                </a:lnTo>
                <a:lnTo>
                  <a:pt x="1136153" y="605488"/>
                </a:lnTo>
                <a:lnTo>
                  <a:pt x="1178308" y="621556"/>
                </a:lnTo>
                <a:lnTo>
                  <a:pt x="1223091" y="631557"/>
                </a:lnTo>
                <a:lnTo>
                  <a:pt x="1270012" y="635000"/>
                </a:lnTo>
                <a:lnTo>
                  <a:pt x="1316927" y="631557"/>
                </a:lnTo>
                <a:lnTo>
                  <a:pt x="1361704" y="621556"/>
                </a:lnTo>
                <a:lnTo>
                  <a:pt x="1403854" y="605488"/>
                </a:lnTo>
                <a:lnTo>
                  <a:pt x="1442884" y="583844"/>
                </a:lnTo>
                <a:lnTo>
                  <a:pt x="1478304" y="557116"/>
                </a:lnTo>
                <a:lnTo>
                  <a:pt x="1509623" y="525795"/>
                </a:lnTo>
                <a:lnTo>
                  <a:pt x="1536349" y="490372"/>
                </a:lnTo>
                <a:lnTo>
                  <a:pt x="1557990" y="451338"/>
                </a:lnTo>
                <a:lnTo>
                  <a:pt x="1574057" y="409186"/>
                </a:lnTo>
                <a:lnTo>
                  <a:pt x="1584057" y="364405"/>
                </a:lnTo>
                <a:lnTo>
                  <a:pt x="1587500" y="317487"/>
                </a:lnTo>
                <a:lnTo>
                  <a:pt x="1584057" y="270572"/>
                </a:lnTo>
                <a:lnTo>
                  <a:pt x="1574057" y="225795"/>
                </a:lnTo>
                <a:lnTo>
                  <a:pt x="1557990" y="183645"/>
                </a:lnTo>
                <a:lnTo>
                  <a:pt x="1536349" y="144615"/>
                </a:lnTo>
                <a:lnTo>
                  <a:pt x="1509623" y="109195"/>
                </a:lnTo>
                <a:lnTo>
                  <a:pt x="1478304" y="77876"/>
                </a:lnTo>
                <a:lnTo>
                  <a:pt x="1442884" y="51150"/>
                </a:lnTo>
                <a:lnTo>
                  <a:pt x="1403854" y="29509"/>
                </a:lnTo>
                <a:lnTo>
                  <a:pt x="1361704" y="13442"/>
                </a:lnTo>
                <a:lnTo>
                  <a:pt x="1316927" y="3442"/>
                </a:lnTo>
                <a:lnTo>
                  <a:pt x="1270012" y="0"/>
                </a:lnTo>
                <a:close/>
              </a:path>
              <a:path w="2540000" h="635000">
                <a:moveTo>
                  <a:pt x="317500" y="0"/>
                </a:moveTo>
                <a:lnTo>
                  <a:pt x="270579" y="3442"/>
                </a:lnTo>
                <a:lnTo>
                  <a:pt x="225797" y="13442"/>
                </a:lnTo>
                <a:lnTo>
                  <a:pt x="183645" y="29509"/>
                </a:lnTo>
                <a:lnTo>
                  <a:pt x="144612" y="51150"/>
                </a:lnTo>
                <a:lnTo>
                  <a:pt x="109192" y="77876"/>
                </a:lnTo>
                <a:lnTo>
                  <a:pt x="77873" y="109195"/>
                </a:lnTo>
                <a:lnTo>
                  <a:pt x="51148" y="144615"/>
                </a:lnTo>
                <a:lnTo>
                  <a:pt x="29507" y="183645"/>
                </a:lnTo>
                <a:lnTo>
                  <a:pt x="13441" y="225795"/>
                </a:lnTo>
                <a:lnTo>
                  <a:pt x="3442" y="270572"/>
                </a:lnTo>
                <a:lnTo>
                  <a:pt x="0" y="317487"/>
                </a:lnTo>
                <a:lnTo>
                  <a:pt x="3442" y="364405"/>
                </a:lnTo>
                <a:lnTo>
                  <a:pt x="13441" y="409186"/>
                </a:lnTo>
                <a:lnTo>
                  <a:pt x="29507" y="451338"/>
                </a:lnTo>
                <a:lnTo>
                  <a:pt x="51148" y="490372"/>
                </a:lnTo>
                <a:lnTo>
                  <a:pt x="77873" y="525795"/>
                </a:lnTo>
                <a:lnTo>
                  <a:pt x="109192" y="557116"/>
                </a:lnTo>
                <a:lnTo>
                  <a:pt x="144612" y="583844"/>
                </a:lnTo>
                <a:lnTo>
                  <a:pt x="183645" y="605488"/>
                </a:lnTo>
                <a:lnTo>
                  <a:pt x="225797" y="621556"/>
                </a:lnTo>
                <a:lnTo>
                  <a:pt x="270579" y="631557"/>
                </a:lnTo>
                <a:lnTo>
                  <a:pt x="317500" y="635000"/>
                </a:lnTo>
                <a:lnTo>
                  <a:pt x="364414" y="631557"/>
                </a:lnTo>
                <a:lnTo>
                  <a:pt x="409193" y="621556"/>
                </a:lnTo>
                <a:lnTo>
                  <a:pt x="451343" y="605488"/>
                </a:lnTo>
                <a:lnTo>
                  <a:pt x="490375" y="583844"/>
                </a:lnTo>
                <a:lnTo>
                  <a:pt x="525797" y="557116"/>
                </a:lnTo>
                <a:lnTo>
                  <a:pt x="557117" y="525795"/>
                </a:lnTo>
                <a:lnTo>
                  <a:pt x="583845" y="490372"/>
                </a:lnTo>
                <a:lnTo>
                  <a:pt x="605488" y="451338"/>
                </a:lnTo>
                <a:lnTo>
                  <a:pt x="621556" y="409186"/>
                </a:lnTo>
                <a:lnTo>
                  <a:pt x="631557" y="364405"/>
                </a:lnTo>
                <a:lnTo>
                  <a:pt x="635000" y="317487"/>
                </a:lnTo>
                <a:lnTo>
                  <a:pt x="631557" y="270572"/>
                </a:lnTo>
                <a:lnTo>
                  <a:pt x="621556" y="225795"/>
                </a:lnTo>
                <a:lnTo>
                  <a:pt x="605488" y="183645"/>
                </a:lnTo>
                <a:lnTo>
                  <a:pt x="583845" y="144615"/>
                </a:lnTo>
                <a:lnTo>
                  <a:pt x="557117" y="109195"/>
                </a:lnTo>
                <a:lnTo>
                  <a:pt x="525797" y="77876"/>
                </a:lnTo>
                <a:lnTo>
                  <a:pt x="490375" y="51150"/>
                </a:lnTo>
                <a:lnTo>
                  <a:pt x="451343" y="29509"/>
                </a:lnTo>
                <a:lnTo>
                  <a:pt x="409193" y="13442"/>
                </a:lnTo>
                <a:lnTo>
                  <a:pt x="364414" y="3442"/>
                </a:lnTo>
                <a:lnTo>
                  <a:pt x="317500" y="0"/>
                </a:lnTo>
                <a:close/>
              </a:path>
            </a:pathLst>
          </a:custGeom>
          <a:solidFill>
            <a:srgbClr val="009DC5"/>
          </a:solidFill>
        </p:spPr>
        <p:txBody>
          <a:bodyPr wrap="square" lIns="0" tIns="0" rIns="0" bIns="0" rtlCol="0"/>
          <a:lstStyle/>
          <a:p>
            <a:endParaRPr/>
          </a:p>
        </p:txBody>
      </p:sp>
      <p:sp>
        <p:nvSpPr>
          <p:cNvPr id="8" name="CaixaDeTexto 7"/>
          <p:cNvSpPr txBox="1"/>
          <p:nvPr/>
        </p:nvSpPr>
        <p:spPr>
          <a:xfrm>
            <a:off x="3505200" y="2768599"/>
            <a:ext cx="11920719" cy="3498394"/>
          </a:xfrm>
          <a:prstGeom prst="rect">
            <a:avLst/>
          </a:prstGeom>
          <a:noFill/>
        </p:spPr>
        <p:txBody>
          <a:bodyPr wrap="square" rtlCol="0">
            <a:spAutoFit/>
          </a:bodyPr>
          <a:lstStyle/>
          <a:p>
            <a:pPr algn="r"/>
            <a:r>
              <a:rPr lang="en-GB" sz="16600" baseline="30000" dirty="0" err="1">
                <a:solidFill>
                  <a:schemeClr val="bg1"/>
                </a:solidFill>
                <a:latin typeface="Arial" charset="0"/>
                <a:ea typeface="Arial" charset="0"/>
                <a:cs typeface="Arial" charset="0"/>
              </a:rPr>
              <a:t>Desafios</a:t>
            </a:r>
            <a:r>
              <a:rPr lang="en-GB" sz="16600" baseline="30000" dirty="0">
                <a:solidFill>
                  <a:schemeClr val="bg1"/>
                </a:solidFill>
                <a:latin typeface="Arial" charset="0"/>
                <a:ea typeface="Arial" charset="0"/>
                <a:cs typeface="Arial" charset="0"/>
              </a:rPr>
              <a:t> para o </a:t>
            </a:r>
          </a:p>
          <a:p>
            <a:pPr algn="r"/>
            <a:r>
              <a:rPr lang="en-GB" sz="16600" baseline="30000" dirty="0" err="1">
                <a:solidFill>
                  <a:schemeClr val="bg1"/>
                </a:solidFill>
                <a:latin typeface="Arial" charset="0"/>
                <a:ea typeface="Arial" charset="0"/>
                <a:cs typeface="Arial" charset="0"/>
              </a:rPr>
              <a:t>Desenvolvimento</a:t>
            </a:r>
            <a:endParaRPr lang="en-GB" sz="16600" baseline="30000" dirty="0">
              <a:solidFill>
                <a:schemeClr val="bg1"/>
              </a:solidFill>
              <a:latin typeface="Arial" charset="0"/>
              <a:ea typeface="Arial" charset="0"/>
              <a:cs typeface="Arial" charset="0"/>
            </a:endParaRPr>
          </a:p>
        </p:txBody>
      </p:sp>
      <p:sp>
        <p:nvSpPr>
          <p:cNvPr id="7" name="object 2"/>
          <p:cNvSpPr txBox="1">
            <a:spLocks/>
          </p:cNvSpPr>
          <p:nvPr/>
        </p:nvSpPr>
        <p:spPr>
          <a:xfrm>
            <a:off x="5638800" y="6045200"/>
            <a:ext cx="9614166" cy="1751762"/>
          </a:xfrm>
          <a:prstGeom prst="rect">
            <a:avLst/>
          </a:prstGeom>
        </p:spPr>
        <p:txBody>
          <a:bodyPr vert="horz" wrap="square" lIns="0" tIns="88900" rIns="0" bIns="0" rtlCol="0">
            <a:spAutoFit/>
          </a:bodyPr>
          <a:lstStyle>
            <a:lvl1pPr>
              <a:defRPr sz="4000" b="1" i="0">
                <a:solidFill>
                  <a:srgbClr val="009DC5"/>
                </a:solidFill>
                <a:latin typeface="Lucida Sans"/>
                <a:ea typeface="Arial" charset="0"/>
                <a:cs typeface="Lucida Sans"/>
              </a:defRPr>
            </a:lvl1pPr>
          </a:lstStyle>
          <a:p>
            <a:pPr algn="r"/>
            <a:r>
              <a:rPr lang="pt-BR" sz="5400" dirty="0"/>
              <a:t>Agricultura Sustent</a:t>
            </a:r>
            <a:r>
              <a:rPr lang="en-US" sz="5400" dirty="0"/>
              <a:t>ável</a:t>
            </a:r>
            <a:r>
              <a:rPr lang="pt-BR" sz="5400" dirty="0"/>
              <a:t>:</a:t>
            </a:r>
          </a:p>
          <a:p>
            <a:pPr algn="r"/>
            <a:r>
              <a:rPr lang="pt-BR" sz="5400" dirty="0"/>
              <a:t>Bioma Caatinga</a:t>
            </a: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10128157"/>
            <a:ext cx="3555233" cy="1333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CaixaDeTexto 6">
            <a:extLst>
              <a:ext uri="{FF2B5EF4-FFF2-40B4-BE49-F238E27FC236}">
                <a16:creationId xmlns:a16="http://schemas.microsoft.com/office/drawing/2014/main" id="{581A6173-AC94-4D28-8B9D-9F7A97614362}"/>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2</a:t>
            </a:r>
          </a:p>
          <a:p>
            <a:pPr eaLnBrk="1" hangingPunct="1"/>
            <a:endParaRPr lang="pt-BR" altLang="en-US" sz="4445">
              <a:solidFill>
                <a:srgbClr val="004994"/>
              </a:solidFill>
            </a:endParaRPr>
          </a:p>
        </p:txBody>
      </p:sp>
      <p:sp>
        <p:nvSpPr>
          <p:cNvPr id="9" name="object 2">
            <a:extLst>
              <a:ext uri="{FF2B5EF4-FFF2-40B4-BE49-F238E27FC236}">
                <a16:creationId xmlns:a16="http://schemas.microsoft.com/office/drawing/2014/main" id="{2AD92170-DCBF-45C9-B013-BF3639488CE3}"/>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8502D700-73F9-4B77-BA75-DCF529CF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40199"/>
            <a:ext cx="11140428" cy="10769961"/>
          </a:xfrm>
          <a:prstGeom prst="rect">
            <a:avLst/>
          </a:prstGeom>
        </p:spPr>
      </p:pic>
      <p:sp>
        <p:nvSpPr>
          <p:cNvPr id="10" name="CaixaDeTexto 4">
            <a:extLst>
              <a:ext uri="{FF2B5EF4-FFF2-40B4-BE49-F238E27FC236}">
                <a16:creationId xmlns:a16="http://schemas.microsoft.com/office/drawing/2014/main" id="{CFEFB6C9-D886-4496-A702-A2F36C81C2C9}"/>
              </a:ext>
            </a:extLst>
          </p:cNvPr>
          <p:cNvSpPr txBox="1">
            <a:spLocks noChangeArrowheads="1"/>
          </p:cNvSpPr>
          <p:nvPr/>
        </p:nvSpPr>
        <p:spPr bwMode="auto">
          <a:xfrm>
            <a:off x="11811000" y="2387600"/>
            <a:ext cx="7010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pt-BR" altLang="en-US" sz="7000" dirty="0">
                <a:solidFill>
                  <a:srgbClr val="008000"/>
                </a:solidFill>
              </a:rPr>
              <a:t>O desequilíbrio entre a oferta e a demanda de água.</a:t>
            </a:r>
          </a:p>
        </p:txBody>
      </p:sp>
      <p:sp>
        <p:nvSpPr>
          <p:cNvPr id="7" name="CaixaDeTexto 6">
            <a:extLst>
              <a:ext uri="{FF2B5EF4-FFF2-40B4-BE49-F238E27FC236}">
                <a16:creationId xmlns:a16="http://schemas.microsoft.com/office/drawing/2014/main" id="{7FA7B85A-4FD4-44B8-B147-2308BF118B8A}"/>
              </a:ext>
            </a:extLst>
          </p:cNvPr>
          <p:cNvSpPr txBox="1"/>
          <p:nvPr/>
        </p:nvSpPr>
        <p:spPr>
          <a:xfrm>
            <a:off x="11811000" y="11946040"/>
            <a:ext cx="6629400" cy="500137"/>
          </a:xfrm>
          <a:prstGeom prst="rect">
            <a:avLst/>
          </a:prstGeom>
        </p:spPr>
        <p:txBody>
          <a:bodyPr vert="horz" wrap="square" lIns="0" tIns="38100" rIns="0" bIns="0" rtlCol="0">
            <a:spAutoFit/>
          </a:bodyPr>
          <a:lstStyle/>
          <a:p>
            <a:pPr algn="just"/>
            <a:r>
              <a:rPr lang="pt-BR" sz="3000" dirty="0">
                <a:latin typeface="Arial" charset="0"/>
                <a:ea typeface="Arial" charset="0"/>
                <a:cs typeface="Arial" charset="0"/>
              </a:rPr>
              <a:t>Fonte: ANA, 2012.</a:t>
            </a:r>
          </a:p>
        </p:txBody>
      </p:sp>
    </p:spTree>
    <p:extLst>
      <p:ext uri="{BB962C8B-B14F-4D97-AF65-F5344CB8AC3E}">
        <p14:creationId xmlns:p14="http://schemas.microsoft.com/office/powerpoint/2010/main" val="689139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314C1C5-5F6F-4343-A05A-A0750E63C42F}"/>
              </a:ext>
            </a:extLst>
          </p:cNvPr>
          <p:cNvSpPr txBox="1"/>
          <p:nvPr/>
        </p:nvSpPr>
        <p:spPr>
          <a:xfrm>
            <a:off x="9392710" y="3016251"/>
            <a:ext cx="8366713" cy="9668801"/>
          </a:xfrm>
          <a:prstGeom prst="rect">
            <a:avLst/>
          </a:prstGeom>
        </p:spPr>
        <p:txBody>
          <a:bodyPr>
            <a:spAutoFit/>
          </a:bodyPr>
          <a:lstStyle/>
          <a:p>
            <a:pPr algn="just">
              <a:defRPr/>
            </a:pPr>
            <a:r>
              <a:rPr lang="pt-BR" sz="4445" dirty="0">
                <a:solidFill>
                  <a:schemeClr val="bg1">
                    <a:lumMod val="50000"/>
                  </a:schemeClr>
                </a:solidFill>
              </a:rPr>
              <a:t>O rural do Semiárido brasileiro é marcado por duas realidades distintas: as áreas irrigadas e as áreas de sequeiro;</a:t>
            </a:r>
          </a:p>
          <a:p>
            <a:pPr algn="just">
              <a:defRPr/>
            </a:pPr>
            <a:endParaRPr lang="pt-BR" sz="4445" dirty="0">
              <a:solidFill>
                <a:schemeClr val="bg1">
                  <a:lumMod val="50000"/>
                </a:schemeClr>
              </a:solidFill>
            </a:endParaRPr>
          </a:p>
          <a:p>
            <a:pPr algn="just">
              <a:defRPr/>
            </a:pPr>
            <a:r>
              <a:rPr lang="pt-BR" sz="4445" dirty="0">
                <a:solidFill>
                  <a:schemeClr val="bg1">
                    <a:lumMod val="50000"/>
                  </a:schemeClr>
                </a:solidFill>
              </a:rPr>
              <a:t>As áreas irrigadas se destacam pelo dinamismo, produtividade e alta produção;</a:t>
            </a:r>
          </a:p>
          <a:p>
            <a:pPr algn="just">
              <a:defRPr/>
            </a:pPr>
            <a:endParaRPr lang="pt-BR" sz="4445" dirty="0">
              <a:solidFill>
                <a:schemeClr val="bg1">
                  <a:lumMod val="50000"/>
                </a:schemeClr>
              </a:solidFill>
            </a:endParaRPr>
          </a:p>
          <a:p>
            <a:pPr algn="just">
              <a:defRPr/>
            </a:pPr>
            <a:r>
              <a:rPr lang="pt-BR" sz="4445" dirty="0">
                <a:solidFill>
                  <a:schemeClr val="bg1">
                    <a:lumMod val="50000"/>
                  </a:schemeClr>
                </a:solidFill>
              </a:rPr>
              <a:t>As áreas de sequeiro, ao contrário, chamam a atenção pela estagnação, baixa produção e produtividade, resultando na elevada pobreza;  </a:t>
            </a:r>
          </a:p>
        </p:txBody>
      </p:sp>
      <p:sp>
        <p:nvSpPr>
          <p:cNvPr id="30723" name="CaixaDeTexto 4">
            <a:extLst>
              <a:ext uri="{FF2B5EF4-FFF2-40B4-BE49-F238E27FC236}">
                <a16:creationId xmlns:a16="http://schemas.microsoft.com/office/drawing/2014/main" id="{CF106363-0694-461F-B386-32AC060C6BD4}"/>
              </a:ext>
            </a:extLst>
          </p:cNvPr>
          <p:cNvSpPr txBox="1">
            <a:spLocks noChangeArrowheads="1"/>
          </p:cNvSpPr>
          <p:nvPr/>
        </p:nvSpPr>
        <p:spPr bwMode="auto">
          <a:xfrm>
            <a:off x="9392710" y="1658938"/>
            <a:ext cx="8266759" cy="146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8889" dirty="0">
                <a:solidFill>
                  <a:srgbClr val="008000"/>
                </a:solidFill>
              </a:rPr>
              <a:t>A Dualidade</a:t>
            </a:r>
          </a:p>
        </p:txBody>
      </p:sp>
      <p:sp>
        <p:nvSpPr>
          <p:cNvPr id="30725" name="CaixaDeTexto 6">
            <a:extLst>
              <a:ext uri="{FF2B5EF4-FFF2-40B4-BE49-F238E27FC236}">
                <a16:creationId xmlns:a16="http://schemas.microsoft.com/office/drawing/2014/main" id="{581A6173-AC94-4D28-8B9D-9F7A97614362}"/>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2</a:t>
            </a:r>
          </a:p>
          <a:p>
            <a:pPr eaLnBrk="1" hangingPunct="1"/>
            <a:endParaRPr lang="pt-BR" altLang="en-US" sz="4445">
              <a:solidFill>
                <a:srgbClr val="004994"/>
              </a:solidFill>
            </a:endParaRPr>
          </a:p>
        </p:txBody>
      </p:sp>
      <p:pic>
        <p:nvPicPr>
          <p:cNvPr id="30726" name="Espaço Reservado para Imagem 6">
            <a:extLst>
              <a:ext uri="{FF2B5EF4-FFF2-40B4-BE49-F238E27FC236}">
                <a16:creationId xmlns:a16="http://schemas.microsoft.com/office/drawing/2014/main" id="{C1A7A468-684B-4FB9-B667-BDEC7900BD7E}"/>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5209" r="5209"/>
          <a:stretch>
            <a:fillRect/>
          </a:stretch>
        </p:blipFill>
        <p:spPr bwMode="auto">
          <a:xfrm>
            <a:off x="0" y="1930400"/>
            <a:ext cx="8197850" cy="1076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2AD92170-DCBF-45C9-B013-BF3639488CE3}"/>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333777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ixaDeTexto 6">
            <a:extLst>
              <a:ext uri="{FF2B5EF4-FFF2-40B4-BE49-F238E27FC236}">
                <a16:creationId xmlns:a16="http://schemas.microsoft.com/office/drawing/2014/main" id="{FD7F5475-2706-4BE4-9B43-EBBE4D062FC8}"/>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32773" name="Imagem 1">
            <a:extLst>
              <a:ext uri="{FF2B5EF4-FFF2-40B4-BE49-F238E27FC236}">
                <a16:creationId xmlns:a16="http://schemas.microsoft.com/office/drawing/2014/main" id="{70BD0092-D807-4792-8451-5FDE5803B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5580" y="2246019"/>
            <a:ext cx="8293217" cy="632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a:extLst>
              <a:ext uri="{FF2B5EF4-FFF2-40B4-BE49-F238E27FC236}">
                <a16:creationId xmlns:a16="http://schemas.microsoft.com/office/drawing/2014/main" id="{54A52593-2188-48E6-B9EB-1E968002B548}"/>
              </a:ext>
            </a:extLst>
          </p:cNvPr>
          <p:cNvSpPr/>
          <p:nvPr/>
        </p:nvSpPr>
        <p:spPr>
          <a:xfrm>
            <a:off x="1058334" y="8666574"/>
            <a:ext cx="16601135" cy="8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3" name="Retângulo 2">
            <a:extLst>
              <a:ext uri="{FF2B5EF4-FFF2-40B4-BE49-F238E27FC236}">
                <a16:creationId xmlns:a16="http://schemas.microsoft.com/office/drawing/2014/main" id="{46CE2578-2B0C-4EA0-8C6B-1A66F00A8226}"/>
              </a:ext>
            </a:extLst>
          </p:cNvPr>
          <p:cNvSpPr/>
          <p:nvPr/>
        </p:nvSpPr>
        <p:spPr>
          <a:xfrm>
            <a:off x="1258242" y="8892941"/>
            <a:ext cx="16401228" cy="3512500"/>
          </a:xfrm>
          <a:prstGeom prst="rect">
            <a:avLst/>
          </a:prstGeom>
        </p:spPr>
        <p:txBody>
          <a:bodyPr>
            <a:spAutoFit/>
          </a:bodyPr>
          <a:lstStyle/>
          <a:p>
            <a:pPr algn="just">
              <a:defRPr/>
            </a:pPr>
            <a:r>
              <a:rPr lang="en-US" sz="4445" dirty="0">
                <a:solidFill>
                  <a:schemeClr val="bg1">
                    <a:lumMod val="50000"/>
                  </a:schemeClr>
                </a:solidFill>
              </a:rPr>
              <a:t>No </a:t>
            </a:r>
            <a:r>
              <a:rPr lang="en-US" sz="4445" dirty="0" err="1">
                <a:solidFill>
                  <a:schemeClr val="bg1">
                    <a:lumMod val="50000"/>
                  </a:schemeClr>
                </a:solidFill>
              </a:rPr>
              <a:t>Brasil</a:t>
            </a:r>
            <a:r>
              <a:rPr lang="en-US" sz="4445" dirty="0">
                <a:solidFill>
                  <a:schemeClr val="bg1">
                    <a:lumMod val="50000"/>
                  </a:schemeClr>
                </a:solidFill>
              </a:rPr>
              <a:t>, a Lei 12.787, de 11 de </a:t>
            </a:r>
            <a:r>
              <a:rPr lang="en-US" sz="4445" dirty="0" err="1">
                <a:solidFill>
                  <a:schemeClr val="bg1">
                    <a:lumMod val="50000"/>
                  </a:schemeClr>
                </a:solidFill>
              </a:rPr>
              <a:t>janeiro</a:t>
            </a:r>
            <a:r>
              <a:rPr lang="en-US" sz="4445" dirty="0">
                <a:solidFill>
                  <a:schemeClr val="bg1">
                    <a:lumMod val="50000"/>
                  </a:schemeClr>
                </a:solidFill>
              </a:rPr>
              <a:t> de 2013, que </a:t>
            </a:r>
            <a:r>
              <a:rPr lang="en-US" sz="4445" dirty="0" err="1">
                <a:solidFill>
                  <a:schemeClr val="bg1">
                    <a:lumMod val="50000"/>
                  </a:schemeClr>
                </a:solidFill>
              </a:rPr>
              <a:t>dispõe</a:t>
            </a:r>
            <a:r>
              <a:rPr lang="en-US" sz="4445" dirty="0">
                <a:solidFill>
                  <a:schemeClr val="bg1">
                    <a:lumMod val="50000"/>
                  </a:schemeClr>
                </a:solidFill>
              </a:rPr>
              <a:t> </a:t>
            </a:r>
            <a:r>
              <a:rPr lang="en-US" sz="4445" dirty="0" err="1">
                <a:solidFill>
                  <a:schemeClr val="bg1">
                    <a:lumMod val="50000"/>
                  </a:schemeClr>
                </a:solidFill>
              </a:rPr>
              <a:t>sobre</a:t>
            </a:r>
            <a:r>
              <a:rPr lang="en-US" sz="4445" dirty="0">
                <a:solidFill>
                  <a:schemeClr val="bg1">
                    <a:lumMod val="50000"/>
                  </a:schemeClr>
                </a:solidFill>
              </a:rPr>
              <a:t> a </a:t>
            </a:r>
            <a:r>
              <a:rPr lang="en-US" sz="4445" dirty="0" err="1">
                <a:solidFill>
                  <a:schemeClr val="bg1">
                    <a:lumMod val="50000"/>
                  </a:schemeClr>
                </a:solidFill>
              </a:rPr>
              <a:t>Política</a:t>
            </a:r>
            <a:r>
              <a:rPr lang="en-US" sz="4445" dirty="0">
                <a:solidFill>
                  <a:schemeClr val="bg1">
                    <a:lumMod val="50000"/>
                  </a:schemeClr>
                </a:solidFill>
              </a:rPr>
              <a:t> Nacional de </a:t>
            </a:r>
            <a:r>
              <a:rPr lang="en-US" sz="4445" dirty="0" err="1">
                <a:solidFill>
                  <a:schemeClr val="bg1">
                    <a:lumMod val="50000"/>
                  </a:schemeClr>
                </a:solidFill>
              </a:rPr>
              <a:t>Irrigação</a:t>
            </a:r>
            <a:r>
              <a:rPr lang="en-US" sz="4445" dirty="0">
                <a:solidFill>
                  <a:schemeClr val="bg1">
                    <a:lumMod val="50000"/>
                  </a:schemeClr>
                </a:solidFill>
              </a:rPr>
              <a:t>, define </a:t>
            </a:r>
            <a:r>
              <a:rPr lang="en-US" sz="4445" dirty="0" err="1">
                <a:solidFill>
                  <a:schemeClr val="bg1">
                    <a:lumMod val="50000"/>
                  </a:schemeClr>
                </a:solidFill>
              </a:rPr>
              <a:t>agricultura</a:t>
            </a:r>
            <a:r>
              <a:rPr lang="en-US" sz="4445" dirty="0">
                <a:solidFill>
                  <a:schemeClr val="bg1">
                    <a:lumMod val="50000"/>
                  </a:schemeClr>
                </a:solidFill>
              </a:rPr>
              <a:t> </a:t>
            </a:r>
            <a:r>
              <a:rPr lang="en-US" sz="4445" dirty="0" err="1">
                <a:solidFill>
                  <a:schemeClr val="bg1">
                    <a:lumMod val="50000"/>
                  </a:schemeClr>
                </a:solidFill>
              </a:rPr>
              <a:t>irrigada</a:t>
            </a:r>
            <a:r>
              <a:rPr lang="en-US" sz="4445" dirty="0">
                <a:solidFill>
                  <a:schemeClr val="bg1">
                    <a:lumMod val="50000"/>
                  </a:schemeClr>
                </a:solidFill>
              </a:rPr>
              <a:t> </a:t>
            </a:r>
            <a:r>
              <a:rPr lang="en-US" sz="4445" dirty="0" err="1">
                <a:solidFill>
                  <a:schemeClr val="bg1">
                    <a:lumMod val="50000"/>
                  </a:schemeClr>
                </a:solidFill>
              </a:rPr>
              <a:t>como</a:t>
            </a:r>
            <a:r>
              <a:rPr lang="en-US" sz="4445" dirty="0">
                <a:solidFill>
                  <a:schemeClr val="bg1">
                    <a:lumMod val="50000"/>
                  </a:schemeClr>
                </a:solidFill>
              </a:rPr>
              <a:t> a </a:t>
            </a:r>
            <a:r>
              <a:rPr lang="en-US" sz="4445" dirty="0" err="1">
                <a:solidFill>
                  <a:schemeClr val="bg1">
                    <a:lumMod val="50000"/>
                  </a:schemeClr>
                </a:solidFill>
              </a:rPr>
              <a:t>atividade</a:t>
            </a:r>
            <a:r>
              <a:rPr lang="en-US" sz="4445" dirty="0">
                <a:solidFill>
                  <a:schemeClr val="bg1">
                    <a:lumMod val="50000"/>
                  </a:schemeClr>
                </a:solidFill>
              </a:rPr>
              <a:t> </a:t>
            </a:r>
            <a:r>
              <a:rPr lang="en-US" sz="4445" dirty="0" err="1">
                <a:solidFill>
                  <a:schemeClr val="bg1">
                    <a:lumMod val="50000"/>
                  </a:schemeClr>
                </a:solidFill>
              </a:rPr>
              <a:t>econômica</a:t>
            </a:r>
            <a:r>
              <a:rPr lang="en-US" sz="4445" dirty="0">
                <a:solidFill>
                  <a:schemeClr val="bg1">
                    <a:lumMod val="50000"/>
                  </a:schemeClr>
                </a:solidFill>
              </a:rPr>
              <a:t> que </a:t>
            </a:r>
            <a:r>
              <a:rPr lang="en-US" sz="4445" dirty="0" err="1">
                <a:solidFill>
                  <a:schemeClr val="bg1">
                    <a:lumMod val="50000"/>
                  </a:schemeClr>
                </a:solidFill>
              </a:rPr>
              <a:t>explora</a:t>
            </a:r>
            <a:r>
              <a:rPr lang="en-US" sz="4445" dirty="0">
                <a:solidFill>
                  <a:schemeClr val="bg1">
                    <a:lumMod val="50000"/>
                  </a:schemeClr>
                </a:solidFill>
              </a:rPr>
              <a:t> </a:t>
            </a:r>
            <a:r>
              <a:rPr lang="en-US" sz="4445" dirty="0" err="1">
                <a:solidFill>
                  <a:schemeClr val="bg1">
                    <a:lumMod val="50000"/>
                  </a:schemeClr>
                </a:solidFill>
              </a:rPr>
              <a:t>culturas</a:t>
            </a:r>
            <a:r>
              <a:rPr lang="en-US" sz="4445" dirty="0">
                <a:solidFill>
                  <a:schemeClr val="bg1">
                    <a:lumMod val="50000"/>
                  </a:schemeClr>
                </a:solidFill>
              </a:rPr>
              <a:t> </a:t>
            </a:r>
            <a:r>
              <a:rPr lang="en-US" sz="4445" dirty="0" err="1">
                <a:solidFill>
                  <a:schemeClr val="bg1">
                    <a:lumMod val="50000"/>
                  </a:schemeClr>
                </a:solidFill>
              </a:rPr>
              <a:t>agrícolas</a:t>
            </a:r>
            <a:r>
              <a:rPr lang="en-US" sz="4445" dirty="0">
                <a:solidFill>
                  <a:schemeClr val="bg1">
                    <a:lumMod val="50000"/>
                  </a:schemeClr>
                </a:solidFill>
              </a:rPr>
              <a:t>, </a:t>
            </a:r>
            <a:r>
              <a:rPr lang="en-US" sz="4445" dirty="0" err="1">
                <a:solidFill>
                  <a:schemeClr val="bg1">
                    <a:lumMod val="50000"/>
                  </a:schemeClr>
                </a:solidFill>
              </a:rPr>
              <a:t>florestais</a:t>
            </a:r>
            <a:r>
              <a:rPr lang="en-US" sz="4445" dirty="0">
                <a:solidFill>
                  <a:schemeClr val="bg1">
                    <a:lumMod val="50000"/>
                  </a:schemeClr>
                </a:solidFill>
              </a:rPr>
              <a:t> e </a:t>
            </a:r>
            <a:r>
              <a:rPr lang="en-US" sz="4445" dirty="0" err="1">
                <a:solidFill>
                  <a:schemeClr val="bg1">
                    <a:lumMod val="50000"/>
                  </a:schemeClr>
                </a:solidFill>
              </a:rPr>
              <a:t>ornamentais</a:t>
            </a:r>
            <a:r>
              <a:rPr lang="en-US" sz="4445" dirty="0">
                <a:solidFill>
                  <a:schemeClr val="bg1">
                    <a:lumMod val="50000"/>
                  </a:schemeClr>
                </a:solidFill>
              </a:rPr>
              <a:t> e </a:t>
            </a:r>
            <a:r>
              <a:rPr lang="en-US" sz="4445" dirty="0" err="1">
                <a:solidFill>
                  <a:schemeClr val="bg1">
                    <a:lumMod val="50000"/>
                  </a:schemeClr>
                </a:solidFill>
              </a:rPr>
              <a:t>pastagens</a:t>
            </a:r>
            <a:r>
              <a:rPr lang="en-US" sz="4445" dirty="0">
                <a:solidFill>
                  <a:schemeClr val="bg1">
                    <a:lumMod val="50000"/>
                  </a:schemeClr>
                </a:solidFill>
              </a:rPr>
              <a:t>, </a:t>
            </a:r>
            <a:r>
              <a:rPr lang="en-US" sz="4445" dirty="0" err="1">
                <a:solidFill>
                  <a:schemeClr val="bg1">
                    <a:lumMod val="50000"/>
                  </a:schemeClr>
                </a:solidFill>
              </a:rPr>
              <a:t>bem</a:t>
            </a:r>
            <a:r>
              <a:rPr lang="en-US" sz="4445" dirty="0">
                <a:solidFill>
                  <a:schemeClr val="bg1">
                    <a:lumMod val="50000"/>
                  </a:schemeClr>
                </a:solidFill>
              </a:rPr>
              <a:t> </a:t>
            </a:r>
            <a:r>
              <a:rPr lang="en-US" sz="4445" dirty="0" err="1">
                <a:solidFill>
                  <a:schemeClr val="bg1">
                    <a:lumMod val="50000"/>
                  </a:schemeClr>
                </a:solidFill>
              </a:rPr>
              <a:t>como</a:t>
            </a:r>
            <a:r>
              <a:rPr lang="en-US" sz="4445" dirty="0">
                <a:solidFill>
                  <a:schemeClr val="bg1">
                    <a:lumMod val="50000"/>
                  </a:schemeClr>
                </a:solidFill>
              </a:rPr>
              <a:t> </a:t>
            </a:r>
            <a:r>
              <a:rPr lang="en-US" sz="4445" dirty="0" err="1">
                <a:solidFill>
                  <a:schemeClr val="bg1">
                    <a:lumMod val="50000"/>
                  </a:schemeClr>
                </a:solidFill>
              </a:rPr>
              <a:t>atividades</a:t>
            </a:r>
            <a:r>
              <a:rPr lang="en-US" sz="4445" dirty="0">
                <a:solidFill>
                  <a:schemeClr val="bg1">
                    <a:lumMod val="50000"/>
                  </a:schemeClr>
                </a:solidFill>
              </a:rPr>
              <a:t> </a:t>
            </a:r>
            <a:r>
              <a:rPr lang="en-US" sz="4445" dirty="0" err="1">
                <a:solidFill>
                  <a:schemeClr val="bg1">
                    <a:lumMod val="50000"/>
                  </a:schemeClr>
                </a:solidFill>
              </a:rPr>
              <a:t>agropecuárias</a:t>
            </a:r>
            <a:r>
              <a:rPr lang="en-US" sz="4445" dirty="0">
                <a:solidFill>
                  <a:schemeClr val="bg1">
                    <a:lumMod val="50000"/>
                  </a:schemeClr>
                </a:solidFill>
              </a:rPr>
              <a:t> </a:t>
            </a:r>
            <a:r>
              <a:rPr lang="en-US" sz="4445" dirty="0" err="1">
                <a:solidFill>
                  <a:schemeClr val="bg1">
                    <a:lumMod val="50000"/>
                  </a:schemeClr>
                </a:solidFill>
              </a:rPr>
              <a:t>afins</a:t>
            </a:r>
            <a:r>
              <a:rPr lang="en-US" sz="4445" dirty="0">
                <a:solidFill>
                  <a:schemeClr val="bg1">
                    <a:lumMod val="50000"/>
                  </a:schemeClr>
                </a:solidFill>
              </a:rPr>
              <a:t>, com o </a:t>
            </a:r>
            <a:r>
              <a:rPr lang="en-US" sz="4445" dirty="0" err="1">
                <a:solidFill>
                  <a:schemeClr val="bg1">
                    <a:lumMod val="50000"/>
                  </a:schemeClr>
                </a:solidFill>
              </a:rPr>
              <a:t>uso</a:t>
            </a:r>
            <a:r>
              <a:rPr lang="en-US" sz="4445" dirty="0">
                <a:solidFill>
                  <a:schemeClr val="bg1">
                    <a:lumMod val="50000"/>
                  </a:schemeClr>
                </a:solidFill>
              </a:rPr>
              <a:t> de </a:t>
            </a:r>
            <a:r>
              <a:rPr lang="en-US" sz="4445" dirty="0" err="1">
                <a:solidFill>
                  <a:schemeClr val="bg1">
                    <a:lumMod val="50000"/>
                  </a:schemeClr>
                </a:solidFill>
              </a:rPr>
              <a:t>técnicas</a:t>
            </a:r>
            <a:r>
              <a:rPr lang="en-US" sz="4445" dirty="0">
                <a:solidFill>
                  <a:schemeClr val="bg1">
                    <a:lumMod val="50000"/>
                  </a:schemeClr>
                </a:solidFill>
              </a:rPr>
              <a:t> de </a:t>
            </a:r>
            <a:r>
              <a:rPr lang="en-US" sz="4445" dirty="0" err="1">
                <a:solidFill>
                  <a:schemeClr val="bg1">
                    <a:lumMod val="50000"/>
                  </a:schemeClr>
                </a:solidFill>
              </a:rPr>
              <a:t>irrigação</a:t>
            </a:r>
            <a:r>
              <a:rPr lang="en-US" sz="4445" dirty="0">
                <a:solidFill>
                  <a:schemeClr val="bg1">
                    <a:lumMod val="50000"/>
                  </a:schemeClr>
                </a:solidFill>
              </a:rPr>
              <a:t> </a:t>
            </a:r>
            <a:r>
              <a:rPr lang="en-US" sz="4445" dirty="0" err="1">
                <a:solidFill>
                  <a:schemeClr val="bg1">
                    <a:lumMod val="50000"/>
                  </a:schemeClr>
                </a:solidFill>
              </a:rPr>
              <a:t>ou</a:t>
            </a:r>
            <a:r>
              <a:rPr lang="en-US" sz="4445" dirty="0">
                <a:solidFill>
                  <a:schemeClr val="bg1">
                    <a:lumMod val="50000"/>
                  </a:schemeClr>
                </a:solidFill>
              </a:rPr>
              <a:t> </a:t>
            </a:r>
            <a:r>
              <a:rPr lang="en-US" sz="4445" dirty="0" err="1">
                <a:solidFill>
                  <a:schemeClr val="bg1">
                    <a:lumMod val="50000"/>
                  </a:schemeClr>
                </a:solidFill>
              </a:rPr>
              <a:t>drenagem</a:t>
            </a:r>
            <a:r>
              <a:rPr lang="en-US" sz="4445" dirty="0">
                <a:solidFill>
                  <a:schemeClr val="bg1">
                    <a:lumMod val="50000"/>
                  </a:schemeClr>
                </a:solidFill>
              </a:rPr>
              <a:t>;</a:t>
            </a:r>
          </a:p>
        </p:txBody>
      </p:sp>
      <p:pic>
        <p:nvPicPr>
          <p:cNvPr id="32776" name="Imagem 3">
            <a:extLst>
              <a:ext uri="{FF2B5EF4-FFF2-40B4-BE49-F238E27FC236}">
                <a16:creationId xmlns:a16="http://schemas.microsoft.com/office/drawing/2014/main" id="{8DE6EF59-7D5E-455D-A29D-6873E06FD6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59862" y="2295996"/>
            <a:ext cx="6932083" cy="622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
            <a:extLst>
              <a:ext uri="{FF2B5EF4-FFF2-40B4-BE49-F238E27FC236}">
                <a16:creationId xmlns:a16="http://schemas.microsoft.com/office/drawing/2014/main" id="{3D12A940-EFCA-42E3-8ECA-805C11E8FE7C}"/>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9" name="CaixaDeTexto 4">
            <a:extLst>
              <a:ext uri="{FF2B5EF4-FFF2-40B4-BE49-F238E27FC236}">
                <a16:creationId xmlns:a16="http://schemas.microsoft.com/office/drawing/2014/main" id="{BF640962-04B6-4166-BCF6-E426AFFB9EFF}"/>
              </a:ext>
            </a:extLst>
          </p:cNvPr>
          <p:cNvSpPr txBox="1">
            <a:spLocks noChangeArrowheads="1"/>
          </p:cNvSpPr>
          <p:nvPr/>
        </p:nvSpPr>
        <p:spPr bwMode="auto">
          <a:xfrm>
            <a:off x="12344400" y="1009500"/>
            <a:ext cx="670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Irrigado</a:t>
            </a:r>
          </a:p>
        </p:txBody>
      </p:sp>
    </p:spTree>
    <p:extLst>
      <p:ext uri="{BB962C8B-B14F-4D97-AF65-F5344CB8AC3E}">
        <p14:creationId xmlns:p14="http://schemas.microsoft.com/office/powerpoint/2010/main" val="654583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ixaDeTexto 6">
            <a:extLst>
              <a:ext uri="{FF2B5EF4-FFF2-40B4-BE49-F238E27FC236}">
                <a16:creationId xmlns:a16="http://schemas.microsoft.com/office/drawing/2014/main" id="{FD7F5475-2706-4BE4-9B43-EBBE4D062FC8}"/>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11" name="object 2">
            <a:extLst>
              <a:ext uri="{FF2B5EF4-FFF2-40B4-BE49-F238E27FC236}">
                <a16:creationId xmlns:a16="http://schemas.microsoft.com/office/drawing/2014/main" id="{3D12A940-EFCA-42E3-8ECA-805C11E8FE7C}"/>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4" name="Imagem 3">
            <a:extLst>
              <a:ext uri="{FF2B5EF4-FFF2-40B4-BE49-F238E27FC236}">
                <a16:creationId xmlns:a16="http://schemas.microsoft.com/office/drawing/2014/main" id="{01573D32-F33A-49AB-BAA2-F7B550C36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954003"/>
            <a:ext cx="14046716" cy="10517185"/>
          </a:xfrm>
          <a:prstGeom prst="rect">
            <a:avLst/>
          </a:prstGeom>
        </p:spPr>
      </p:pic>
      <p:sp>
        <p:nvSpPr>
          <p:cNvPr id="12" name="CaixaDeTexto 4">
            <a:extLst>
              <a:ext uri="{FF2B5EF4-FFF2-40B4-BE49-F238E27FC236}">
                <a16:creationId xmlns:a16="http://schemas.microsoft.com/office/drawing/2014/main" id="{E8196D98-CF70-446B-83C4-22F5815A55E4}"/>
              </a:ext>
            </a:extLst>
          </p:cNvPr>
          <p:cNvSpPr txBox="1">
            <a:spLocks noChangeArrowheads="1"/>
          </p:cNvSpPr>
          <p:nvPr/>
        </p:nvSpPr>
        <p:spPr bwMode="auto">
          <a:xfrm>
            <a:off x="12344400" y="1009500"/>
            <a:ext cx="670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Irrigado</a:t>
            </a:r>
          </a:p>
        </p:txBody>
      </p:sp>
    </p:spTree>
    <p:extLst>
      <p:ext uri="{BB962C8B-B14F-4D97-AF65-F5344CB8AC3E}">
        <p14:creationId xmlns:p14="http://schemas.microsoft.com/office/powerpoint/2010/main" val="335072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ixaDeTexto 6">
            <a:extLst>
              <a:ext uri="{FF2B5EF4-FFF2-40B4-BE49-F238E27FC236}">
                <a16:creationId xmlns:a16="http://schemas.microsoft.com/office/drawing/2014/main" id="{FD7F5475-2706-4BE4-9B43-EBBE4D062FC8}"/>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11" name="object 2">
            <a:extLst>
              <a:ext uri="{FF2B5EF4-FFF2-40B4-BE49-F238E27FC236}">
                <a16:creationId xmlns:a16="http://schemas.microsoft.com/office/drawing/2014/main" id="{3D12A940-EFCA-42E3-8ECA-805C11E8FE7C}"/>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D2485E48-1BDD-4F80-9493-2503E543D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612" y="2027510"/>
            <a:ext cx="13928775" cy="10446581"/>
          </a:xfrm>
          <a:prstGeom prst="rect">
            <a:avLst/>
          </a:prstGeom>
        </p:spPr>
      </p:pic>
      <p:sp>
        <p:nvSpPr>
          <p:cNvPr id="8" name="CaixaDeTexto 4">
            <a:extLst>
              <a:ext uri="{FF2B5EF4-FFF2-40B4-BE49-F238E27FC236}">
                <a16:creationId xmlns:a16="http://schemas.microsoft.com/office/drawing/2014/main" id="{5F743587-4D6E-4962-A4CF-6E51EEA26E5E}"/>
              </a:ext>
            </a:extLst>
          </p:cNvPr>
          <p:cNvSpPr txBox="1">
            <a:spLocks noChangeArrowheads="1"/>
          </p:cNvSpPr>
          <p:nvPr/>
        </p:nvSpPr>
        <p:spPr bwMode="auto">
          <a:xfrm>
            <a:off x="12344400" y="1009500"/>
            <a:ext cx="670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Irrigado</a:t>
            </a:r>
          </a:p>
        </p:txBody>
      </p:sp>
    </p:spTree>
    <p:extLst>
      <p:ext uri="{BB962C8B-B14F-4D97-AF65-F5344CB8AC3E}">
        <p14:creationId xmlns:p14="http://schemas.microsoft.com/office/powerpoint/2010/main" val="278235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ixaDeTexto 6">
            <a:extLst>
              <a:ext uri="{FF2B5EF4-FFF2-40B4-BE49-F238E27FC236}">
                <a16:creationId xmlns:a16="http://schemas.microsoft.com/office/drawing/2014/main" id="{FD7F5475-2706-4BE4-9B43-EBBE4D062FC8}"/>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11" name="object 2">
            <a:extLst>
              <a:ext uri="{FF2B5EF4-FFF2-40B4-BE49-F238E27FC236}">
                <a16:creationId xmlns:a16="http://schemas.microsoft.com/office/drawing/2014/main" id="{3D12A940-EFCA-42E3-8ECA-805C11E8FE7C}"/>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4" name="Imagem 3">
            <a:extLst>
              <a:ext uri="{FF2B5EF4-FFF2-40B4-BE49-F238E27FC236}">
                <a16:creationId xmlns:a16="http://schemas.microsoft.com/office/drawing/2014/main" id="{8E2B8290-96A5-4DF7-9845-9592D9CCC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612" y="2027510"/>
            <a:ext cx="13928775" cy="10446581"/>
          </a:xfrm>
          <a:prstGeom prst="rect">
            <a:avLst/>
          </a:prstGeom>
        </p:spPr>
      </p:pic>
      <p:sp>
        <p:nvSpPr>
          <p:cNvPr id="8" name="CaixaDeTexto 4">
            <a:extLst>
              <a:ext uri="{FF2B5EF4-FFF2-40B4-BE49-F238E27FC236}">
                <a16:creationId xmlns:a16="http://schemas.microsoft.com/office/drawing/2014/main" id="{B215BF5E-3F8E-40FC-BD55-C3CC73FB69CC}"/>
              </a:ext>
            </a:extLst>
          </p:cNvPr>
          <p:cNvSpPr txBox="1">
            <a:spLocks noChangeArrowheads="1"/>
          </p:cNvSpPr>
          <p:nvPr/>
        </p:nvSpPr>
        <p:spPr bwMode="auto">
          <a:xfrm>
            <a:off x="12344400" y="1009500"/>
            <a:ext cx="670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Irrigado</a:t>
            </a:r>
          </a:p>
        </p:txBody>
      </p:sp>
    </p:spTree>
    <p:extLst>
      <p:ext uri="{BB962C8B-B14F-4D97-AF65-F5344CB8AC3E}">
        <p14:creationId xmlns:p14="http://schemas.microsoft.com/office/powerpoint/2010/main" val="378120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aixaDeTexto 6">
            <a:extLst>
              <a:ext uri="{FF2B5EF4-FFF2-40B4-BE49-F238E27FC236}">
                <a16:creationId xmlns:a16="http://schemas.microsoft.com/office/drawing/2014/main" id="{0DA9AB33-7853-49FE-8D45-8588411BCFEF}"/>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34821" name="Imagem 2">
            <a:extLst>
              <a:ext uri="{FF2B5EF4-FFF2-40B4-BE49-F238E27FC236}">
                <a16:creationId xmlns:a16="http://schemas.microsoft.com/office/drawing/2014/main" id="{1EBC759A-90BE-4C95-BB23-269AEEEBCE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242" y="2616436"/>
            <a:ext cx="10650950" cy="464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m 3">
            <a:extLst>
              <a:ext uri="{FF2B5EF4-FFF2-40B4-BE49-F238E27FC236}">
                <a16:creationId xmlns:a16="http://schemas.microsoft.com/office/drawing/2014/main" id="{1952AC1D-CAFD-47B8-BC1A-97174FE23C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7617" y="7764052"/>
            <a:ext cx="10489259" cy="431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Imagem 5">
            <a:extLst>
              <a:ext uri="{FF2B5EF4-FFF2-40B4-BE49-F238E27FC236}">
                <a16:creationId xmlns:a16="http://schemas.microsoft.com/office/drawing/2014/main" id="{FB13C861-5687-4425-9A9F-DC80680210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20951" y="7417155"/>
            <a:ext cx="6070717" cy="453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Imagem 10">
            <a:extLst>
              <a:ext uri="{FF2B5EF4-FFF2-40B4-BE49-F238E27FC236}">
                <a16:creationId xmlns:a16="http://schemas.microsoft.com/office/drawing/2014/main" id="{1F5705EB-70AD-48D3-9013-5487025D3F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20951" y="2275417"/>
            <a:ext cx="5870809" cy="468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4">
            <a:extLst>
              <a:ext uri="{FF2B5EF4-FFF2-40B4-BE49-F238E27FC236}">
                <a16:creationId xmlns:a16="http://schemas.microsoft.com/office/drawing/2014/main" id="{40FEAA59-DEC6-473A-8A8B-5F138DB663EB}"/>
              </a:ext>
            </a:extLst>
          </p:cNvPr>
          <p:cNvSpPr txBox="1">
            <a:spLocks noChangeArrowheads="1"/>
          </p:cNvSpPr>
          <p:nvPr/>
        </p:nvSpPr>
        <p:spPr bwMode="auto">
          <a:xfrm>
            <a:off x="12344400" y="1009500"/>
            <a:ext cx="6705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Irrigado</a:t>
            </a:r>
          </a:p>
        </p:txBody>
      </p:sp>
      <p:sp>
        <p:nvSpPr>
          <p:cNvPr id="12" name="object 2">
            <a:extLst>
              <a:ext uri="{FF2B5EF4-FFF2-40B4-BE49-F238E27FC236}">
                <a16:creationId xmlns:a16="http://schemas.microsoft.com/office/drawing/2014/main" id="{8EC6ECD4-729D-4D2D-95B6-32B30D044CDE}"/>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100310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ixaDeTexto 6">
            <a:extLst>
              <a:ext uri="{FF2B5EF4-FFF2-40B4-BE49-F238E27FC236}">
                <a16:creationId xmlns:a16="http://schemas.microsoft.com/office/drawing/2014/main" id="{52061FF7-6F5B-457D-B688-E3BE383713E1}"/>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36965" name="Imagem 3">
            <a:extLst>
              <a:ext uri="{FF2B5EF4-FFF2-40B4-BE49-F238E27FC236}">
                <a16:creationId xmlns:a16="http://schemas.microsoft.com/office/drawing/2014/main" id="{2FF10998-EA03-40F8-8E69-291DF79AF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057" y="8349074"/>
            <a:ext cx="7649398" cy="400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 name="Picture 7" descr="Editora Globo">
            <a:extLst>
              <a:ext uri="{FF2B5EF4-FFF2-40B4-BE49-F238E27FC236}">
                <a16:creationId xmlns:a16="http://schemas.microsoft.com/office/drawing/2014/main" id="{49F08D67-4894-41C0-9495-B4573033D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9861" y="8296158"/>
            <a:ext cx="6494052" cy="378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7" name="CaixaDeTexto 5">
            <a:extLst>
              <a:ext uri="{FF2B5EF4-FFF2-40B4-BE49-F238E27FC236}">
                <a16:creationId xmlns:a16="http://schemas.microsoft.com/office/drawing/2014/main" id="{651A6420-C25D-4E96-ADA0-025C6900F1E1}"/>
              </a:ext>
            </a:extLst>
          </p:cNvPr>
          <p:cNvSpPr txBox="1">
            <a:spLocks noChangeArrowheads="1"/>
          </p:cNvSpPr>
          <p:nvPr/>
        </p:nvSpPr>
        <p:spPr bwMode="auto">
          <a:xfrm>
            <a:off x="10324630" y="12162016"/>
            <a:ext cx="6496991" cy="3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en-US" sz="1852">
                <a:solidFill>
                  <a:srgbClr val="004994"/>
                </a:solidFill>
              </a:rPr>
              <a:t>Foto: Revista Globo Rural</a:t>
            </a:r>
            <a:endParaRPr lang="en-US" altLang="en-US" sz="1852">
              <a:solidFill>
                <a:srgbClr val="004994"/>
              </a:solidFill>
            </a:endParaRPr>
          </a:p>
        </p:txBody>
      </p:sp>
      <p:sp>
        <p:nvSpPr>
          <p:cNvPr id="12" name="object 2">
            <a:extLst>
              <a:ext uri="{FF2B5EF4-FFF2-40B4-BE49-F238E27FC236}">
                <a16:creationId xmlns:a16="http://schemas.microsoft.com/office/drawing/2014/main" id="{49EAF294-DA2A-4EFA-A030-F8A4837285AF}"/>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467E3A84-A071-4BF8-A9DF-CF159E210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7" y="2467317"/>
            <a:ext cx="9268608" cy="5269159"/>
          </a:xfrm>
          <a:prstGeom prst="rect">
            <a:avLst/>
          </a:prstGeom>
        </p:spPr>
      </p:pic>
      <p:pic>
        <p:nvPicPr>
          <p:cNvPr id="5" name="Imagem 4">
            <a:extLst>
              <a:ext uri="{FF2B5EF4-FFF2-40B4-BE49-F238E27FC236}">
                <a16:creationId xmlns:a16="http://schemas.microsoft.com/office/drawing/2014/main" id="{1CADC1F7-80E2-4B39-9E1E-A67ED39E3C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2545" y="2467316"/>
            <a:ext cx="9268608" cy="5269159"/>
          </a:xfrm>
          <a:prstGeom prst="rect">
            <a:avLst/>
          </a:prstGeom>
        </p:spPr>
      </p:pic>
      <p:sp>
        <p:nvSpPr>
          <p:cNvPr id="11" name="CaixaDeTexto 10">
            <a:extLst>
              <a:ext uri="{FF2B5EF4-FFF2-40B4-BE49-F238E27FC236}">
                <a16:creationId xmlns:a16="http://schemas.microsoft.com/office/drawing/2014/main" id="{800A37AA-0B91-44B9-9B6B-2D525AC9BFF3}"/>
              </a:ext>
            </a:extLst>
          </p:cNvPr>
          <p:cNvSpPr txBox="1"/>
          <p:nvPr/>
        </p:nvSpPr>
        <p:spPr>
          <a:xfrm>
            <a:off x="4953000" y="1937407"/>
            <a:ext cx="10134600" cy="500137"/>
          </a:xfrm>
          <a:prstGeom prst="rect">
            <a:avLst/>
          </a:prstGeom>
        </p:spPr>
        <p:txBody>
          <a:bodyPr vert="horz" wrap="square" lIns="0" tIns="38100" rIns="0" bIns="0" rtlCol="0">
            <a:spAutoFit/>
          </a:bodyPr>
          <a:lstStyle/>
          <a:p>
            <a:pPr algn="just"/>
            <a:r>
              <a:rPr lang="pt-BR" sz="3000" b="1" dirty="0">
                <a:latin typeface="Arial" charset="0"/>
                <a:ea typeface="Arial" charset="0"/>
                <a:cs typeface="Arial" charset="0"/>
              </a:rPr>
              <a:t>EXPORTAÇÕES DE MANGA E UVA: 2008-2017.</a:t>
            </a:r>
          </a:p>
        </p:txBody>
      </p:sp>
      <p:sp>
        <p:nvSpPr>
          <p:cNvPr id="13" name="CaixaDeTexto 12">
            <a:extLst>
              <a:ext uri="{FF2B5EF4-FFF2-40B4-BE49-F238E27FC236}">
                <a16:creationId xmlns:a16="http://schemas.microsoft.com/office/drawing/2014/main" id="{15D11C59-B793-465B-B611-50315048AABA}"/>
              </a:ext>
            </a:extLst>
          </p:cNvPr>
          <p:cNvSpPr txBox="1"/>
          <p:nvPr/>
        </p:nvSpPr>
        <p:spPr>
          <a:xfrm>
            <a:off x="190030" y="7693076"/>
            <a:ext cx="10134600" cy="438582"/>
          </a:xfrm>
          <a:prstGeom prst="rect">
            <a:avLst/>
          </a:prstGeom>
        </p:spPr>
        <p:txBody>
          <a:bodyPr vert="horz" wrap="square" lIns="0" tIns="38100" rIns="0" bIns="0" rtlCol="0">
            <a:spAutoFit/>
          </a:bodyPr>
          <a:lstStyle/>
          <a:p>
            <a:pPr algn="just"/>
            <a:r>
              <a:rPr lang="pt-BR" sz="2600" dirty="0">
                <a:latin typeface="Arial" charset="0"/>
                <a:ea typeface="Arial" charset="0"/>
                <a:cs typeface="Arial" charset="0"/>
              </a:rPr>
              <a:t>Fonte: </a:t>
            </a:r>
            <a:r>
              <a:rPr lang="pt-BR" sz="2600" dirty="0" err="1">
                <a:latin typeface="Arial" charset="0"/>
                <a:ea typeface="Arial" charset="0"/>
                <a:cs typeface="Arial" charset="0"/>
              </a:rPr>
              <a:t>Aliceweb</a:t>
            </a:r>
            <a:r>
              <a:rPr lang="pt-BR" sz="2600" dirty="0">
                <a:latin typeface="Arial" charset="0"/>
                <a:ea typeface="Arial" charset="0"/>
                <a:cs typeface="Arial" charset="0"/>
              </a:rPr>
              <a:t>, 2018.</a:t>
            </a:r>
          </a:p>
        </p:txBody>
      </p:sp>
    </p:spTree>
    <p:extLst>
      <p:ext uri="{BB962C8B-B14F-4D97-AF65-F5344CB8AC3E}">
        <p14:creationId xmlns:p14="http://schemas.microsoft.com/office/powerpoint/2010/main" val="4177990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ixaDeTexto 6">
            <a:extLst>
              <a:ext uri="{FF2B5EF4-FFF2-40B4-BE49-F238E27FC236}">
                <a16:creationId xmlns:a16="http://schemas.microsoft.com/office/drawing/2014/main" id="{250834EE-062E-4159-88F4-383448BCD061}"/>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38917" name="Imagem 4">
            <a:extLst>
              <a:ext uri="{FF2B5EF4-FFF2-40B4-BE49-F238E27FC236}">
                <a16:creationId xmlns:a16="http://schemas.microsoft.com/office/drawing/2014/main" id="{8C3C4787-8851-4230-A02B-3595417C38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3704" y="2484146"/>
            <a:ext cx="14428611" cy="945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B654B3A4-EBC2-48EE-B269-0AB1B77C9496}"/>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381393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aixaDeTexto 6">
            <a:extLst>
              <a:ext uri="{FF2B5EF4-FFF2-40B4-BE49-F238E27FC236}">
                <a16:creationId xmlns:a16="http://schemas.microsoft.com/office/drawing/2014/main" id="{5FCEB51A-DB53-4BA7-9BD4-64779A563747}"/>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40965" name="Imagem 1">
            <a:extLst>
              <a:ext uri="{FF2B5EF4-FFF2-40B4-BE49-F238E27FC236}">
                <a16:creationId xmlns:a16="http://schemas.microsoft.com/office/drawing/2014/main" id="{6675A3EC-5FE5-424F-8872-7C4D0C5F4D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5210" y="2201922"/>
            <a:ext cx="13999398" cy="694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736D327E-FDD0-4D05-A1AE-0BD81EC6CEA6}"/>
              </a:ext>
            </a:extLst>
          </p:cNvPr>
          <p:cNvSpPr/>
          <p:nvPr/>
        </p:nvSpPr>
        <p:spPr>
          <a:xfrm>
            <a:off x="1258242" y="9178102"/>
            <a:ext cx="16401228" cy="2828467"/>
          </a:xfrm>
          <a:prstGeom prst="rect">
            <a:avLst/>
          </a:prstGeom>
        </p:spPr>
        <p:txBody>
          <a:bodyPr>
            <a:spAutoFit/>
          </a:bodyPr>
          <a:lstStyle/>
          <a:p>
            <a:pPr marL="635017" indent="-635017" algn="just">
              <a:buFont typeface="Wingdings" panose="05000000000000000000" pitchFamily="2" charset="2"/>
              <a:buChar char="ü"/>
              <a:defRPr/>
            </a:pPr>
            <a:r>
              <a:rPr lang="pt-BR" sz="4445" dirty="0">
                <a:solidFill>
                  <a:schemeClr val="bg1">
                    <a:lumMod val="50000"/>
                  </a:schemeClr>
                </a:solidFill>
              </a:rPr>
              <a:t>Problemas</a:t>
            </a:r>
            <a:r>
              <a:rPr lang="en-US" sz="4445" dirty="0">
                <a:solidFill>
                  <a:schemeClr val="bg1">
                    <a:lumMod val="50000"/>
                  </a:schemeClr>
                </a:solidFill>
              </a:rPr>
              <a:t> </a:t>
            </a:r>
            <a:r>
              <a:rPr lang="pt-BR" sz="4445" dirty="0">
                <a:solidFill>
                  <a:schemeClr val="bg1">
                    <a:lumMod val="50000"/>
                  </a:schemeClr>
                </a:solidFill>
              </a:rPr>
              <a:t>na Gestão das propriedades</a:t>
            </a:r>
            <a:r>
              <a:rPr lang="en-US" sz="4445" dirty="0">
                <a:solidFill>
                  <a:schemeClr val="bg1">
                    <a:lumMod val="50000"/>
                  </a:schemeClr>
                </a:solidFill>
              </a:rPr>
              <a:t>;</a:t>
            </a:r>
          </a:p>
          <a:p>
            <a:pPr marL="635017" indent="-635017" algn="just">
              <a:buFont typeface="Wingdings" panose="05000000000000000000" pitchFamily="2" charset="2"/>
              <a:buChar char="ü"/>
              <a:defRPr/>
            </a:pPr>
            <a:r>
              <a:rPr lang="pt-BR" sz="4445" dirty="0">
                <a:solidFill>
                  <a:schemeClr val="bg1">
                    <a:lumMod val="50000"/>
                  </a:schemeClr>
                </a:solidFill>
              </a:rPr>
              <a:t>Falta da cultura do Cooperativismo;</a:t>
            </a:r>
          </a:p>
          <a:p>
            <a:pPr marL="635017" indent="-635017" algn="just">
              <a:buFont typeface="Wingdings" panose="05000000000000000000" pitchFamily="2" charset="2"/>
              <a:buChar char="ü"/>
              <a:defRPr/>
            </a:pPr>
            <a:r>
              <a:rPr lang="pt-BR" sz="4445" dirty="0">
                <a:solidFill>
                  <a:schemeClr val="bg1">
                    <a:lumMod val="50000"/>
                  </a:schemeClr>
                </a:solidFill>
              </a:rPr>
              <a:t>Eficiência na produção X (In)Eficiência na Comercialização;</a:t>
            </a:r>
          </a:p>
          <a:p>
            <a:pPr marL="635017" indent="-635017" algn="just">
              <a:buFont typeface="Wingdings" panose="05000000000000000000" pitchFamily="2" charset="2"/>
              <a:buChar char="ü"/>
              <a:defRPr/>
            </a:pPr>
            <a:r>
              <a:rPr lang="pt-BR" sz="4445" dirty="0">
                <a:solidFill>
                  <a:schemeClr val="bg1">
                    <a:lumMod val="50000"/>
                  </a:schemeClr>
                </a:solidFill>
              </a:rPr>
              <a:t>Irrigação é restrita a aproximadamente 5% da área do Semiárido;</a:t>
            </a:r>
            <a:endParaRPr lang="en-US" sz="4445" dirty="0">
              <a:solidFill>
                <a:schemeClr val="bg1">
                  <a:lumMod val="50000"/>
                </a:schemeClr>
              </a:solidFill>
            </a:endParaRPr>
          </a:p>
        </p:txBody>
      </p:sp>
      <p:sp>
        <p:nvSpPr>
          <p:cNvPr id="9" name="object 2">
            <a:extLst>
              <a:ext uri="{FF2B5EF4-FFF2-40B4-BE49-F238E27FC236}">
                <a16:creationId xmlns:a16="http://schemas.microsoft.com/office/drawing/2014/main" id="{72FF9564-5BD2-4858-99BA-D0D1524313B0}"/>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2464376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1727FAA-CC64-4323-A108-78C58BCF611F}"/>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3" name="CaixaDeTexto 2">
            <a:extLst>
              <a:ext uri="{FF2B5EF4-FFF2-40B4-BE49-F238E27FC236}">
                <a16:creationId xmlns:a16="http://schemas.microsoft.com/office/drawing/2014/main" id="{0F876697-3C65-4976-BD61-F7E1EB688DE6}"/>
              </a:ext>
            </a:extLst>
          </p:cNvPr>
          <p:cNvSpPr txBox="1"/>
          <p:nvPr/>
        </p:nvSpPr>
        <p:spPr>
          <a:xfrm>
            <a:off x="9147773" y="2844800"/>
            <a:ext cx="8614954" cy="7425110"/>
          </a:xfrm>
          <a:prstGeom prst="rect">
            <a:avLst/>
          </a:prstGeom>
        </p:spPr>
        <p:txBody>
          <a:bodyPr vert="horz" wrap="square" lIns="0" tIns="38100" rIns="0" bIns="0" rtlCol="0">
            <a:spAutoFit/>
          </a:bodyPr>
          <a:lstStyle/>
          <a:p>
            <a:pPr algn="just"/>
            <a:r>
              <a:rPr lang="pt-BR" sz="4000" dirty="0"/>
              <a:t>A Caatinga é o ecossistema que recobre 11% do território brasileiro e 70% da região Nordeste. Nesta extensão, estão incluídos os estados do Ceará, Rio Grande do Norte, a maior parte da Paraíba e de Pernambuco, sudeste do Piauí, oeste de Alagoas e de Sergipe, região central da Bahia e parte do norte de Minas Gerais. Com uma área de 826.411km</a:t>
            </a:r>
            <a:r>
              <a:rPr lang="pt-BR" sz="4000" baseline="30000" dirty="0"/>
              <a:t>2</a:t>
            </a:r>
            <a:r>
              <a:rPr lang="pt-BR" sz="4000" dirty="0"/>
              <a:t>, este bioma é considerado de importância biológica, pois é o único de ocorrência geográfica restrita ao Brasil.</a:t>
            </a:r>
            <a:endParaRPr lang="pt-BR" sz="4000" b="1" dirty="0">
              <a:solidFill>
                <a:srgbClr val="009DC5"/>
              </a:solidFill>
              <a:latin typeface="Arial" charset="0"/>
              <a:ea typeface="Arial" charset="0"/>
              <a:cs typeface="Arial" charset="0"/>
            </a:endParaRPr>
          </a:p>
        </p:txBody>
      </p:sp>
      <p:pic>
        <p:nvPicPr>
          <p:cNvPr id="1026" name="Picture 2" descr=" ">
            <a:extLst>
              <a:ext uri="{FF2B5EF4-FFF2-40B4-BE49-F238E27FC236}">
                <a16:creationId xmlns:a16="http://schemas.microsoft.com/office/drawing/2014/main" id="{1EB70F87-880F-4215-8E0B-2442B9FC1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20" y="2082801"/>
            <a:ext cx="7727180" cy="998220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C03580A0-8F55-4652-A650-CDD95ABD5048}"/>
              </a:ext>
            </a:extLst>
          </p:cNvPr>
          <p:cNvSpPr txBox="1"/>
          <p:nvPr/>
        </p:nvSpPr>
        <p:spPr>
          <a:xfrm>
            <a:off x="762000" y="11929293"/>
            <a:ext cx="6667500" cy="491353"/>
          </a:xfrm>
          <a:prstGeom prst="rect">
            <a:avLst/>
          </a:prstGeom>
        </p:spPr>
        <p:txBody>
          <a:bodyPr>
            <a:spAutoFit/>
          </a:bodyPr>
          <a:lstStyle/>
          <a:p>
            <a:pPr>
              <a:defRPr/>
            </a:pPr>
            <a:r>
              <a:rPr lang="pt-BR" sz="2593" dirty="0">
                <a:solidFill>
                  <a:schemeClr val="bg1">
                    <a:lumMod val="50000"/>
                  </a:schemeClr>
                </a:solidFill>
              </a:rPr>
              <a:t>Fonte: Embrapa, 2018.</a:t>
            </a:r>
            <a:endParaRPr lang="en-US" sz="2593" dirty="0">
              <a:solidFill>
                <a:schemeClr val="bg1">
                  <a:lumMod val="50000"/>
                </a:schemeClr>
              </a:solidFill>
            </a:endParaRPr>
          </a:p>
        </p:txBody>
      </p:sp>
    </p:spTree>
    <p:extLst>
      <p:ext uri="{BB962C8B-B14F-4D97-AF65-F5344CB8AC3E}">
        <p14:creationId xmlns:p14="http://schemas.microsoft.com/office/powerpoint/2010/main" val="2696591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ixaDeTexto 6">
            <a:extLst>
              <a:ext uri="{FF2B5EF4-FFF2-40B4-BE49-F238E27FC236}">
                <a16:creationId xmlns:a16="http://schemas.microsoft.com/office/drawing/2014/main" id="{0EDE5CB2-536F-4351-BCEE-557DA9D2C440}"/>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43012" name="CaixaDeTexto 4">
            <a:extLst>
              <a:ext uri="{FF2B5EF4-FFF2-40B4-BE49-F238E27FC236}">
                <a16:creationId xmlns:a16="http://schemas.microsoft.com/office/drawing/2014/main" id="{046626BF-FEFC-4C32-A4DC-7EABBD7F5C9F}"/>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
        <p:nvSpPr>
          <p:cNvPr id="5" name="CaixaDeTexto 4">
            <a:extLst>
              <a:ext uri="{FF2B5EF4-FFF2-40B4-BE49-F238E27FC236}">
                <a16:creationId xmlns:a16="http://schemas.microsoft.com/office/drawing/2014/main" id="{B55FA1A9-AC18-4EAC-AFAB-073DD804B350}"/>
              </a:ext>
            </a:extLst>
          </p:cNvPr>
          <p:cNvSpPr txBox="1"/>
          <p:nvPr/>
        </p:nvSpPr>
        <p:spPr>
          <a:xfrm>
            <a:off x="1258242" y="2484145"/>
            <a:ext cx="16401228" cy="9668801"/>
          </a:xfrm>
          <a:prstGeom prst="rect">
            <a:avLst/>
          </a:prstGeom>
        </p:spPr>
        <p:txBody>
          <a:bodyPr>
            <a:spAutoFit/>
          </a:bodyPr>
          <a:lstStyle/>
          <a:p>
            <a:pPr marL="635017" indent="-635017" algn="just">
              <a:buFont typeface="Wingdings" panose="05000000000000000000" pitchFamily="2" charset="2"/>
              <a:buChar char="ü"/>
              <a:defRPr/>
            </a:pPr>
            <a:r>
              <a:rPr lang="pt-BR" altLang="en-US" sz="4445" dirty="0">
                <a:solidFill>
                  <a:schemeClr val="bg1">
                    <a:lumMod val="50000"/>
                  </a:schemeClr>
                </a:solidFill>
              </a:rPr>
              <a:t>O que caracteriza a chamada área de sequeiro ou “dependente de chuva” é que sua produção depende de água de chuva, não fazendo uso de técnicas de irrigação ou drenagem;</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A maior parte do Semiárido é de sequeiro. Contudo, sua análise não pode ser uniforme em razão da heterogeneidade da distribuição dos fatores produtivos. Uma forma corrente de analisar é relacionar com tamanho de área; </a:t>
            </a:r>
          </a:p>
          <a:p>
            <a:pPr algn="just">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No Semiárido, as precipitações são irregulares e o fenômeno da seca está presente, ciclicamente. N</a:t>
            </a:r>
            <a:r>
              <a:rPr lang="en-US" altLang="en-US" sz="4445" dirty="0" err="1">
                <a:solidFill>
                  <a:schemeClr val="bg1">
                    <a:lumMod val="50000"/>
                  </a:schemeClr>
                </a:solidFill>
              </a:rPr>
              <a:t>ão</a:t>
            </a:r>
            <a:r>
              <a:rPr lang="en-US" altLang="en-US" sz="4445" dirty="0">
                <a:solidFill>
                  <a:schemeClr val="bg1">
                    <a:lumMod val="50000"/>
                  </a:schemeClr>
                </a:solidFill>
              </a:rPr>
              <a:t> se </a:t>
            </a:r>
            <a:r>
              <a:rPr lang="en-US" altLang="en-US" sz="4445" dirty="0" err="1">
                <a:solidFill>
                  <a:schemeClr val="bg1">
                    <a:lumMod val="50000"/>
                  </a:schemeClr>
                </a:solidFill>
              </a:rPr>
              <a:t>pode</a:t>
            </a:r>
            <a:r>
              <a:rPr lang="en-US" altLang="en-US" sz="4445" dirty="0">
                <a:solidFill>
                  <a:schemeClr val="bg1">
                    <a:lumMod val="50000"/>
                  </a:schemeClr>
                </a:solidFill>
              </a:rPr>
              <a:t>, </a:t>
            </a:r>
            <a:r>
              <a:rPr lang="en-US" altLang="en-US" sz="4445" dirty="0" err="1">
                <a:solidFill>
                  <a:schemeClr val="bg1">
                    <a:lumMod val="50000"/>
                  </a:schemeClr>
                </a:solidFill>
              </a:rPr>
              <a:t>até</a:t>
            </a:r>
            <a:r>
              <a:rPr lang="en-US" altLang="en-US" sz="4445" dirty="0">
                <a:solidFill>
                  <a:schemeClr val="bg1">
                    <a:lumMod val="50000"/>
                  </a:schemeClr>
                </a:solidFill>
              </a:rPr>
              <a:t> o </a:t>
            </a:r>
            <a:r>
              <a:rPr lang="en-US" altLang="en-US" sz="4445" dirty="0" err="1">
                <a:solidFill>
                  <a:schemeClr val="bg1">
                    <a:lumMod val="50000"/>
                  </a:schemeClr>
                </a:solidFill>
              </a:rPr>
              <a:t>nível</a:t>
            </a:r>
            <a:r>
              <a:rPr lang="en-US" altLang="en-US" sz="4445" dirty="0">
                <a:solidFill>
                  <a:schemeClr val="bg1">
                    <a:lumMod val="50000"/>
                  </a:schemeClr>
                </a:solidFill>
              </a:rPr>
              <a:t> </a:t>
            </a:r>
            <a:r>
              <a:rPr lang="en-US" altLang="en-US" sz="4445" dirty="0" err="1">
                <a:solidFill>
                  <a:schemeClr val="bg1">
                    <a:lumMod val="50000"/>
                  </a:schemeClr>
                </a:solidFill>
              </a:rPr>
              <a:t>tecnológico</a:t>
            </a:r>
            <a:r>
              <a:rPr lang="en-US" altLang="en-US" sz="4445" dirty="0">
                <a:solidFill>
                  <a:schemeClr val="bg1">
                    <a:lumMod val="50000"/>
                  </a:schemeClr>
                </a:solidFill>
              </a:rPr>
              <a:t> </a:t>
            </a:r>
            <a:r>
              <a:rPr lang="en-US" altLang="en-US" sz="4445" dirty="0" err="1">
                <a:solidFill>
                  <a:schemeClr val="bg1">
                    <a:lumMod val="50000"/>
                  </a:schemeClr>
                </a:solidFill>
              </a:rPr>
              <a:t>alcançado</a:t>
            </a:r>
            <a:r>
              <a:rPr lang="en-US" altLang="en-US" sz="4445" dirty="0">
                <a:solidFill>
                  <a:schemeClr val="bg1">
                    <a:lumMod val="50000"/>
                  </a:schemeClr>
                </a:solidFill>
              </a:rPr>
              <a:t> </a:t>
            </a:r>
            <a:r>
              <a:rPr lang="en-US" altLang="en-US" sz="4445" dirty="0" err="1">
                <a:solidFill>
                  <a:schemeClr val="bg1">
                    <a:lumMod val="50000"/>
                  </a:schemeClr>
                </a:solidFill>
              </a:rPr>
              <a:t>atualmente</a:t>
            </a:r>
            <a:r>
              <a:rPr lang="en-US" altLang="en-US" sz="4445" dirty="0">
                <a:solidFill>
                  <a:schemeClr val="bg1">
                    <a:lumMod val="50000"/>
                  </a:schemeClr>
                </a:solidFill>
              </a:rPr>
              <a:t>, </a:t>
            </a:r>
            <a:r>
              <a:rPr lang="en-US" altLang="en-US" sz="4445" dirty="0" err="1">
                <a:solidFill>
                  <a:schemeClr val="bg1">
                    <a:lumMod val="50000"/>
                  </a:schemeClr>
                </a:solidFill>
              </a:rPr>
              <a:t>produzir</a:t>
            </a:r>
            <a:r>
              <a:rPr lang="en-US" altLang="en-US" sz="4445" dirty="0">
                <a:solidFill>
                  <a:schemeClr val="bg1">
                    <a:lumMod val="50000"/>
                  </a:schemeClr>
                </a:solidFill>
              </a:rPr>
              <a:t> </a:t>
            </a:r>
            <a:r>
              <a:rPr lang="en-US" altLang="en-US" sz="4445" dirty="0" err="1">
                <a:solidFill>
                  <a:schemeClr val="bg1">
                    <a:lumMod val="50000"/>
                  </a:schemeClr>
                </a:solidFill>
              </a:rPr>
              <a:t>sem</a:t>
            </a:r>
            <a:r>
              <a:rPr lang="en-US" altLang="en-US" sz="4445" dirty="0">
                <a:solidFill>
                  <a:schemeClr val="bg1">
                    <a:lumMod val="50000"/>
                  </a:schemeClr>
                </a:solidFill>
              </a:rPr>
              <a:t> </a:t>
            </a:r>
            <a:r>
              <a:rPr lang="en-US" altLang="en-US" sz="4445" dirty="0" err="1">
                <a:solidFill>
                  <a:schemeClr val="bg1">
                    <a:lumMod val="50000"/>
                  </a:schemeClr>
                </a:solidFill>
              </a:rPr>
              <a:t>água</a:t>
            </a:r>
            <a:r>
              <a:rPr lang="en-US" altLang="en-US" sz="4445" dirty="0">
                <a:solidFill>
                  <a:schemeClr val="bg1">
                    <a:lumMod val="50000"/>
                  </a:schemeClr>
                </a:solidFill>
              </a:rPr>
              <a:t>. </a:t>
            </a:r>
            <a:r>
              <a:rPr lang="en-US" altLang="en-US" sz="4445" dirty="0" err="1">
                <a:solidFill>
                  <a:schemeClr val="bg1">
                    <a:lumMod val="50000"/>
                  </a:schemeClr>
                </a:solidFill>
              </a:rPr>
              <a:t>Estudos</a:t>
            </a:r>
            <a:r>
              <a:rPr lang="en-US" altLang="en-US" sz="4445" dirty="0">
                <a:solidFill>
                  <a:schemeClr val="bg1">
                    <a:lumMod val="50000"/>
                  </a:schemeClr>
                </a:solidFill>
              </a:rPr>
              <a:t> </a:t>
            </a:r>
            <a:r>
              <a:rPr lang="en-US" altLang="en-US" sz="4445" dirty="0" err="1">
                <a:solidFill>
                  <a:schemeClr val="bg1">
                    <a:lumMod val="50000"/>
                  </a:schemeClr>
                </a:solidFill>
              </a:rPr>
              <a:t>tentam</a:t>
            </a:r>
            <a:r>
              <a:rPr lang="en-US" altLang="en-US" sz="4445" dirty="0">
                <a:solidFill>
                  <a:schemeClr val="bg1">
                    <a:lumMod val="50000"/>
                  </a:schemeClr>
                </a:solidFill>
              </a:rPr>
              <a:t> </a:t>
            </a:r>
            <a:r>
              <a:rPr lang="en-US" altLang="en-US" sz="4445" dirty="0" err="1">
                <a:solidFill>
                  <a:schemeClr val="bg1">
                    <a:lumMod val="50000"/>
                  </a:schemeClr>
                </a:solidFill>
              </a:rPr>
              <a:t>incessantemente</a:t>
            </a:r>
            <a:r>
              <a:rPr lang="en-US" altLang="en-US" sz="4445" dirty="0">
                <a:solidFill>
                  <a:schemeClr val="bg1">
                    <a:lumMod val="50000"/>
                  </a:schemeClr>
                </a:solidFill>
              </a:rPr>
              <a:t> </a:t>
            </a:r>
            <a:r>
              <a:rPr lang="en-US" altLang="en-US" sz="4445" dirty="0" err="1">
                <a:solidFill>
                  <a:schemeClr val="bg1">
                    <a:lumMod val="50000"/>
                  </a:schemeClr>
                </a:solidFill>
              </a:rPr>
              <a:t>maximizar</a:t>
            </a:r>
            <a:r>
              <a:rPr lang="en-US" altLang="en-US" sz="4445" dirty="0">
                <a:solidFill>
                  <a:schemeClr val="bg1">
                    <a:lumMod val="50000"/>
                  </a:schemeClr>
                </a:solidFill>
              </a:rPr>
              <a:t> a </a:t>
            </a:r>
            <a:r>
              <a:rPr lang="en-US" altLang="en-US" sz="4445" dirty="0" err="1">
                <a:solidFill>
                  <a:schemeClr val="bg1">
                    <a:lumMod val="50000"/>
                  </a:schemeClr>
                </a:solidFill>
              </a:rPr>
              <a:t>eficiência</a:t>
            </a:r>
            <a:r>
              <a:rPr lang="en-US" altLang="en-US" sz="4445" dirty="0">
                <a:solidFill>
                  <a:schemeClr val="bg1">
                    <a:lumMod val="50000"/>
                  </a:schemeClr>
                </a:solidFill>
              </a:rPr>
              <a:t> do </a:t>
            </a:r>
            <a:r>
              <a:rPr lang="en-US" altLang="en-US" sz="4445" dirty="0" err="1">
                <a:solidFill>
                  <a:schemeClr val="bg1">
                    <a:lumMod val="50000"/>
                  </a:schemeClr>
                </a:solidFill>
              </a:rPr>
              <a:t>uso</a:t>
            </a:r>
            <a:r>
              <a:rPr lang="en-US" altLang="en-US" sz="4445" dirty="0">
                <a:solidFill>
                  <a:schemeClr val="bg1">
                    <a:lumMod val="50000"/>
                  </a:schemeClr>
                </a:solidFill>
              </a:rPr>
              <a:t> da </a:t>
            </a:r>
            <a:r>
              <a:rPr lang="en-US" altLang="en-US" sz="4445" dirty="0" err="1">
                <a:solidFill>
                  <a:schemeClr val="bg1">
                    <a:lumMod val="50000"/>
                  </a:schemeClr>
                </a:solidFill>
              </a:rPr>
              <a:t>água</a:t>
            </a:r>
            <a:r>
              <a:rPr lang="en-US" altLang="en-US" sz="4445" dirty="0">
                <a:solidFill>
                  <a:schemeClr val="bg1">
                    <a:lumMod val="50000"/>
                  </a:schemeClr>
                </a:solidFill>
              </a:rPr>
              <a:t> </a:t>
            </a:r>
            <a:r>
              <a:rPr lang="en-US" altLang="en-US" sz="4445" dirty="0" err="1">
                <a:solidFill>
                  <a:schemeClr val="bg1">
                    <a:lumMod val="50000"/>
                  </a:schemeClr>
                </a:solidFill>
              </a:rPr>
              <a:t>escassa</a:t>
            </a:r>
            <a:r>
              <a:rPr lang="en-US" altLang="en-US" sz="4445" dirty="0">
                <a:solidFill>
                  <a:schemeClr val="bg1">
                    <a:lumMod val="50000"/>
                  </a:schemeClr>
                </a:solidFill>
              </a:rPr>
              <a:t>. </a:t>
            </a:r>
            <a:endParaRPr lang="pt-BR" altLang="en-US" sz="4445" dirty="0">
              <a:solidFill>
                <a:schemeClr val="bg1">
                  <a:lumMod val="50000"/>
                </a:schemeClr>
              </a:solidFill>
            </a:endParaRPr>
          </a:p>
        </p:txBody>
      </p:sp>
      <p:sp>
        <p:nvSpPr>
          <p:cNvPr id="8" name="object 2">
            <a:extLst>
              <a:ext uri="{FF2B5EF4-FFF2-40B4-BE49-F238E27FC236}">
                <a16:creationId xmlns:a16="http://schemas.microsoft.com/office/drawing/2014/main" id="{5F2650BB-0A0F-4645-8BFB-DB00A3C45CAA}"/>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411172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7"/>
          <p:cNvSpPr txBox="1">
            <a:spLocks noChangeArrowheads="1"/>
          </p:cNvSpPr>
          <p:nvPr/>
        </p:nvSpPr>
        <p:spPr bwMode="auto">
          <a:xfrm>
            <a:off x="990599" y="3360950"/>
            <a:ext cx="17183607"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Estratégias de captação, armazenamento e uso da água de chuva</a:t>
            </a:r>
          </a:p>
        </p:txBody>
      </p:sp>
      <p:sp>
        <p:nvSpPr>
          <p:cNvPr id="14" name="Retângulo 13"/>
          <p:cNvSpPr/>
          <p:nvPr/>
        </p:nvSpPr>
        <p:spPr>
          <a:xfrm>
            <a:off x="1538681" y="2135577"/>
            <a:ext cx="10855857"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Agropecuária dependente de Chuva</a:t>
            </a:r>
          </a:p>
        </p:txBody>
      </p:sp>
      <p:grpSp>
        <p:nvGrpSpPr>
          <p:cNvPr id="13" name="Group 1634"/>
          <p:cNvGrpSpPr>
            <a:grpSpLocks/>
          </p:cNvGrpSpPr>
          <p:nvPr/>
        </p:nvGrpSpPr>
        <p:grpSpPr bwMode="auto">
          <a:xfrm>
            <a:off x="2751666" y="4445000"/>
            <a:ext cx="13859933" cy="8172363"/>
            <a:chOff x="612" y="1535"/>
            <a:chExt cx="4627" cy="2575"/>
          </a:xfrm>
        </p:grpSpPr>
        <p:sp>
          <p:nvSpPr>
            <p:cNvPr id="16" name="Line 1027"/>
            <p:cNvSpPr>
              <a:spLocks noChangeShapeType="1"/>
            </p:cNvSpPr>
            <p:nvPr/>
          </p:nvSpPr>
          <p:spPr bwMode="auto">
            <a:xfrm>
              <a:off x="3334" y="2414"/>
              <a:ext cx="1270" cy="771"/>
            </a:xfrm>
            <a:prstGeom prst="line">
              <a:avLst/>
            </a:prstGeom>
            <a:noFill/>
            <a:ln w="28575" cap="sq">
              <a:solidFill>
                <a:srgbClr val="CC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sz="3333"/>
            </a:p>
          </p:txBody>
        </p:sp>
        <p:sp>
          <p:nvSpPr>
            <p:cNvPr id="17" name="Line 1028"/>
            <p:cNvSpPr>
              <a:spLocks noChangeShapeType="1"/>
            </p:cNvSpPr>
            <p:nvPr/>
          </p:nvSpPr>
          <p:spPr bwMode="auto">
            <a:xfrm flipH="1">
              <a:off x="1156" y="2142"/>
              <a:ext cx="1270" cy="1179"/>
            </a:xfrm>
            <a:prstGeom prst="line">
              <a:avLst/>
            </a:prstGeom>
            <a:noFill/>
            <a:ln w="28575" cap="sq">
              <a:solidFill>
                <a:srgbClr val="00CC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sz="3333"/>
            </a:p>
          </p:txBody>
        </p:sp>
        <p:sp>
          <p:nvSpPr>
            <p:cNvPr id="18" name="Line 1029"/>
            <p:cNvSpPr>
              <a:spLocks noChangeShapeType="1"/>
            </p:cNvSpPr>
            <p:nvPr/>
          </p:nvSpPr>
          <p:spPr bwMode="auto">
            <a:xfrm>
              <a:off x="2879" y="2868"/>
              <a:ext cx="1" cy="472"/>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sz="3333"/>
            </a:p>
          </p:txBody>
        </p:sp>
        <p:sp>
          <p:nvSpPr>
            <p:cNvPr id="19" name="Line 1030"/>
            <p:cNvSpPr>
              <a:spLocks noChangeShapeType="1"/>
            </p:cNvSpPr>
            <p:nvPr/>
          </p:nvSpPr>
          <p:spPr bwMode="auto">
            <a:xfrm flipH="1" flipV="1">
              <a:off x="1927" y="1616"/>
              <a:ext cx="363" cy="0"/>
            </a:xfrm>
            <a:prstGeom prst="line">
              <a:avLst/>
            </a:prstGeom>
            <a:noFill/>
            <a:ln w="28575" cap="sq">
              <a:solidFill>
                <a:srgbClr val="7EF2A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sz="3333"/>
            </a:p>
          </p:txBody>
        </p:sp>
        <p:sp>
          <p:nvSpPr>
            <p:cNvPr id="20" name="Line 1031"/>
            <p:cNvSpPr>
              <a:spLocks noChangeShapeType="1"/>
            </p:cNvSpPr>
            <p:nvPr/>
          </p:nvSpPr>
          <p:spPr bwMode="auto">
            <a:xfrm flipH="1">
              <a:off x="3515" y="1642"/>
              <a:ext cx="499" cy="1"/>
            </a:xfrm>
            <a:prstGeom prst="line">
              <a:avLst/>
            </a:prstGeom>
            <a:noFill/>
            <a:ln w="28575" cap="sq">
              <a:solidFill>
                <a:srgbClr val="7EF2A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sz="3333"/>
            </a:p>
          </p:txBody>
        </p:sp>
        <p:sp>
          <p:nvSpPr>
            <p:cNvPr id="21" name="Rectangle 1032"/>
            <p:cNvSpPr>
              <a:spLocks noChangeArrowheads="1"/>
            </p:cNvSpPr>
            <p:nvPr/>
          </p:nvSpPr>
          <p:spPr bwMode="auto">
            <a:xfrm>
              <a:off x="2426" y="2305"/>
              <a:ext cx="787" cy="194"/>
            </a:xfrm>
            <a:prstGeom prst="rect">
              <a:avLst/>
            </a:prstGeom>
            <a:gradFill rotWithShape="1">
              <a:gsLst>
                <a:gs pos="0">
                  <a:srgbClr val="765E76"/>
                </a:gs>
                <a:gs pos="50000">
                  <a:srgbClr val="FFCCFF"/>
                </a:gs>
                <a:gs pos="100000">
                  <a:srgbClr val="765E76"/>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2963">
                  <a:solidFill>
                    <a:srgbClr val="0000CC"/>
                  </a:solidFill>
                  <a:latin typeface="Zurich BT" pitchFamily="34" charset="0"/>
                </a:rPr>
                <a:t>Cisterna rural</a:t>
              </a:r>
            </a:p>
          </p:txBody>
        </p:sp>
        <p:sp>
          <p:nvSpPr>
            <p:cNvPr id="22" name="Rectangle 1033"/>
            <p:cNvSpPr>
              <a:spLocks noChangeArrowheads="1"/>
            </p:cNvSpPr>
            <p:nvPr/>
          </p:nvSpPr>
          <p:spPr bwMode="auto">
            <a:xfrm>
              <a:off x="2548" y="2671"/>
              <a:ext cx="555" cy="214"/>
            </a:xfrm>
            <a:prstGeom prst="rect">
              <a:avLst/>
            </a:prstGeom>
            <a:gradFill rotWithShape="1">
              <a:gsLst>
                <a:gs pos="0">
                  <a:srgbClr val="76765E"/>
                </a:gs>
                <a:gs pos="50000">
                  <a:srgbClr val="FFFFCC"/>
                </a:gs>
                <a:gs pos="100000">
                  <a:srgbClr val="76765E"/>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3333">
                  <a:solidFill>
                    <a:srgbClr val="0000CC"/>
                  </a:solidFill>
                  <a:latin typeface="Zurich BT" pitchFamily="34" charset="0"/>
                </a:rPr>
                <a:t>Barreiro</a:t>
              </a:r>
            </a:p>
          </p:txBody>
        </p:sp>
        <p:sp>
          <p:nvSpPr>
            <p:cNvPr id="23" name="Text Box 1034"/>
            <p:cNvSpPr txBox="1">
              <a:spLocks noChangeArrowheads="1"/>
            </p:cNvSpPr>
            <p:nvPr/>
          </p:nvSpPr>
          <p:spPr bwMode="auto">
            <a:xfrm>
              <a:off x="2290" y="1535"/>
              <a:ext cx="1304" cy="214"/>
            </a:xfrm>
            <a:prstGeom prst="rect">
              <a:avLst/>
            </a:prstGeom>
            <a:gradFill rotWithShape="1">
              <a:gsLst>
                <a:gs pos="0">
                  <a:srgbClr val="537664"/>
                </a:gs>
                <a:gs pos="50000">
                  <a:srgbClr val="B3FFD9"/>
                </a:gs>
                <a:gs pos="100000">
                  <a:srgbClr val="537664"/>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81000" indent="-381000"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ctr" eaLnBrk="1" hangingPunct="1"/>
              <a:r>
                <a:rPr lang="pt-BR" sz="3333" dirty="0">
                  <a:solidFill>
                    <a:srgbClr val="0000CC"/>
                  </a:solidFill>
                  <a:latin typeface="Zurich BT" pitchFamily="34" charset="0"/>
                </a:rPr>
                <a:t>Captação “in situ”</a:t>
              </a:r>
            </a:p>
          </p:txBody>
        </p:sp>
        <p:sp>
          <p:nvSpPr>
            <p:cNvPr id="24" name="Rectangle 1035"/>
            <p:cNvSpPr>
              <a:spLocks noChangeArrowheads="1"/>
            </p:cNvSpPr>
            <p:nvPr/>
          </p:nvSpPr>
          <p:spPr bwMode="auto">
            <a:xfrm>
              <a:off x="2109" y="1915"/>
              <a:ext cx="1416" cy="214"/>
            </a:xfrm>
            <a:prstGeom prst="rect">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3333">
                  <a:solidFill>
                    <a:srgbClr val="0000CC"/>
                  </a:solidFill>
                  <a:latin typeface="Zurich BT" pitchFamily="34" charset="0"/>
                </a:rPr>
                <a:t>Barragem subterrânea</a:t>
              </a:r>
            </a:p>
          </p:txBody>
        </p:sp>
        <p:grpSp>
          <p:nvGrpSpPr>
            <p:cNvPr id="25" name="Group 1036"/>
            <p:cNvGrpSpPr>
              <a:grpSpLocks/>
            </p:cNvGrpSpPr>
            <p:nvPr/>
          </p:nvGrpSpPr>
          <p:grpSpPr bwMode="auto">
            <a:xfrm>
              <a:off x="612" y="2958"/>
              <a:ext cx="1406" cy="1152"/>
              <a:chOff x="385" y="2614"/>
              <a:chExt cx="1633" cy="1451"/>
            </a:xfrm>
          </p:grpSpPr>
          <p:sp>
            <p:nvSpPr>
              <p:cNvPr id="30" name="Rectangle 1037"/>
              <p:cNvSpPr>
                <a:spLocks noChangeArrowheads="1"/>
              </p:cNvSpPr>
              <p:nvPr/>
            </p:nvSpPr>
            <p:spPr bwMode="auto">
              <a:xfrm>
                <a:off x="385" y="2840"/>
                <a:ext cx="1633" cy="1225"/>
              </a:xfrm>
              <a:prstGeom prst="rect">
                <a:avLst/>
              </a:prstGeom>
              <a:gradFill rotWithShape="0">
                <a:gsLst>
                  <a:gs pos="0">
                    <a:srgbClr val="CCFFFF"/>
                  </a:gs>
                  <a:gs pos="100000">
                    <a:srgbClr val="FFFFFF"/>
                  </a:gs>
                </a:gsLst>
                <a:lin ang="5400000" scaled="1"/>
              </a:gradFill>
              <a:ln>
                <a:noFill/>
              </a:ln>
              <a:extLs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none" anchor="ct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endParaRPr lang="en-US" sz="3333" b="1">
                  <a:solidFill>
                    <a:srgbClr val="0000CC"/>
                  </a:solidFill>
                  <a:latin typeface="Arial" panose="020B0604020202020204" pitchFamily="34" charset="0"/>
                </a:endParaRPr>
              </a:p>
            </p:txBody>
          </p:sp>
          <p:grpSp>
            <p:nvGrpSpPr>
              <p:cNvPr id="31" name="Group 1038"/>
              <p:cNvGrpSpPr>
                <a:grpSpLocks/>
              </p:cNvGrpSpPr>
              <p:nvPr/>
            </p:nvGrpSpPr>
            <p:grpSpPr bwMode="auto">
              <a:xfrm>
                <a:off x="385" y="2912"/>
                <a:ext cx="1617" cy="1142"/>
                <a:chOff x="672" y="2398"/>
                <a:chExt cx="1248" cy="770"/>
              </a:xfrm>
            </p:grpSpPr>
            <p:grpSp>
              <p:nvGrpSpPr>
                <p:cNvPr id="33" name="Group 1039"/>
                <p:cNvGrpSpPr>
                  <a:grpSpLocks/>
                </p:cNvGrpSpPr>
                <p:nvPr/>
              </p:nvGrpSpPr>
              <p:grpSpPr bwMode="auto">
                <a:xfrm>
                  <a:off x="672" y="2410"/>
                  <a:ext cx="1248" cy="758"/>
                  <a:chOff x="672" y="2410"/>
                  <a:chExt cx="1248" cy="758"/>
                </a:xfrm>
              </p:grpSpPr>
              <p:sp>
                <p:nvSpPr>
                  <p:cNvPr id="423" name="Freeform 1040"/>
                  <p:cNvSpPr>
                    <a:spLocks/>
                  </p:cNvSpPr>
                  <p:nvPr/>
                </p:nvSpPr>
                <p:spPr bwMode="auto">
                  <a:xfrm>
                    <a:off x="672" y="2822"/>
                    <a:ext cx="1248" cy="301"/>
                  </a:xfrm>
                  <a:custGeom>
                    <a:avLst/>
                    <a:gdLst>
                      <a:gd name="T0" fmla="*/ 1 w 16222"/>
                      <a:gd name="T1" fmla="*/ 0 h 3910"/>
                      <a:gd name="T2" fmla="*/ 0 w 16222"/>
                      <a:gd name="T3" fmla="*/ 0 h 3910"/>
                      <a:gd name="T4" fmla="*/ 0 w 16222"/>
                      <a:gd name="T5" fmla="*/ 0 h 3910"/>
                      <a:gd name="T6" fmla="*/ 0 w 16222"/>
                      <a:gd name="T7" fmla="*/ 0 h 3910"/>
                      <a:gd name="T8" fmla="*/ 0 w 16222"/>
                      <a:gd name="T9" fmla="*/ 0 h 3910"/>
                      <a:gd name="T10" fmla="*/ 0 w 16222"/>
                      <a:gd name="T11" fmla="*/ 0 h 3910"/>
                      <a:gd name="T12" fmla="*/ 0 w 16222"/>
                      <a:gd name="T13" fmla="*/ 0 h 3910"/>
                      <a:gd name="T14" fmla="*/ 0 w 16222"/>
                      <a:gd name="T15" fmla="*/ 0 h 3910"/>
                      <a:gd name="T16" fmla="*/ 0 w 16222"/>
                      <a:gd name="T17" fmla="*/ 0 h 3910"/>
                      <a:gd name="T18" fmla="*/ 0 w 16222"/>
                      <a:gd name="T19" fmla="*/ 0 h 3910"/>
                      <a:gd name="T20" fmla="*/ 0 w 16222"/>
                      <a:gd name="T21" fmla="*/ 0 h 3910"/>
                      <a:gd name="T22" fmla="*/ 0 w 16222"/>
                      <a:gd name="T23" fmla="*/ 0 h 3910"/>
                      <a:gd name="T24" fmla="*/ 0 w 16222"/>
                      <a:gd name="T25" fmla="*/ 0 h 3910"/>
                      <a:gd name="T26" fmla="*/ 0 w 16222"/>
                      <a:gd name="T27" fmla="*/ 0 h 3910"/>
                      <a:gd name="T28" fmla="*/ 0 w 16222"/>
                      <a:gd name="T29" fmla="*/ 0 h 3910"/>
                      <a:gd name="T30" fmla="*/ 0 w 16222"/>
                      <a:gd name="T31" fmla="*/ 0 h 3910"/>
                      <a:gd name="T32" fmla="*/ 0 w 16222"/>
                      <a:gd name="T33" fmla="*/ 0 h 3910"/>
                      <a:gd name="T34" fmla="*/ 0 w 16222"/>
                      <a:gd name="T35" fmla="*/ 0 h 3910"/>
                      <a:gd name="T36" fmla="*/ 0 w 16222"/>
                      <a:gd name="T37" fmla="*/ 0 h 3910"/>
                      <a:gd name="T38" fmla="*/ 0 w 16222"/>
                      <a:gd name="T39" fmla="*/ 0 h 3910"/>
                      <a:gd name="T40" fmla="*/ 0 w 16222"/>
                      <a:gd name="T41" fmla="*/ 0 h 3910"/>
                      <a:gd name="T42" fmla="*/ 0 w 16222"/>
                      <a:gd name="T43" fmla="*/ 0 h 3910"/>
                      <a:gd name="T44" fmla="*/ 0 w 16222"/>
                      <a:gd name="T45" fmla="*/ 0 h 3910"/>
                      <a:gd name="T46" fmla="*/ 0 w 16222"/>
                      <a:gd name="T47" fmla="*/ 0 h 3910"/>
                      <a:gd name="T48" fmla="*/ 0 w 16222"/>
                      <a:gd name="T49" fmla="*/ 0 h 3910"/>
                      <a:gd name="T50" fmla="*/ 0 w 16222"/>
                      <a:gd name="T51" fmla="*/ 0 h 3910"/>
                      <a:gd name="T52" fmla="*/ 0 w 16222"/>
                      <a:gd name="T53" fmla="*/ 0 h 3910"/>
                      <a:gd name="T54" fmla="*/ 0 w 16222"/>
                      <a:gd name="T55" fmla="*/ 0 h 3910"/>
                      <a:gd name="T56" fmla="*/ 0 w 16222"/>
                      <a:gd name="T57" fmla="*/ 0 h 3910"/>
                      <a:gd name="T58" fmla="*/ 0 w 16222"/>
                      <a:gd name="T59" fmla="*/ 0 h 3910"/>
                      <a:gd name="T60" fmla="*/ 0 w 16222"/>
                      <a:gd name="T61" fmla="*/ 0 h 3910"/>
                      <a:gd name="T62" fmla="*/ 0 w 16222"/>
                      <a:gd name="T63" fmla="*/ 0 h 3910"/>
                      <a:gd name="T64" fmla="*/ 0 w 16222"/>
                      <a:gd name="T65" fmla="*/ 0 h 3910"/>
                      <a:gd name="T66" fmla="*/ 0 w 16222"/>
                      <a:gd name="T67" fmla="*/ 0 h 3910"/>
                      <a:gd name="T68" fmla="*/ 0 w 16222"/>
                      <a:gd name="T69" fmla="*/ 0 h 3910"/>
                      <a:gd name="T70" fmla="*/ 0 w 16222"/>
                      <a:gd name="T71" fmla="*/ 0 h 3910"/>
                      <a:gd name="T72" fmla="*/ 0 w 16222"/>
                      <a:gd name="T73" fmla="*/ 0 h 3910"/>
                      <a:gd name="T74" fmla="*/ 0 w 16222"/>
                      <a:gd name="T75" fmla="*/ 0 h 3910"/>
                      <a:gd name="T76" fmla="*/ 0 w 16222"/>
                      <a:gd name="T77" fmla="*/ 0 h 3910"/>
                      <a:gd name="T78" fmla="*/ 0 w 16222"/>
                      <a:gd name="T79" fmla="*/ 0 h 3910"/>
                      <a:gd name="T80" fmla="*/ 0 w 16222"/>
                      <a:gd name="T81" fmla="*/ 0 h 3910"/>
                      <a:gd name="T82" fmla="*/ 0 w 16222"/>
                      <a:gd name="T83" fmla="*/ 0 h 3910"/>
                      <a:gd name="T84" fmla="*/ 0 w 16222"/>
                      <a:gd name="T85" fmla="*/ 0 h 3910"/>
                      <a:gd name="T86" fmla="*/ 0 w 16222"/>
                      <a:gd name="T87" fmla="*/ 0 h 3910"/>
                      <a:gd name="T88" fmla="*/ 0 w 16222"/>
                      <a:gd name="T89" fmla="*/ 0 h 3910"/>
                      <a:gd name="T90" fmla="*/ 0 w 16222"/>
                      <a:gd name="T91" fmla="*/ 0 h 3910"/>
                      <a:gd name="T92" fmla="*/ 0 w 16222"/>
                      <a:gd name="T93" fmla="*/ 0 h 3910"/>
                      <a:gd name="T94" fmla="*/ 0 w 16222"/>
                      <a:gd name="T95" fmla="*/ 0 h 3910"/>
                      <a:gd name="T96" fmla="*/ 0 w 16222"/>
                      <a:gd name="T97" fmla="*/ 0 h 3910"/>
                      <a:gd name="T98" fmla="*/ 0 w 16222"/>
                      <a:gd name="T99" fmla="*/ 0 h 3910"/>
                      <a:gd name="T100" fmla="*/ 0 w 16222"/>
                      <a:gd name="T101" fmla="*/ 0 h 3910"/>
                      <a:gd name="T102" fmla="*/ 0 w 16222"/>
                      <a:gd name="T103" fmla="*/ 0 h 3910"/>
                      <a:gd name="T104" fmla="*/ 0 w 16222"/>
                      <a:gd name="T105" fmla="*/ 0 h 3910"/>
                      <a:gd name="T106" fmla="*/ 0 w 16222"/>
                      <a:gd name="T107" fmla="*/ 0 h 3910"/>
                      <a:gd name="T108" fmla="*/ 0 w 16222"/>
                      <a:gd name="T109" fmla="*/ 0 h 3910"/>
                      <a:gd name="T110" fmla="*/ 0 w 16222"/>
                      <a:gd name="T111" fmla="*/ 0 h 3910"/>
                      <a:gd name="T112" fmla="*/ 0 w 16222"/>
                      <a:gd name="T113" fmla="*/ 0 h 3910"/>
                      <a:gd name="T114" fmla="*/ 0 w 16222"/>
                      <a:gd name="T115" fmla="*/ 0 h 3910"/>
                      <a:gd name="T116" fmla="*/ 1 w 16222"/>
                      <a:gd name="T117" fmla="*/ 0 h 3910"/>
                      <a:gd name="T118" fmla="*/ 1 w 16222"/>
                      <a:gd name="T119" fmla="*/ 0 h 3910"/>
                      <a:gd name="T120" fmla="*/ 1 w 16222"/>
                      <a:gd name="T121" fmla="*/ 0 h 39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22"/>
                      <a:gd name="T184" fmla="*/ 0 h 3910"/>
                      <a:gd name="T185" fmla="*/ 16222 w 16222"/>
                      <a:gd name="T186" fmla="*/ 3910 h 39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22" h="3910">
                        <a:moveTo>
                          <a:pt x="16222" y="0"/>
                        </a:moveTo>
                        <a:lnTo>
                          <a:pt x="16198" y="3692"/>
                        </a:lnTo>
                        <a:lnTo>
                          <a:pt x="0" y="3910"/>
                        </a:lnTo>
                        <a:lnTo>
                          <a:pt x="0" y="2704"/>
                        </a:lnTo>
                        <a:lnTo>
                          <a:pt x="39" y="2699"/>
                        </a:lnTo>
                        <a:lnTo>
                          <a:pt x="77" y="2695"/>
                        </a:lnTo>
                        <a:lnTo>
                          <a:pt x="117" y="2691"/>
                        </a:lnTo>
                        <a:lnTo>
                          <a:pt x="155" y="2688"/>
                        </a:lnTo>
                        <a:lnTo>
                          <a:pt x="195" y="2686"/>
                        </a:lnTo>
                        <a:lnTo>
                          <a:pt x="233" y="2684"/>
                        </a:lnTo>
                        <a:lnTo>
                          <a:pt x="273" y="2683"/>
                        </a:lnTo>
                        <a:lnTo>
                          <a:pt x="312" y="2682"/>
                        </a:lnTo>
                        <a:lnTo>
                          <a:pt x="390" y="2682"/>
                        </a:lnTo>
                        <a:lnTo>
                          <a:pt x="470" y="2684"/>
                        </a:lnTo>
                        <a:lnTo>
                          <a:pt x="549" y="2686"/>
                        </a:lnTo>
                        <a:lnTo>
                          <a:pt x="628" y="2688"/>
                        </a:lnTo>
                        <a:lnTo>
                          <a:pt x="708" y="2690"/>
                        </a:lnTo>
                        <a:lnTo>
                          <a:pt x="787" y="2692"/>
                        </a:lnTo>
                        <a:lnTo>
                          <a:pt x="866" y="2693"/>
                        </a:lnTo>
                        <a:lnTo>
                          <a:pt x="944" y="2693"/>
                        </a:lnTo>
                        <a:lnTo>
                          <a:pt x="984" y="2692"/>
                        </a:lnTo>
                        <a:lnTo>
                          <a:pt x="1023" y="2691"/>
                        </a:lnTo>
                        <a:lnTo>
                          <a:pt x="1062" y="2689"/>
                        </a:lnTo>
                        <a:lnTo>
                          <a:pt x="1101" y="2686"/>
                        </a:lnTo>
                        <a:lnTo>
                          <a:pt x="1140" y="2683"/>
                        </a:lnTo>
                        <a:lnTo>
                          <a:pt x="1178" y="2679"/>
                        </a:lnTo>
                        <a:lnTo>
                          <a:pt x="1218" y="2674"/>
                        </a:lnTo>
                        <a:lnTo>
                          <a:pt x="1256" y="2669"/>
                        </a:lnTo>
                        <a:lnTo>
                          <a:pt x="1305" y="2660"/>
                        </a:lnTo>
                        <a:lnTo>
                          <a:pt x="1354" y="2650"/>
                        </a:lnTo>
                        <a:lnTo>
                          <a:pt x="1402" y="2644"/>
                        </a:lnTo>
                        <a:lnTo>
                          <a:pt x="1452" y="2638"/>
                        </a:lnTo>
                        <a:lnTo>
                          <a:pt x="1501" y="2634"/>
                        </a:lnTo>
                        <a:lnTo>
                          <a:pt x="1550" y="2630"/>
                        </a:lnTo>
                        <a:lnTo>
                          <a:pt x="1599" y="2628"/>
                        </a:lnTo>
                        <a:lnTo>
                          <a:pt x="1649" y="2626"/>
                        </a:lnTo>
                        <a:lnTo>
                          <a:pt x="1697" y="2625"/>
                        </a:lnTo>
                        <a:lnTo>
                          <a:pt x="1747" y="2625"/>
                        </a:lnTo>
                        <a:lnTo>
                          <a:pt x="1797" y="2625"/>
                        </a:lnTo>
                        <a:lnTo>
                          <a:pt x="1846" y="2626"/>
                        </a:lnTo>
                        <a:lnTo>
                          <a:pt x="1945" y="2630"/>
                        </a:lnTo>
                        <a:lnTo>
                          <a:pt x="2043" y="2634"/>
                        </a:lnTo>
                        <a:lnTo>
                          <a:pt x="2143" y="2639"/>
                        </a:lnTo>
                        <a:lnTo>
                          <a:pt x="2241" y="2644"/>
                        </a:lnTo>
                        <a:lnTo>
                          <a:pt x="2339" y="2648"/>
                        </a:lnTo>
                        <a:lnTo>
                          <a:pt x="2439" y="2650"/>
                        </a:lnTo>
                        <a:lnTo>
                          <a:pt x="2487" y="2652"/>
                        </a:lnTo>
                        <a:lnTo>
                          <a:pt x="2537" y="2652"/>
                        </a:lnTo>
                        <a:lnTo>
                          <a:pt x="2586" y="2650"/>
                        </a:lnTo>
                        <a:lnTo>
                          <a:pt x="2635" y="2649"/>
                        </a:lnTo>
                        <a:lnTo>
                          <a:pt x="2684" y="2647"/>
                        </a:lnTo>
                        <a:lnTo>
                          <a:pt x="2733" y="2643"/>
                        </a:lnTo>
                        <a:lnTo>
                          <a:pt x="2781" y="2639"/>
                        </a:lnTo>
                        <a:lnTo>
                          <a:pt x="2831" y="2634"/>
                        </a:lnTo>
                        <a:lnTo>
                          <a:pt x="2866" y="2630"/>
                        </a:lnTo>
                        <a:lnTo>
                          <a:pt x="2901" y="2627"/>
                        </a:lnTo>
                        <a:lnTo>
                          <a:pt x="2936" y="2625"/>
                        </a:lnTo>
                        <a:lnTo>
                          <a:pt x="2970" y="2624"/>
                        </a:lnTo>
                        <a:lnTo>
                          <a:pt x="3039" y="2623"/>
                        </a:lnTo>
                        <a:lnTo>
                          <a:pt x="3108" y="2624"/>
                        </a:lnTo>
                        <a:lnTo>
                          <a:pt x="3246" y="2629"/>
                        </a:lnTo>
                        <a:lnTo>
                          <a:pt x="3384" y="2636"/>
                        </a:lnTo>
                        <a:lnTo>
                          <a:pt x="3452" y="2639"/>
                        </a:lnTo>
                        <a:lnTo>
                          <a:pt x="3521" y="2641"/>
                        </a:lnTo>
                        <a:lnTo>
                          <a:pt x="3590" y="2641"/>
                        </a:lnTo>
                        <a:lnTo>
                          <a:pt x="3660" y="2640"/>
                        </a:lnTo>
                        <a:lnTo>
                          <a:pt x="3694" y="2638"/>
                        </a:lnTo>
                        <a:lnTo>
                          <a:pt x="3729" y="2636"/>
                        </a:lnTo>
                        <a:lnTo>
                          <a:pt x="3763" y="2633"/>
                        </a:lnTo>
                        <a:lnTo>
                          <a:pt x="3798" y="2630"/>
                        </a:lnTo>
                        <a:lnTo>
                          <a:pt x="3833" y="2625"/>
                        </a:lnTo>
                        <a:lnTo>
                          <a:pt x="3868" y="2620"/>
                        </a:lnTo>
                        <a:lnTo>
                          <a:pt x="3904" y="2613"/>
                        </a:lnTo>
                        <a:lnTo>
                          <a:pt x="3939" y="2606"/>
                        </a:lnTo>
                        <a:lnTo>
                          <a:pt x="3940" y="86"/>
                        </a:lnTo>
                        <a:lnTo>
                          <a:pt x="4061" y="89"/>
                        </a:lnTo>
                        <a:lnTo>
                          <a:pt x="4182" y="92"/>
                        </a:lnTo>
                        <a:lnTo>
                          <a:pt x="4303" y="93"/>
                        </a:lnTo>
                        <a:lnTo>
                          <a:pt x="4425" y="94"/>
                        </a:lnTo>
                        <a:lnTo>
                          <a:pt x="4548" y="94"/>
                        </a:lnTo>
                        <a:lnTo>
                          <a:pt x="4671" y="93"/>
                        </a:lnTo>
                        <a:lnTo>
                          <a:pt x="4793" y="92"/>
                        </a:lnTo>
                        <a:lnTo>
                          <a:pt x="4916" y="90"/>
                        </a:lnTo>
                        <a:lnTo>
                          <a:pt x="5162" y="85"/>
                        </a:lnTo>
                        <a:lnTo>
                          <a:pt x="5409" y="78"/>
                        </a:lnTo>
                        <a:lnTo>
                          <a:pt x="5655" y="71"/>
                        </a:lnTo>
                        <a:lnTo>
                          <a:pt x="5903" y="62"/>
                        </a:lnTo>
                        <a:lnTo>
                          <a:pt x="6149" y="55"/>
                        </a:lnTo>
                        <a:lnTo>
                          <a:pt x="6395" y="49"/>
                        </a:lnTo>
                        <a:lnTo>
                          <a:pt x="6518" y="46"/>
                        </a:lnTo>
                        <a:lnTo>
                          <a:pt x="6641" y="44"/>
                        </a:lnTo>
                        <a:lnTo>
                          <a:pt x="6763" y="43"/>
                        </a:lnTo>
                        <a:lnTo>
                          <a:pt x="6885" y="42"/>
                        </a:lnTo>
                        <a:lnTo>
                          <a:pt x="7007" y="42"/>
                        </a:lnTo>
                        <a:lnTo>
                          <a:pt x="7128" y="42"/>
                        </a:lnTo>
                        <a:lnTo>
                          <a:pt x="7249" y="44"/>
                        </a:lnTo>
                        <a:lnTo>
                          <a:pt x="7370" y="46"/>
                        </a:lnTo>
                        <a:lnTo>
                          <a:pt x="7490" y="50"/>
                        </a:lnTo>
                        <a:lnTo>
                          <a:pt x="7610" y="54"/>
                        </a:lnTo>
                        <a:lnTo>
                          <a:pt x="7729" y="60"/>
                        </a:lnTo>
                        <a:lnTo>
                          <a:pt x="7848" y="67"/>
                        </a:lnTo>
                        <a:lnTo>
                          <a:pt x="8124" y="77"/>
                        </a:lnTo>
                        <a:lnTo>
                          <a:pt x="8399" y="84"/>
                        </a:lnTo>
                        <a:lnTo>
                          <a:pt x="8672" y="90"/>
                        </a:lnTo>
                        <a:lnTo>
                          <a:pt x="8944" y="95"/>
                        </a:lnTo>
                        <a:lnTo>
                          <a:pt x="9213" y="98"/>
                        </a:lnTo>
                        <a:lnTo>
                          <a:pt x="9481" y="101"/>
                        </a:lnTo>
                        <a:lnTo>
                          <a:pt x="9748" y="102"/>
                        </a:lnTo>
                        <a:lnTo>
                          <a:pt x="10013" y="102"/>
                        </a:lnTo>
                        <a:lnTo>
                          <a:pt x="10278" y="102"/>
                        </a:lnTo>
                        <a:lnTo>
                          <a:pt x="10541" y="100"/>
                        </a:lnTo>
                        <a:lnTo>
                          <a:pt x="10802" y="98"/>
                        </a:lnTo>
                        <a:lnTo>
                          <a:pt x="11064" y="95"/>
                        </a:lnTo>
                        <a:lnTo>
                          <a:pt x="11583" y="87"/>
                        </a:lnTo>
                        <a:lnTo>
                          <a:pt x="12100" y="77"/>
                        </a:lnTo>
                        <a:lnTo>
                          <a:pt x="13129" y="53"/>
                        </a:lnTo>
                        <a:lnTo>
                          <a:pt x="14154" y="30"/>
                        </a:lnTo>
                        <a:lnTo>
                          <a:pt x="14669" y="19"/>
                        </a:lnTo>
                        <a:lnTo>
                          <a:pt x="15184" y="11"/>
                        </a:lnTo>
                        <a:lnTo>
                          <a:pt x="15442" y="7"/>
                        </a:lnTo>
                        <a:lnTo>
                          <a:pt x="15702" y="4"/>
                        </a:lnTo>
                        <a:lnTo>
                          <a:pt x="15961" y="2"/>
                        </a:lnTo>
                        <a:lnTo>
                          <a:pt x="16222" y="0"/>
                        </a:lnTo>
                        <a:close/>
                      </a:path>
                    </a:pathLst>
                  </a:custGeom>
                  <a:solidFill>
                    <a:srgbClr val="76AA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4" name="Freeform 1041"/>
                  <p:cNvSpPr>
                    <a:spLocks/>
                  </p:cNvSpPr>
                  <p:nvPr/>
                </p:nvSpPr>
                <p:spPr bwMode="auto">
                  <a:xfrm>
                    <a:off x="672" y="3048"/>
                    <a:ext cx="1244" cy="120"/>
                  </a:xfrm>
                  <a:custGeom>
                    <a:avLst/>
                    <a:gdLst>
                      <a:gd name="T0" fmla="*/ 0 w 16168"/>
                      <a:gd name="T1" fmla="*/ 0 h 1562"/>
                      <a:gd name="T2" fmla="*/ 1 w 16168"/>
                      <a:gd name="T3" fmla="*/ 0 h 1562"/>
                      <a:gd name="T4" fmla="*/ 1 w 16168"/>
                      <a:gd name="T5" fmla="*/ 0 h 1562"/>
                      <a:gd name="T6" fmla="*/ 1 w 16168"/>
                      <a:gd name="T7" fmla="*/ 0 h 1562"/>
                      <a:gd name="T8" fmla="*/ 1 w 16168"/>
                      <a:gd name="T9" fmla="*/ 0 h 1562"/>
                      <a:gd name="T10" fmla="*/ 1 w 16168"/>
                      <a:gd name="T11" fmla="*/ 0 h 1562"/>
                      <a:gd name="T12" fmla="*/ 1 w 16168"/>
                      <a:gd name="T13" fmla="*/ 0 h 1562"/>
                      <a:gd name="T14" fmla="*/ 1 w 16168"/>
                      <a:gd name="T15" fmla="*/ 0 h 1562"/>
                      <a:gd name="T16" fmla="*/ 1 w 16168"/>
                      <a:gd name="T17" fmla="*/ 0 h 1562"/>
                      <a:gd name="T18" fmla="*/ 1 w 16168"/>
                      <a:gd name="T19" fmla="*/ 0 h 1562"/>
                      <a:gd name="T20" fmla="*/ 1 w 16168"/>
                      <a:gd name="T21" fmla="*/ 0 h 1562"/>
                      <a:gd name="T22" fmla="*/ 1 w 16168"/>
                      <a:gd name="T23" fmla="*/ 0 h 1562"/>
                      <a:gd name="T24" fmla="*/ 1 w 16168"/>
                      <a:gd name="T25" fmla="*/ 0 h 1562"/>
                      <a:gd name="T26" fmla="*/ 1 w 16168"/>
                      <a:gd name="T27" fmla="*/ 0 h 1562"/>
                      <a:gd name="T28" fmla="*/ 0 w 16168"/>
                      <a:gd name="T29" fmla="*/ 0 h 1562"/>
                      <a:gd name="T30" fmla="*/ 0 w 16168"/>
                      <a:gd name="T31" fmla="*/ 0 h 1562"/>
                      <a:gd name="T32" fmla="*/ 0 w 16168"/>
                      <a:gd name="T33" fmla="*/ 0 h 1562"/>
                      <a:gd name="T34" fmla="*/ 0 w 16168"/>
                      <a:gd name="T35" fmla="*/ 0 h 1562"/>
                      <a:gd name="T36" fmla="*/ 0 w 16168"/>
                      <a:gd name="T37" fmla="*/ 0 h 1562"/>
                      <a:gd name="T38" fmla="*/ 0 w 16168"/>
                      <a:gd name="T39" fmla="*/ 0 h 1562"/>
                      <a:gd name="T40" fmla="*/ 0 w 16168"/>
                      <a:gd name="T41" fmla="*/ 0 h 1562"/>
                      <a:gd name="T42" fmla="*/ 0 w 16168"/>
                      <a:gd name="T43" fmla="*/ 0 h 1562"/>
                      <a:gd name="T44" fmla="*/ 0 w 16168"/>
                      <a:gd name="T45" fmla="*/ 0 h 1562"/>
                      <a:gd name="T46" fmla="*/ 0 w 16168"/>
                      <a:gd name="T47" fmla="*/ 0 h 1562"/>
                      <a:gd name="T48" fmla="*/ 0 w 16168"/>
                      <a:gd name="T49" fmla="*/ 0 h 1562"/>
                      <a:gd name="T50" fmla="*/ 0 w 16168"/>
                      <a:gd name="T51" fmla="*/ 0 h 1562"/>
                      <a:gd name="T52" fmla="*/ 0 w 16168"/>
                      <a:gd name="T53" fmla="*/ 0 h 1562"/>
                      <a:gd name="T54" fmla="*/ 0 w 16168"/>
                      <a:gd name="T55" fmla="*/ 0 h 1562"/>
                      <a:gd name="T56" fmla="*/ 0 w 16168"/>
                      <a:gd name="T57" fmla="*/ 0 h 1562"/>
                      <a:gd name="T58" fmla="*/ 0 w 16168"/>
                      <a:gd name="T59" fmla="*/ 0 h 1562"/>
                      <a:gd name="T60" fmla="*/ 0 w 16168"/>
                      <a:gd name="T61" fmla="*/ 0 h 1562"/>
                      <a:gd name="T62" fmla="*/ 0 w 16168"/>
                      <a:gd name="T63" fmla="*/ 0 h 1562"/>
                      <a:gd name="T64" fmla="*/ 0 w 16168"/>
                      <a:gd name="T65" fmla="*/ 0 h 1562"/>
                      <a:gd name="T66" fmla="*/ 0 w 16168"/>
                      <a:gd name="T67" fmla="*/ 0 h 1562"/>
                      <a:gd name="T68" fmla="*/ 0 w 16168"/>
                      <a:gd name="T69" fmla="*/ 0 h 1562"/>
                      <a:gd name="T70" fmla="*/ 0 w 16168"/>
                      <a:gd name="T71" fmla="*/ 0 h 1562"/>
                      <a:gd name="T72" fmla="*/ 0 w 16168"/>
                      <a:gd name="T73" fmla="*/ 0 h 1562"/>
                      <a:gd name="T74" fmla="*/ 0 w 16168"/>
                      <a:gd name="T75" fmla="*/ 0 h 1562"/>
                      <a:gd name="T76" fmla="*/ 0 w 16168"/>
                      <a:gd name="T77" fmla="*/ 0 h 1562"/>
                      <a:gd name="T78" fmla="*/ 0 w 16168"/>
                      <a:gd name="T79" fmla="*/ 0 h 1562"/>
                      <a:gd name="T80" fmla="*/ 0 w 16168"/>
                      <a:gd name="T81" fmla="*/ 0 h 1562"/>
                      <a:gd name="T82" fmla="*/ 0 w 16168"/>
                      <a:gd name="T83" fmla="*/ 0 h 1562"/>
                      <a:gd name="T84" fmla="*/ 0 w 16168"/>
                      <a:gd name="T85" fmla="*/ 0 h 1562"/>
                      <a:gd name="T86" fmla="*/ 0 w 16168"/>
                      <a:gd name="T87" fmla="*/ 0 h 1562"/>
                      <a:gd name="T88" fmla="*/ 0 w 16168"/>
                      <a:gd name="T89" fmla="*/ 0 h 1562"/>
                      <a:gd name="T90" fmla="*/ 0 w 16168"/>
                      <a:gd name="T91" fmla="*/ 0 h 1562"/>
                      <a:gd name="T92" fmla="*/ 0 w 16168"/>
                      <a:gd name="T93" fmla="*/ 0 h 1562"/>
                      <a:gd name="T94" fmla="*/ 0 w 16168"/>
                      <a:gd name="T95" fmla="*/ 0 h 1562"/>
                      <a:gd name="T96" fmla="*/ 0 w 16168"/>
                      <a:gd name="T97" fmla="*/ 0 h 1562"/>
                      <a:gd name="T98" fmla="*/ 0 w 16168"/>
                      <a:gd name="T99" fmla="*/ 0 h 1562"/>
                      <a:gd name="T100" fmla="*/ 0 w 16168"/>
                      <a:gd name="T101" fmla="*/ 0 h 1562"/>
                      <a:gd name="T102" fmla="*/ 0 w 16168"/>
                      <a:gd name="T103" fmla="*/ 0 h 1562"/>
                      <a:gd name="T104" fmla="*/ 0 w 16168"/>
                      <a:gd name="T105" fmla="*/ 0 h 1562"/>
                      <a:gd name="T106" fmla="*/ 0 w 16168"/>
                      <a:gd name="T107" fmla="*/ 0 h 1562"/>
                      <a:gd name="T108" fmla="*/ 0 w 16168"/>
                      <a:gd name="T109" fmla="*/ 0 h 1562"/>
                      <a:gd name="T110" fmla="*/ 0 w 16168"/>
                      <a:gd name="T111" fmla="*/ 0 h 1562"/>
                      <a:gd name="T112" fmla="*/ 0 w 16168"/>
                      <a:gd name="T113" fmla="*/ 0 h 1562"/>
                      <a:gd name="T114" fmla="*/ 0 w 16168"/>
                      <a:gd name="T115" fmla="*/ 0 h 1562"/>
                      <a:gd name="T116" fmla="*/ 0 w 16168"/>
                      <a:gd name="T117" fmla="*/ 0 h 1562"/>
                      <a:gd name="T118" fmla="*/ 0 w 16168"/>
                      <a:gd name="T119" fmla="*/ 0 h 1562"/>
                      <a:gd name="T120" fmla="*/ 0 w 16168"/>
                      <a:gd name="T121" fmla="*/ 0 h 1562"/>
                      <a:gd name="T122" fmla="*/ 0 w 16168"/>
                      <a:gd name="T123" fmla="*/ 0 h 15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68"/>
                      <a:gd name="T187" fmla="*/ 0 h 1562"/>
                      <a:gd name="T188" fmla="*/ 16168 w 16168"/>
                      <a:gd name="T189" fmla="*/ 1562 h 15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68" h="1562">
                        <a:moveTo>
                          <a:pt x="0" y="716"/>
                        </a:moveTo>
                        <a:lnTo>
                          <a:pt x="0" y="1562"/>
                        </a:lnTo>
                        <a:lnTo>
                          <a:pt x="16168" y="1562"/>
                        </a:lnTo>
                        <a:lnTo>
                          <a:pt x="16168" y="0"/>
                        </a:lnTo>
                        <a:lnTo>
                          <a:pt x="16116" y="15"/>
                        </a:lnTo>
                        <a:lnTo>
                          <a:pt x="16061" y="29"/>
                        </a:lnTo>
                        <a:lnTo>
                          <a:pt x="16006" y="44"/>
                        </a:lnTo>
                        <a:lnTo>
                          <a:pt x="15949" y="57"/>
                        </a:lnTo>
                        <a:lnTo>
                          <a:pt x="15892" y="72"/>
                        </a:lnTo>
                        <a:lnTo>
                          <a:pt x="15834" y="85"/>
                        </a:lnTo>
                        <a:lnTo>
                          <a:pt x="15775" y="98"/>
                        </a:lnTo>
                        <a:lnTo>
                          <a:pt x="15714" y="110"/>
                        </a:lnTo>
                        <a:lnTo>
                          <a:pt x="15653" y="122"/>
                        </a:lnTo>
                        <a:lnTo>
                          <a:pt x="15590" y="135"/>
                        </a:lnTo>
                        <a:lnTo>
                          <a:pt x="15527" y="146"/>
                        </a:lnTo>
                        <a:lnTo>
                          <a:pt x="15463" y="157"/>
                        </a:lnTo>
                        <a:lnTo>
                          <a:pt x="15397" y="167"/>
                        </a:lnTo>
                        <a:lnTo>
                          <a:pt x="15330" y="178"/>
                        </a:lnTo>
                        <a:lnTo>
                          <a:pt x="15263" y="188"/>
                        </a:lnTo>
                        <a:lnTo>
                          <a:pt x="15194" y="197"/>
                        </a:lnTo>
                        <a:lnTo>
                          <a:pt x="15124" y="207"/>
                        </a:lnTo>
                        <a:lnTo>
                          <a:pt x="15052" y="216"/>
                        </a:lnTo>
                        <a:lnTo>
                          <a:pt x="14980" y="224"/>
                        </a:lnTo>
                        <a:lnTo>
                          <a:pt x="14907" y="232"/>
                        </a:lnTo>
                        <a:lnTo>
                          <a:pt x="14757" y="247"/>
                        </a:lnTo>
                        <a:lnTo>
                          <a:pt x="14603" y="260"/>
                        </a:lnTo>
                        <a:lnTo>
                          <a:pt x="14443" y="273"/>
                        </a:lnTo>
                        <a:lnTo>
                          <a:pt x="14279" y="283"/>
                        </a:lnTo>
                        <a:lnTo>
                          <a:pt x="14111" y="292"/>
                        </a:lnTo>
                        <a:lnTo>
                          <a:pt x="13937" y="299"/>
                        </a:lnTo>
                        <a:lnTo>
                          <a:pt x="13183" y="308"/>
                        </a:lnTo>
                        <a:lnTo>
                          <a:pt x="12428" y="318"/>
                        </a:lnTo>
                        <a:lnTo>
                          <a:pt x="12048" y="323"/>
                        </a:lnTo>
                        <a:lnTo>
                          <a:pt x="11669" y="327"/>
                        </a:lnTo>
                        <a:lnTo>
                          <a:pt x="11289" y="330"/>
                        </a:lnTo>
                        <a:lnTo>
                          <a:pt x="10909" y="331"/>
                        </a:lnTo>
                        <a:lnTo>
                          <a:pt x="10718" y="331"/>
                        </a:lnTo>
                        <a:lnTo>
                          <a:pt x="10527" y="331"/>
                        </a:lnTo>
                        <a:lnTo>
                          <a:pt x="10336" y="330"/>
                        </a:lnTo>
                        <a:lnTo>
                          <a:pt x="10145" y="328"/>
                        </a:lnTo>
                        <a:lnTo>
                          <a:pt x="9953" y="326"/>
                        </a:lnTo>
                        <a:lnTo>
                          <a:pt x="9762" y="323"/>
                        </a:lnTo>
                        <a:lnTo>
                          <a:pt x="9570" y="320"/>
                        </a:lnTo>
                        <a:lnTo>
                          <a:pt x="9378" y="315"/>
                        </a:lnTo>
                        <a:lnTo>
                          <a:pt x="9185" y="310"/>
                        </a:lnTo>
                        <a:lnTo>
                          <a:pt x="8992" y="304"/>
                        </a:lnTo>
                        <a:lnTo>
                          <a:pt x="8800" y="297"/>
                        </a:lnTo>
                        <a:lnTo>
                          <a:pt x="8607" y="289"/>
                        </a:lnTo>
                        <a:lnTo>
                          <a:pt x="8413" y="280"/>
                        </a:lnTo>
                        <a:lnTo>
                          <a:pt x="8220" y="269"/>
                        </a:lnTo>
                        <a:lnTo>
                          <a:pt x="8025" y="258"/>
                        </a:lnTo>
                        <a:lnTo>
                          <a:pt x="7830" y="246"/>
                        </a:lnTo>
                        <a:lnTo>
                          <a:pt x="7641" y="235"/>
                        </a:lnTo>
                        <a:lnTo>
                          <a:pt x="7458" y="225"/>
                        </a:lnTo>
                        <a:lnTo>
                          <a:pt x="7283" y="216"/>
                        </a:lnTo>
                        <a:lnTo>
                          <a:pt x="7115" y="210"/>
                        </a:lnTo>
                        <a:lnTo>
                          <a:pt x="6955" y="204"/>
                        </a:lnTo>
                        <a:lnTo>
                          <a:pt x="6802" y="200"/>
                        </a:lnTo>
                        <a:lnTo>
                          <a:pt x="6655" y="197"/>
                        </a:lnTo>
                        <a:lnTo>
                          <a:pt x="6515" y="196"/>
                        </a:lnTo>
                        <a:lnTo>
                          <a:pt x="6380" y="196"/>
                        </a:lnTo>
                        <a:lnTo>
                          <a:pt x="6252" y="197"/>
                        </a:lnTo>
                        <a:lnTo>
                          <a:pt x="6129" y="199"/>
                        </a:lnTo>
                        <a:lnTo>
                          <a:pt x="6011" y="204"/>
                        </a:lnTo>
                        <a:lnTo>
                          <a:pt x="5898" y="208"/>
                        </a:lnTo>
                        <a:lnTo>
                          <a:pt x="5791" y="212"/>
                        </a:lnTo>
                        <a:lnTo>
                          <a:pt x="5688" y="218"/>
                        </a:lnTo>
                        <a:lnTo>
                          <a:pt x="5588" y="224"/>
                        </a:lnTo>
                        <a:lnTo>
                          <a:pt x="5493" y="231"/>
                        </a:lnTo>
                        <a:lnTo>
                          <a:pt x="5402" y="238"/>
                        </a:lnTo>
                        <a:lnTo>
                          <a:pt x="5312" y="245"/>
                        </a:lnTo>
                        <a:lnTo>
                          <a:pt x="5228" y="253"/>
                        </a:lnTo>
                        <a:lnTo>
                          <a:pt x="5066" y="269"/>
                        </a:lnTo>
                        <a:lnTo>
                          <a:pt x="4913" y="287"/>
                        </a:lnTo>
                        <a:lnTo>
                          <a:pt x="4768" y="303"/>
                        </a:lnTo>
                        <a:lnTo>
                          <a:pt x="4627" y="318"/>
                        </a:lnTo>
                        <a:lnTo>
                          <a:pt x="4558" y="325"/>
                        </a:lnTo>
                        <a:lnTo>
                          <a:pt x="4489" y="331"/>
                        </a:lnTo>
                        <a:lnTo>
                          <a:pt x="4421" y="337"/>
                        </a:lnTo>
                        <a:lnTo>
                          <a:pt x="4352" y="343"/>
                        </a:lnTo>
                        <a:lnTo>
                          <a:pt x="4054" y="365"/>
                        </a:lnTo>
                        <a:lnTo>
                          <a:pt x="3807" y="384"/>
                        </a:lnTo>
                        <a:lnTo>
                          <a:pt x="3605" y="400"/>
                        </a:lnTo>
                        <a:lnTo>
                          <a:pt x="3442" y="415"/>
                        </a:lnTo>
                        <a:lnTo>
                          <a:pt x="3202" y="438"/>
                        </a:lnTo>
                        <a:lnTo>
                          <a:pt x="3034" y="455"/>
                        </a:lnTo>
                        <a:lnTo>
                          <a:pt x="2959" y="463"/>
                        </a:lnTo>
                        <a:lnTo>
                          <a:pt x="2880" y="470"/>
                        </a:lnTo>
                        <a:lnTo>
                          <a:pt x="2792" y="477"/>
                        </a:lnTo>
                        <a:lnTo>
                          <a:pt x="2686" y="486"/>
                        </a:lnTo>
                        <a:lnTo>
                          <a:pt x="2557" y="494"/>
                        </a:lnTo>
                        <a:lnTo>
                          <a:pt x="2397" y="503"/>
                        </a:lnTo>
                        <a:lnTo>
                          <a:pt x="2200" y="513"/>
                        </a:lnTo>
                        <a:lnTo>
                          <a:pt x="1958" y="525"/>
                        </a:lnTo>
                        <a:lnTo>
                          <a:pt x="1821" y="528"/>
                        </a:lnTo>
                        <a:lnTo>
                          <a:pt x="1695" y="532"/>
                        </a:lnTo>
                        <a:lnTo>
                          <a:pt x="1580" y="536"/>
                        </a:lnTo>
                        <a:lnTo>
                          <a:pt x="1474" y="541"/>
                        </a:lnTo>
                        <a:lnTo>
                          <a:pt x="1378" y="547"/>
                        </a:lnTo>
                        <a:lnTo>
                          <a:pt x="1290" y="554"/>
                        </a:lnTo>
                        <a:lnTo>
                          <a:pt x="1211" y="560"/>
                        </a:lnTo>
                        <a:lnTo>
                          <a:pt x="1138" y="567"/>
                        </a:lnTo>
                        <a:lnTo>
                          <a:pt x="1072" y="574"/>
                        </a:lnTo>
                        <a:lnTo>
                          <a:pt x="1013" y="582"/>
                        </a:lnTo>
                        <a:lnTo>
                          <a:pt x="958" y="590"/>
                        </a:lnTo>
                        <a:lnTo>
                          <a:pt x="910" y="598"/>
                        </a:lnTo>
                        <a:lnTo>
                          <a:pt x="865" y="606"/>
                        </a:lnTo>
                        <a:lnTo>
                          <a:pt x="823" y="614"/>
                        </a:lnTo>
                        <a:lnTo>
                          <a:pt x="785" y="623"/>
                        </a:lnTo>
                        <a:lnTo>
                          <a:pt x="749" y="632"/>
                        </a:lnTo>
                        <a:lnTo>
                          <a:pt x="682" y="648"/>
                        </a:lnTo>
                        <a:lnTo>
                          <a:pt x="619" y="663"/>
                        </a:lnTo>
                        <a:lnTo>
                          <a:pt x="585" y="670"/>
                        </a:lnTo>
                        <a:lnTo>
                          <a:pt x="551" y="677"/>
                        </a:lnTo>
                        <a:lnTo>
                          <a:pt x="515" y="684"/>
                        </a:lnTo>
                        <a:lnTo>
                          <a:pt x="476" y="691"/>
                        </a:lnTo>
                        <a:lnTo>
                          <a:pt x="434" y="696"/>
                        </a:lnTo>
                        <a:lnTo>
                          <a:pt x="388" y="701"/>
                        </a:lnTo>
                        <a:lnTo>
                          <a:pt x="339" y="705"/>
                        </a:lnTo>
                        <a:lnTo>
                          <a:pt x="283" y="709"/>
                        </a:lnTo>
                        <a:lnTo>
                          <a:pt x="222" y="712"/>
                        </a:lnTo>
                        <a:lnTo>
                          <a:pt x="155" y="714"/>
                        </a:lnTo>
                        <a:lnTo>
                          <a:pt x="82" y="715"/>
                        </a:lnTo>
                        <a:lnTo>
                          <a:pt x="0" y="716"/>
                        </a:lnTo>
                        <a:close/>
                      </a:path>
                    </a:pathLst>
                  </a:custGeom>
                  <a:solidFill>
                    <a:srgbClr val="D2BE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5" name="Freeform 1042"/>
                  <p:cNvSpPr>
                    <a:spLocks/>
                  </p:cNvSpPr>
                  <p:nvPr/>
                </p:nvSpPr>
                <p:spPr bwMode="auto">
                  <a:xfrm>
                    <a:off x="946" y="2734"/>
                    <a:ext cx="29" cy="344"/>
                  </a:xfrm>
                  <a:custGeom>
                    <a:avLst/>
                    <a:gdLst>
                      <a:gd name="T0" fmla="*/ 0 w 378"/>
                      <a:gd name="T1" fmla="*/ 0 h 4462"/>
                      <a:gd name="T2" fmla="*/ 0 w 378"/>
                      <a:gd name="T3" fmla="*/ 0 h 4462"/>
                      <a:gd name="T4" fmla="*/ 0 w 378"/>
                      <a:gd name="T5" fmla="*/ 0 h 4462"/>
                      <a:gd name="T6" fmla="*/ 0 w 378"/>
                      <a:gd name="T7" fmla="*/ 0 h 4462"/>
                      <a:gd name="T8" fmla="*/ 0 w 378"/>
                      <a:gd name="T9" fmla="*/ 0 h 4462"/>
                      <a:gd name="T10" fmla="*/ 0 60000 65536"/>
                      <a:gd name="T11" fmla="*/ 0 60000 65536"/>
                      <a:gd name="T12" fmla="*/ 0 60000 65536"/>
                      <a:gd name="T13" fmla="*/ 0 60000 65536"/>
                      <a:gd name="T14" fmla="*/ 0 60000 65536"/>
                      <a:gd name="T15" fmla="*/ 0 w 378"/>
                      <a:gd name="T16" fmla="*/ 0 h 4462"/>
                      <a:gd name="T17" fmla="*/ 378 w 378"/>
                      <a:gd name="T18" fmla="*/ 4462 h 4462"/>
                    </a:gdLst>
                    <a:ahLst/>
                    <a:cxnLst>
                      <a:cxn ang="T10">
                        <a:pos x="T0" y="T1"/>
                      </a:cxn>
                      <a:cxn ang="T11">
                        <a:pos x="T2" y="T3"/>
                      </a:cxn>
                      <a:cxn ang="T12">
                        <a:pos x="T4" y="T5"/>
                      </a:cxn>
                      <a:cxn ang="T13">
                        <a:pos x="T6" y="T7"/>
                      </a:cxn>
                      <a:cxn ang="T14">
                        <a:pos x="T8" y="T9"/>
                      </a:cxn>
                    </a:cxnLst>
                    <a:rect l="T15" t="T16" r="T17" b="T18"/>
                    <a:pathLst>
                      <a:path w="378" h="4462">
                        <a:moveTo>
                          <a:pt x="0" y="0"/>
                        </a:moveTo>
                        <a:lnTo>
                          <a:pt x="378" y="0"/>
                        </a:lnTo>
                        <a:lnTo>
                          <a:pt x="378" y="4424"/>
                        </a:lnTo>
                        <a:lnTo>
                          <a:pt x="0" y="4462"/>
                        </a:lnTo>
                        <a:lnTo>
                          <a:pt x="0" y="0"/>
                        </a:lnTo>
                        <a:close/>
                      </a:path>
                    </a:pathLst>
                  </a:custGeom>
                  <a:solidFill>
                    <a:srgbClr val="5C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6" name="Freeform 1043"/>
                  <p:cNvSpPr>
                    <a:spLocks/>
                  </p:cNvSpPr>
                  <p:nvPr/>
                </p:nvSpPr>
                <p:spPr bwMode="auto">
                  <a:xfrm>
                    <a:off x="946" y="2734"/>
                    <a:ext cx="29" cy="344"/>
                  </a:xfrm>
                  <a:custGeom>
                    <a:avLst/>
                    <a:gdLst>
                      <a:gd name="T0" fmla="*/ 0 w 378"/>
                      <a:gd name="T1" fmla="*/ 0 h 4462"/>
                      <a:gd name="T2" fmla="*/ 0 w 378"/>
                      <a:gd name="T3" fmla="*/ 0 h 4462"/>
                      <a:gd name="T4" fmla="*/ 0 w 378"/>
                      <a:gd name="T5" fmla="*/ 0 h 4462"/>
                      <a:gd name="T6" fmla="*/ 0 w 378"/>
                      <a:gd name="T7" fmla="*/ 0 h 4462"/>
                      <a:gd name="T8" fmla="*/ 0 w 378"/>
                      <a:gd name="T9" fmla="*/ 0 h 4462"/>
                      <a:gd name="T10" fmla="*/ 0 60000 65536"/>
                      <a:gd name="T11" fmla="*/ 0 60000 65536"/>
                      <a:gd name="T12" fmla="*/ 0 60000 65536"/>
                      <a:gd name="T13" fmla="*/ 0 60000 65536"/>
                      <a:gd name="T14" fmla="*/ 0 60000 65536"/>
                      <a:gd name="T15" fmla="*/ 0 w 378"/>
                      <a:gd name="T16" fmla="*/ 0 h 4462"/>
                      <a:gd name="T17" fmla="*/ 378 w 378"/>
                      <a:gd name="T18" fmla="*/ 4462 h 4462"/>
                    </a:gdLst>
                    <a:ahLst/>
                    <a:cxnLst>
                      <a:cxn ang="T10">
                        <a:pos x="T0" y="T1"/>
                      </a:cxn>
                      <a:cxn ang="T11">
                        <a:pos x="T2" y="T3"/>
                      </a:cxn>
                      <a:cxn ang="T12">
                        <a:pos x="T4" y="T5"/>
                      </a:cxn>
                      <a:cxn ang="T13">
                        <a:pos x="T6" y="T7"/>
                      </a:cxn>
                      <a:cxn ang="T14">
                        <a:pos x="T8" y="T9"/>
                      </a:cxn>
                    </a:cxnLst>
                    <a:rect l="T15" t="T16" r="T17" b="T18"/>
                    <a:pathLst>
                      <a:path w="378" h="4462">
                        <a:moveTo>
                          <a:pt x="0" y="0"/>
                        </a:moveTo>
                        <a:lnTo>
                          <a:pt x="378" y="0"/>
                        </a:lnTo>
                        <a:lnTo>
                          <a:pt x="378" y="4424"/>
                        </a:lnTo>
                        <a:lnTo>
                          <a:pt x="0" y="446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427" name="Freeform 1044"/>
                  <p:cNvSpPr>
                    <a:spLocks/>
                  </p:cNvSpPr>
                  <p:nvPr/>
                </p:nvSpPr>
                <p:spPr bwMode="auto">
                  <a:xfrm>
                    <a:off x="1182" y="2575"/>
                    <a:ext cx="58" cy="34"/>
                  </a:xfrm>
                  <a:custGeom>
                    <a:avLst/>
                    <a:gdLst>
                      <a:gd name="T0" fmla="*/ 0 w 749"/>
                      <a:gd name="T1" fmla="*/ 0 h 438"/>
                      <a:gd name="T2" fmla="*/ 0 w 749"/>
                      <a:gd name="T3" fmla="*/ 0 h 438"/>
                      <a:gd name="T4" fmla="*/ 0 w 749"/>
                      <a:gd name="T5" fmla="*/ 0 h 438"/>
                      <a:gd name="T6" fmla="*/ 0 w 749"/>
                      <a:gd name="T7" fmla="*/ 0 h 438"/>
                      <a:gd name="T8" fmla="*/ 0 w 749"/>
                      <a:gd name="T9" fmla="*/ 0 h 438"/>
                      <a:gd name="T10" fmla="*/ 0 w 749"/>
                      <a:gd name="T11" fmla="*/ 0 h 438"/>
                      <a:gd name="T12" fmla="*/ 0 w 749"/>
                      <a:gd name="T13" fmla="*/ 0 h 438"/>
                      <a:gd name="T14" fmla="*/ 0 w 749"/>
                      <a:gd name="T15" fmla="*/ 0 h 438"/>
                      <a:gd name="T16" fmla="*/ 0 w 749"/>
                      <a:gd name="T17" fmla="*/ 0 h 438"/>
                      <a:gd name="T18" fmla="*/ 0 w 749"/>
                      <a:gd name="T19" fmla="*/ 0 h 438"/>
                      <a:gd name="T20" fmla="*/ 0 w 749"/>
                      <a:gd name="T21" fmla="*/ 0 h 438"/>
                      <a:gd name="T22" fmla="*/ 0 w 749"/>
                      <a:gd name="T23" fmla="*/ 0 h 438"/>
                      <a:gd name="T24" fmla="*/ 0 w 749"/>
                      <a:gd name="T25" fmla="*/ 0 h 438"/>
                      <a:gd name="T26" fmla="*/ 0 w 749"/>
                      <a:gd name="T27" fmla="*/ 0 h 438"/>
                      <a:gd name="T28" fmla="*/ 0 w 749"/>
                      <a:gd name="T29" fmla="*/ 0 h 438"/>
                      <a:gd name="T30" fmla="*/ 0 w 749"/>
                      <a:gd name="T31" fmla="*/ 0 h 438"/>
                      <a:gd name="T32" fmla="*/ 0 w 749"/>
                      <a:gd name="T33" fmla="*/ 0 h 438"/>
                      <a:gd name="T34" fmla="*/ 0 w 749"/>
                      <a:gd name="T35" fmla="*/ 0 h 438"/>
                      <a:gd name="T36" fmla="*/ 0 w 749"/>
                      <a:gd name="T37" fmla="*/ 0 h 438"/>
                      <a:gd name="T38" fmla="*/ 0 w 749"/>
                      <a:gd name="T39" fmla="*/ 0 h 438"/>
                      <a:gd name="T40" fmla="*/ 0 w 749"/>
                      <a:gd name="T41" fmla="*/ 0 h 438"/>
                      <a:gd name="T42" fmla="*/ 0 w 749"/>
                      <a:gd name="T43" fmla="*/ 0 h 438"/>
                      <a:gd name="T44" fmla="*/ 0 w 749"/>
                      <a:gd name="T45" fmla="*/ 0 h 438"/>
                      <a:gd name="T46" fmla="*/ 0 w 749"/>
                      <a:gd name="T47" fmla="*/ 0 h 438"/>
                      <a:gd name="T48" fmla="*/ 0 w 749"/>
                      <a:gd name="T49" fmla="*/ 0 h 438"/>
                      <a:gd name="T50" fmla="*/ 0 w 749"/>
                      <a:gd name="T51" fmla="*/ 0 h 438"/>
                      <a:gd name="T52" fmla="*/ 0 w 749"/>
                      <a:gd name="T53" fmla="*/ 0 h 438"/>
                      <a:gd name="T54" fmla="*/ 0 w 749"/>
                      <a:gd name="T55" fmla="*/ 0 h 438"/>
                      <a:gd name="T56" fmla="*/ 0 w 749"/>
                      <a:gd name="T57" fmla="*/ 0 h 438"/>
                      <a:gd name="T58" fmla="*/ 0 w 749"/>
                      <a:gd name="T59" fmla="*/ 0 h 438"/>
                      <a:gd name="T60" fmla="*/ 0 w 749"/>
                      <a:gd name="T61" fmla="*/ 0 h 438"/>
                      <a:gd name="T62" fmla="*/ 0 w 749"/>
                      <a:gd name="T63" fmla="*/ 0 h 438"/>
                      <a:gd name="T64" fmla="*/ 0 w 749"/>
                      <a:gd name="T65" fmla="*/ 0 h 438"/>
                      <a:gd name="T66" fmla="*/ 0 w 749"/>
                      <a:gd name="T67" fmla="*/ 0 h 438"/>
                      <a:gd name="T68" fmla="*/ 0 w 749"/>
                      <a:gd name="T69" fmla="*/ 0 h 438"/>
                      <a:gd name="T70" fmla="*/ 0 w 749"/>
                      <a:gd name="T71" fmla="*/ 0 h 438"/>
                      <a:gd name="T72" fmla="*/ 0 w 749"/>
                      <a:gd name="T73" fmla="*/ 0 h 438"/>
                      <a:gd name="T74" fmla="*/ 0 w 749"/>
                      <a:gd name="T75" fmla="*/ 0 h 438"/>
                      <a:gd name="T76" fmla="*/ 0 w 749"/>
                      <a:gd name="T77" fmla="*/ 0 h 438"/>
                      <a:gd name="T78" fmla="*/ 0 w 749"/>
                      <a:gd name="T79" fmla="*/ 0 h 438"/>
                      <a:gd name="T80" fmla="*/ 0 w 749"/>
                      <a:gd name="T81" fmla="*/ 0 h 438"/>
                      <a:gd name="T82" fmla="*/ 0 w 749"/>
                      <a:gd name="T83" fmla="*/ 0 h 438"/>
                      <a:gd name="T84" fmla="*/ 0 w 749"/>
                      <a:gd name="T85" fmla="*/ 0 h 438"/>
                      <a:gd name="T86" fmla="*/ 0 w 749"/>
                      <a:gd name="T87" fmla="*/ 0 h 438"/>
                      <a:gd name="T88" fmla="*/ 0 w 749"/>
                      <a:gd name="T89" fmla="*/ 0 h 438"/>
                      <a:gd name="T90" fmla="*/ 0 w 749"/>
                      <a:gd name="T91" fmla="*/ 0 h 438"/>
                      <a:gd name="T92" fmla="*/ 0 w 749"/>
                      <a:gd name="T93" fmla="*/ 0 h 438"/>
                      <a:gd name="T94" fmla="*/ 0 w 749"/>
                      <a:gd name="T95" fmla="*/ 0 h 438"/>
                      <a:gd name="T96" fmla="*/ 0 w 749"/>
                      <a:gd name="T97" fmla="*/ 0 h 438"/>
                      <a:gd name="T98" fmla="*/ 0 w 749"/>
                      <a:gd name="T99" fmla="*/ 0 h 438"/>
                      <a:gd name="T100" fmla="*/ 0 w 749"/>
                      <a:gd name="T101" fmla="*/ 0 h 438"/>
                      <a:gd name="T102" fmla="*/ 0 w 749"/>
                      <a:gd name="T103" fmla="*/ 0 h 438"/>
                      <a:gd name="T104" fmla="*/ 0 w 749"/>
                      <a:gd name="T105" fmla="*/ 0 h 438"/>
                      <a:gd name="T106" fmla="*/ 0 w 749"/>
                      <a:gd name="T107" fmla="*/ 0 h 4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49"/>
                      <a:gd name="T163" fmla="*/ 0 h 438"/>
                      <a:gd name="T164" fmla="*/ 749 w 749"/>
                      <a:gd name="T165" fmla="*/ 438 h 4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49" h="438">
                        <a:moveTo>
                          <a:pt x="699" y="126"/>
                        </a:moveTo>
                        <a:lnTo>
                          <a:pt x="673" y="114"/>
                        </a:lnTo>
                        <a:lnTo>
                          <a:pt x="648" y="101"/>
                        </a:lnTo>
                        <a:lnTo>
                          <a:pt x="621" y="88"/>
                        </a:lnTo>
                        <a:lnTo>
                          <a:pt x="596" y="76"/>
                        </a:lnTo>
                        <a:lnTo>
                          <a:pt x="569" y="62"/>
                        </a:lnTo>
                        <a:lnTo>
                          <a:pt x="544" y="50"/>
                        </a:lnTo>
                        <a:lnTo>
                          <a:pt x="518" y="39"/>
                        </a:lnTo>
                        <a:lnTo>
                          <a:pt x="491" y="29"/>
                        </a:lnTo>
                        <a:lnTo>
                          <a:pt x="483" y="27"/>
                        </a:lnTo>
                        <a:lnTo>
                          <a:pt x="475" y="26"/>
                        </a:lnTo>
                        <a:lnTo>
                          <a:pt x="467" y="26"/>
                        </a:lnTo>
                        <a:lnTo>
                          <a:pt x="459" y="26"/>
                        </a:lnTo>
                        <a:lnTo>
                          <a:pt x="451" y="27"/>
                        </a:lnTo>
                        <a:lnTo>
                          <a:pt x="442" y="27"/>
                        </a:lnTo>
                        <a:lnTo>
                          <a:pt x="434" y="27"/>
                        </a:lnTo>
                        <a:lnTo>
                          <a:pt x="427" y="26"/>
                        </a:lnTo>
                        <a:lnTo>
                          <a:pt x="415" y="23"/>
                        </a:lnTo>
                        <a:lnTo>
                          <a:pt x="405" y="20"/>
                        </a:lnTo>
                        <a:lnTo>
                          <a:pt x="395" y="16"/>
                        </a:lnTo>
                        <a:lnTo>
                          <a:pt x="385" y="11"/>
                        </a:lnTo>
                        <a:lnTo>
                          <a:pt x="375" y="7"/>
                        </a:lnTo>
                        <a:lnTo>
                          <a:pt x="365" y="3"/>
                        </a:lnTo>
                        <a:lnTo>
                          <a:pt x="355" y="1"/>
                        </a:lnTo>
                        <a:lnTo>
                          <a:pt x="344" y="0"/>
                        </a:lnTo>
                        <a:lnTo>
                          <a:pt x="334" y="0"/>
                        </a:lnTo>
                        <a:lnTo>
                          <a:pt x="325" y="2"/>
                        </a:lnTo>
                        <a:lnTo>
                          <a:pt x="316" y="4"/>
                        </a:lnTo>
                        <a:lnTo>
                          <a:pt x="308" y="8"/>
                        </a:lnTo>
                        <a:lnTo>
                          <a:pt x="300" y="12"/>
                        </a:lnTo>
                        <a:lnTo>
                          <a:pt x="291" y="16"/>
                        </a:lnTo>
                        <a:lnTo>
                          <a:pt x="282" y="21"/>
                        </a:lnTo>
                        <a:lnTo>
                          <a:pt x="272" y="24"/>
                        </a:lnTo>
                        <a:lnTo>
                          <a:pt x="259" y="23"/>
                        </a:lnTo>
                        <a:lnTo>
                          <a:pt x="244" y="21"/>
                        </a:lnTo>
                        <a:lnTo>
                          <a:pt x="229" y="18"/>
                        </a:lnTo>
                        <a:lnTo>
                          <a:pt x="214" y="15"/>
                        </a:lnTo>
                        <a:lnTo>
                          <a:pt x="198" y="14"/>
                        </a:lnTo>
                        <a:lnTo>
                          <a:pt x="186" y="14"/>
                        </a:lnTo>
                        <a:lnTo>
                          <a:pt x="181" y="15"/>
                        </a:lnTo>
                        <a:lnTo>
                          <a:pt x="177" y="17"/>
                        </a:lnTo>
                        <a:lnTo>
                          <a:pt x="174" y="20"/>
                        </a:lnTo>
                        <a:lnTo>
                          <a:pt x="172" y="24"/>
                        </a:lnTo>
                        <a:lnTo>
                          <a:pt x="165" y="46"/>
                        </a:lnTo>
                        <a:lnTo>
                          <a:pt x="158" y="66"/>
                        </a:lnTo>
                        <a:lnTo>
                          <a:pt x="151" y="88"/>
                        </a:lnTo>
                        <a:lnTo>
                          <a:pt x="143" y="108"/>
                        </a:lnTo>
                        <a:lnTo>
                          <a:pt x="133" y="128"/>
                        </a:lnTo>
                        <a:lnTo>
                          <a:pt x="124" y="148"/>
                        </a:lnTo>
                        <a:lnTo>
                          <a:pt x="114" y="167"/>
                        </a:lnTo>
                        <a:lnTo>
                          <a:pt x="103" y="185"/>
                        </a:lnTo>
                        <a:lnTo>
                          <a:pt x="93" y="203"/>
                        </a:lnTo>
                        <a:lnTo>
                          <a:pt x="81" y="222"/>
                        </a:lnTo>
                        <a:lnTo>
                          <a:pt x="69" y="239"/>
                        </a:lnTo>
                        <a:lnTo>
                          <a:pt x="56" y="256"/>
                        </a:lnTo>
                        <a:lnTo>
                          <a:pt x="43" y="273"/>
                        </a:lnTo>
                        <a:lnTo>
                          <a:pt x="29" y="290"/>
                        </a:lnTo>
                        <a:lnTo>
                          <a:pt x="15" y="306"/>
                        </a:lnTo>
                        <a:lnTo>
                          <a:pt x="0" y="322"/>
                        </a:lnTo>
                        <a:lnTo>
                          <a:pt x="26" y="303"/>
                        </a:lnTo>
                        <a:lnTo>
                          <a:pt x="52" y="285"/>
                        </a:lnTo>
                        <a:lnTo>
                          <a:pt x="79" y="266"/>
                        </a:lnTo>
                        <a:lnTo>
                          <a:pt x="105" y="248"/>
                        </a:lnTo>
                        <a:lnTo>
                          <a:pt x="131" y="230"/>
                        </a:lnTo>
                        <a:lnTo>
                          <a:pt x="156" y="212"/>
                        </a:lnTo>
                        <a:lnTo>
                          <a:pt x="180" y="192"/>
                        </a:lnTo>
                        <a:lnTo>
                          <a:pt x="201" y="171"/>
                        </a:lnTo>
                        <a:lnTo>
                          <a:pt x="214" y="158"/>
                        </a:lnTo>
                        <a:lnTo>
                          <a:pt x="224" y="143"/>
                        </a:lnTo>
                        <a:lnTo>
                          <a:pt x="232" y="127"/>
                        </a:lnTo>
                        <a:lnTo>
                          <a:pt x="240" y="111"/>
                        </a:lnTo>
                        <a:lnTo>
                          <a:pt x="246" y="95"/>
                        </a:lnTo>
                        <a:lnTo>
                          <a:pt x="253" y="79"/>
                        </a:lnTo>
                        <a:lnTo>
                          <a:pt x="260" y="62"/>
                        </a:lnTo>
                        <a:lnTo>
                          <a:pt x="268" y="47"/>
                        </a:lnTo>
                        <a:lnTo>
                          <a:pt x="283" y="51"/>
                        </a:lnTo>
                        <a:lnTo>
                          <a:pt x="298" y="54"/>
                        </a:lnTo>
                        <a:lnTo>
                          <a:pt x="313" y="57"/>
                        </a:lnTo>
                        <a:lnTo>
                          <a:pt x="329" y="61"/>
                        </a:lnTo>
                        <a:lnTo>
                          <a:pt x="344" y="64"/>
                        </a:lnTo>
                        <a:lnTo>
                          <a:pt x="359" y="70"/>
                        </a:lnTo>
                        <a:lnTo>
                          <a:pt x="373" y="75"/>
                        </a:lnTo>
                        <a:lnTo>
                          <a:pt x="386" y="82"/>
                        </a:lnTo>
                        <a:lnTo>
                          <a:pt x="391" y="85"/>
                        </a:lnTo>
                        <a:lnTo>
                          <a:pt x="396" y="89"/>
                        </a:lnTo>
                        <a:lnTo>
                          <a:pt x="400" y="93"/>
                        </a:lnTo>
                        <a:lnTo>
                          <a:pt x="404" y="98"/>
                        </a:lnTo>
                        <a:lnTo>
                          <a:pt x="410" y="108"/>
                        </a:lnTo>
                        <a:lnTo>
                          <a:pt x="416" y="118"/>
                        </a:lnTo>
                        <a:lnTo>
                          <a:pt x="422" y="129"/>
                        </a:lnTo>
                        <a:lnTo>
                          <a:pt x="430" y="139"/>
                        </a:lnTo>
                        <a:lnTo>
                          <a:pt x="434" y="144"/>
                        </a:lnTo>
                        <a:lnTo>
                          <a:pt x="438" y="148"/>
                        </a:lnTo>
                        <a:lnTo>
                          <a:pt x="443" y="152"/>
                        </a:lnTo>
                        <a:lnTo>
                          <a:pt x="448" y="155"/>
                        </a:lnTo>
                        <a:lnTo>
                          <a:pt x="457" y="161"/>
                        </a:lnTo>
                        <a:lnTo>
                          <a:pt x="467" y="170"/>
                        </a:lnTo>
                        <a:lnTo>
                          <a:pt x="478" y="181"/>
                        </a:lnTo>
                        <a:lnTo>
                          <a:pt x="491" y="192"/>
                        </a:lnTo>
                        <a:lnTo>
                          <a:pt x="504" y="203"/>
                        </a:lnTo>
                        <a:lnTo>
                          <a:pt x="516" y="213"/>
                        </a:lnTo>
                        <a:lnTo>
                          <a:pt x="521" y="217"/>
                        </a:lnTo>
                        <a:lnTo>
                          <a:pt x="527" y="219"/>
                        </a:lnTo>
                        <a:lnTo>
                          <a:pt x="532" y="221"/>
                        </a:lnTo>
                        <a:lnTo>
                          <a:pt x="536" y="221"/>
                        </a:lnTo>
                        <a:lnTo>
                          <a:pt x="656" y="382"/>
                        </a:lnTo>
                        <a:lnTo>
                          <a:pt x="732" y="438"/>
                        </a:lnTo>
                        <a:lnTo>
                          <a:pt x="749" y="287"/>
                        </a:lnTo>
                        <a:lnTo>
                          <a:pt x="699" y="126"/>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8" name="Freeform 1045"/>
                  <p:cNvSpPr>
                    <a:spLocks/>
                  </p:cNvSpPr>
                  <p:nvPr/>
                </p:nvSpPr>
                <p:spPr bwMode="auto">
                  <a:xfrm>
                    <a:off x="1205" y="2577"/>
                    <a:ext cx="36" cy="23"/>
                  </a:xfrm>
                  <a:custGeom>
                    <a:avLst/>
                    <a:gdLst>
                      <a:gd name="T0" fmla="*/ 0 w 470"/>
                      <a:gd name="T1" fmla="*/ 0 h 299"/>
                      <a:gd name="T2" fmla="*/ 0 w 470"/>
                      <a:gd name="T3" fmla="*/ 0 h 299"/>
                      <a:gd name="T4" fmla="*/ 0 w 470"/>
                      <a:gd name="T5" fmla="*/ 0 h 299"/>
                      <a:gd name="T6" fmla="*/ 0 w 470"/>
                      <a:gd name="T7" fmla="*/ 0 h 299"/>
                      <a:gd name="T8" fmla="*/ 0 w 470"/>
                      <a:gd name="T9" fmla="*/ 0 h 299"/>
                      <a:gd name="T10" fmla="*/ 0 w 470"/>
                      <a:gd name="T11" fmla="*/ 0 h 299"/>
                      <a:gd name="T12" fmla="*/ 0 w 470"/>
                      <a:gd name="T13" fmla="*/ 0 h 299"/>
                      <a:gd name="T14" fmla="*/ 0 w 470"/>
                      <a:gd name="T15" fmla="*/ 0 h 299"/>
                      <a:gd name="T16" fmla="*/ 0 w 470"/>
                      <a:gd name="T17" fmla="*/ 0 h 299"/>
                      <a:gd name="T18" fmla="*/ 0 w 470"/>
                      <a:gd name="T19" fmla="*/ 0 h 299"/>
                      <a:gd name="T20" fmla="*/ 0 w 470"/>
                      <a:gd name="T21" fmla="*/ 0 h 299"/>
                      <a:gd name="T22" fmla="*/ 0 w 470"/>
                      <a:gd name="T23" fmla="*/ 0 h 299"/>
                      <a:gd name="T24" fmla="*/ 0 w 470"/>
                      <a:gd name="T25" fmla="*/ 0 h 299"/>
                      <a:gd name="T26" fmla="*/ 0 w 470"/>
                      <a:gd name="T27" fmla="*/ 0 h 299"/>
                      <a:gd name="T28" fmla="*/ 0 w 470"/>
                      <a:gd name="T29" fmla="*/ 0 h 299"/>
                      <a:gd name="T30" fmla="*/ 0 w 470"/>
                      <a:gd name="T31" fmla="*/ 0 h 299"/>
                      <a:gd name="T32" fmla="*/ 0 w 470"/>
                      <a:gd name="T33" fmla="*/ 0 h 299"/>
                      <a:gd name="T34" fmla="*/ 0 w 470"/>
                      <a:gd name="T35" fmla="*/ 0 h 299"/>
                      <a:gd name="T36" fmla="*/ 0 w 470"/>
                      <a:gd name="T37" fmla="*/ 0 h 299"/>
                      <a:gd name="T38" fmla="*/ 0 w 470"/>
                      <a:gd name="T39" fmla="*/ 0 h 299"/>
                      <a:gd name="T40" fmla="*/ 0 w 470"/>
                      <a:gd name="T41" fmla="*/ 0 h 299"/>
                      <a:gd name="T42" fmla="*/ 0 w 470"/>
                      <a:gd name="T43" fmla="*/ 0 h 299"/>
                      <a:gd name="T44" fmla="*/ 0 w 470"/>
                      <a:gd name="T45" fmla="*/ 0 h 299"/>
                      <a:gd name="T46" fmla="*/ 0 w 470"/>
                      <a:gd name="T47" fmla="*/ 0 h 299"/>
                      <a:gd name="T48" fmla="*/ 0 w 470"/>
                      <a:gd name="T49" fmla="*/ 0 h 299"/>
                      <a:gd name="T50" fmla="*/ 0 w 470"/>
                      <a:gd name="T51" fmla="*/ 0 h 299"/>
                      <a:gd name="T52" fmla="*/ 0 w 470"/>
                      <a:gd name="T53" fmla="*/ 0 h 299"/>
                      <a:gd name="T54" fmla="*/ 0 w 470"/>
                      <a:gd name="T55" fmla="*/ 0 h 299"/>
                      <a:gd name="T56" fmla="*/ 0 w 470"/>
                      <a:gd name="T57" fmla="*/ 0 h 299"/>
                      <a:gd name="T58" fmla="*/ 0 w 470"/>
                      <a:gd name="T59" fmla="*/ 0 h 299"/>
                      <a:gd name="T60" fmla="*/ 0 w 470"/>
                      <a:gd name="T61" fmla="*/ 0 h 299"/>
                      <a:gd name="T62" fmla="*/ 0 w 470"/>
                      <a:gd name="T63" fmla="*/ 0 h 299"/>
                      <a:gd name="T64" fmla="*/ 0 w 470"/>
                      <a:gd name="T65" fmla="*/ 0 h 299"/>
                      <a:gd name="T66" fmla="*/ 0 w 470"/>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0"/>
                      <a:gd name="T103" fmla="*/ 0 h 299"/>
                      <a:gd name="T104" fmla="*/ 470 w 470"/>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0" h="299">
                        <a:moveTo>
                          <a:pt x="452" y="223"/>
                        </a:moveTo>
                        <a:lnTo>
                          <a:pt x="430" y="204"/>
                        </a:lnTo>
                        <a:lnTo>
                          <a:pt x="406" y="185"/>
                        </a:lnTo>
                        <a:lnTo>
                          <a:pt x="382" y="166"/>
                        </a:lnTo>
                        <a:lnTo>
                          <a:pt x="358" y="148"/>
                        </a:lnTo>
                        <a:lnTo>
                          <a:pt x="332" y="131"/>
                        </a:lnTo>
                        <a:lnTo>
                          <a:pt x="306" y="115"/>
                        </a:lnTo>
                        <a:lnTo>
                          <a:pt x="278" y="98"/>
                        </a:lnTo>
                        <a:lnTo>
                          <a:pt x="251" y="83"/>
                        </a:lnTo>
                        <a:lnTo>
                          <a:pt x="223" y="69"/>
                        </a:lnTo>
                        <a:lnTo>
                          <a:pt x="193" y="56"/>
                        </a:lnTo>
                        <a:lnTo>
                          <a:pt x="163" y="44"/>
                        </a:lnTo>
                        <a:lnTo>
                          <a:pt x="132" y="32"/>
                        </a:lnTo>
                        <a:lnTo>
                          <a:pt x="100" y="23"/>
                        </a:lnTo>
                        <a:lnTo>
                          <a:pt x="68" y="14"/>
                        </a:lnTo>
                        <a:lnTo>
                          <a:pt x="34" y="6"/>
                        </a:lnTo>
                        <a:lnTo>
                          <a:pt x="0" y="0"/>
                        </a:lnTo>
                        <a:lnTo>
                          <a:pt x="44" y="11"/>
                        </a:lnTo>
                        <a:lnTo>
                          <a:pt x="87" y="23"/>
                        </a:lnTo>
                        <a:lnTo>
                          <a:pt x="126" y="36"/>
                        </a:lnTo>
                        <a:lnTo>
                          <a:pt x="163" y="52"/>
                        </a:lnTo>
                        <a:lnTo>
                          <a:pt x="196" y="68"/>
                        </a:lnTo>
                        <a:lnTo>
                          <a:pt x="229" y="84"/>
                        </a:lnTo>
                        <a:lnTo>
                          <a:pt x="258" y="102"/>
                        </a:lnTo>
                        <a:lnTo>
                          <a:pt x="287" y="122"/>
                        </a:lnTo>
                        <a:lnTo>
                          <a:pt x="313" y="141"/>
                        </a:lnTo>
                        <a:lnTo>
                          <a:pt x="338" y="162"/>
                        </a:lnTo>
                        <a:lnTo>
                          <a:pt x="362" y="184"/>
                        </a:lnTo>
                        <a:lnTo>
                          <a:pt x="385" y="205"/>
                        </a:lnTo>
                        <a:lnTo>
                          <a:pt x="407" y="228"/>
                        </a:lnTo>
                        <a:lnTo>
                          <a:pt x="429" y="252"/>
                        </a:lnTo>
                        <a:lnTo>
                          <a:pt x="450" y="275"/>
                        </a:lnTo>
                        <a:lnTo>
                          <a:pt x="470" y="299"/>
                        </a:lnTo>
                        <a:lnTo>
                          <a:pt x="452" y="22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9" name="Freeform 1046"/>
                  <p:cNvSpPr>
                    <a:spLocks/>
                  </p:cNvSpPr>
                  <p:nvPr/>
                </p:nvSpPr>
                <p:spPr bwMode="auto">
                  <a:xfrm>
                    <a:off x="1219" y="2553"/>
                    <a:ext cx="5" cy="13"/>
                  </a:xfrm>
                  <a:custGeom>
                    <a:avLst/>
                    <a:gdLst>
                      <a:gd name="T0" fmla="*/ 0 w 68"/>
                      <a:gd name="T1" fmla="*/ 0 h 164"/>
                      <a:gd name="T2" fmla="*/ 0 w 68"/>
                      <a:gd name="T3" fmla="*/ 0 h 164"/>
                      <a:gd name="T4" fmla="*/ 0 w 68"/>
                      <a:gd name="T5" fmla="*/ 0 h 164"/>
                      <a:gd name="T6" fmla="*/ 0 w 68"/>
                      <a:gd name="T7" fmla="*/ 0 h 164"/>
                      <a:gd name="T8" fmla="*/ 0 w 68"/>
                      <a:gd name="T9" fmla="*/ 0 h 164"/>
                      <a:gd name="T10" fmla="*/ 0 w 68"/>
                      <a:gd name="T11" fmla="*/ 0 h 164"/>
                      <a:gd name="T12" fmla="*/ 0 w 68"/>
                      <a:gd name="T13" fmla="*/ 0 h 164"/>
                      <a:gd name="T14" fmla="*/ 0 w 68"/>
                      <a:gd name="T15" fmla="*/ 0 h 164"/>
                      <a:gd name="T16" fmla="*/ 0 w 68"/>
                      <a:gd name="T17" fmla="*/ 0 h 164"/>
                      <a:gd name="T18" fmla="*/ 0 w 68"/>
                      <a:gd name="T19" fmla="*/ 0 h 164"/>
                      <a:gd name="T20" fmla="*/ 0 w 68"/>
                      <a:gd name="T21" fmla="*/ 0 h 164"/>
                      <a:gd name="T22" fmla="*/ 0 w 68"/>
                      <a:gd name="T23" fmla="*/ 0 h 164"/>
                      <a:gd name="T24" fmla="*/ 0 w 68"/>
                      <a:gd name="T25" fmla="*/ 0 h 164"/>
                      <a:gd name="T26" fmla="*/ 0 w 68"/>
                      <a:gd name="T27" fmla="*/ 0 h 164"/>
                      <a:gd name="T28" fmla="*/ 0 w 68"/>
                      <a:gd name="T29" fmla="*/ 0 h 164"/>
                      <a:gd name="T30" fmla="*/ 0 w 68"/>
                      <a:gd name="T31" fmla="*/ 0 h 164"/>
                      <a:gd name="T32" fmla="*/ 0 w 68"/>
                      <a:gd name="T33" fmla="*/ 0 h 164"/>
                      <a:gd name="T34" fmla="*/ 0 w 68"/>
                      <a:gd name="T35" fmla="*/ 0 h 164"/>
                      <a:gd name="T36" fmla="*/ 0 w 68"/>
                      <a:gd name="T37" fmla="*/ 0 h 164"/>
                      <a:gd name="T38" fmla="*/ 0 w 68"/>
                      <a:gd name="T39" fmla="*/ 0 h 164"/>
                      <a:gd name="T40" fmla="*/ 0 w 68"/>
                      <a:gd name="T41" fmla="*/ 0 h 164"/>
                      <a:gd name="T42" fmla="*/ 0 w 68"/>
                      <a:gd name="T43" fmla="*/ 0 h 164"/>
                      <a:gd name="T44" fmla="*/ 0 w 68"/>
                      <a:gd name="T45" fmla="*/ 0 h 164"/>
                      <a:gd name="T46" fmla="*/ 0 w 68"/>
                      <a:gd name="T47" fmla="*/ 0 h 164"/>
                      <a:gd name="T48" fmla="*/ 0 w 68"/>
                      <a:gd name="T49" fmla="*/ 0 h 164"/>
                      <a:gd name="T50" fmla="*/ 0 w 68"/>
                      <a:gd name="T51" fmla="*/ 0 h 164"/>
                      <a:gd name="T52" fmla="*/ 0 w 68"/>
                      <a:gd name="T53" fmla="*/ 0 h 1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164"/>
                      <a:gd name="T83" fmla="*/ 68 w 68"/>
                      <a:gd name="T84" fmla="*/ 164 h 1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164">
                        <a:moveTo>
                          <a:pt x="61" y="164"/>
                        </a:moveTo>
                        <a:lnTo>
                          <a:pt x="68" y="161"/>
                        </a:lnTo>
                        <a:lnTo>
                          <a:pt x="66" y="139"/>
                        </a:lnTo>
                        <a:lnTo>
                          <a:pt x="63" y="116"/>
                        </a:lnTo>
                        <a:lnTo>
                          <a:pt x="59" y="94"/>
                        </a:lnTo>
                        <a:lnTo>
                          <a:pt x="53" y="73"/>
                        </a:lnTo>
                        <a:lnTo>
                          <a:pt x="49" y="61"/>
                        </a:lnTo>
                        <a:lnTo>
                          <a:pt x="45" y="51"/>
                        </a:lnTo>
                        <a:lnTo>
                          <a:pt x="40" y="42"/>
                        </a:lnTo>
                        <a:lnTo>
                          <a:pt x="34" y="32"/>
                        </a:lnTo>
                        <a:lnTo>
                          <a:pt x="27" y="23"/>
                        </a:lnTo>
                        <a:lnTo>
                          <a:pt x="19" y="15"/>
                        </a:lnTo>
                        <a:lnTo>
                          <a:pt x="10" y="7"/>
                        </a:lnTo>
                        <a:lnTo>
                          <a:pt x="0" y="0"/>
                        </a:lnTo>
                        <a:lnTo>
                          <a:pt x="9" y="25"/>
                        </a:lnTo>
                        <a:lnTo>
                          <a:pt x="16" y="30"/>
                        </a:lnTo>
                        <a:lnTo>
                          <a:pt x="22" y="35"/>
                        </a:lnTo>
                        <a:lnTo>
                          <a:pt x="27" y="41"/>
                        </a:lnTo>
                        <a:lnTo>
                          <a:pt x="32" y="48"/>
                        </a:lnTo>
                        <a:lnTo>
                          <a:pt x="36" y="56"/>
                        </a:lnTo>
                        <a:lnTo>
                          <a:pt x="39" y="64"/>
                        </a:lnTo>
                        <a:lnTo>
                          <a:pt x="42" y="73"/>
                        </a:lnTo>
                        <a:lnTo>
                          <a:pt x="45" y="82"/>
                        </a:lnTo>
                        <a:lnTo>
                          <a:pt x="50" y="101"/>
                        </a:lnTo>
                        <a:lnTo>
                          <a:pt x="54" y="121"/>
                        </a:lnTo>
                        <a:lnTo>
                          <a:pt x="57" y="143"/>
                        </a:lnTo>
                        <a:lnTo>
                          <a:pt x="61"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0" name="Freeform 1047"/>
                  <p:cNvSpPr>
                    <a:spLocks/>
                  </p:cNvSpPr>
                  <p:nvPr/>
                </p:nvSpPr>
                <p:spPr bwMode="auto">
                  <a:xfrm>
                    <a:off x="1223" y="2565"/>
                    <a:ext cx="3" cy="2"/>
                  </a:xfrm>
                  <a:custGeom>
                    <a:avLst/>
                    <a:gdLst>
                      <a:gd name="T0" fmla="*/ 0 w 39"/>
                      <a:gd name="T1" fmla="*/ 0 h 23"/>
                      <a:gd name="T2" fmla="*/ 0 w 39"/>
                      <a:gd name="T3" fmla="*/ 0 h 23"/>
                      <a:gd name="T4" fmla="*/ 0 w 39"/>
                      <a:gd name="T5" fmla="*/ 0 h 23"/>
                      <a:gd name="T6" fmla="*/ 0 w 39"/>
                      <a:gd name="T7" fmla="*/ 0 h 23"/>
                      <a:gd name="T8" fmla="*/ 0 w 39"/>
                      <a:gd name="T9" fmla="*/ 0 h 23"/>
                      <a:gd name="T10" fmla="*/ 0 w 39"/>
                      <a:gd name="T11" fmla="*/ 0 h 23"/>
                      <a:gd name="T12" fmla="*/ 0 w 39"/>
                      <a:gd name="T13" fmla="*/ 0 h 23"/>
                      <a:gd name="T14" fmla="*/ 0 w 39"/>
                      <a:gd name="T15" fmla="*/ 0 h 23"/>
                      <a:gd name="T16" fmla="*/ 0 w 39"/>
                      <a:gd name="T17" fmla="*/ 0 h 23"/>
                      <a:gd name="T18" fmla="*/ 0 w 39"/>
                      <a:gd name="T19" fmla="*/ 0 h 23"/>
                      <a:gd name="T20" fmla="*/ 0 w 39"/>
                      <a:gd name="T21" fmla="*/ 0 h 23"/>
                      <a:gd name="T22" fmla="*/ 0 w 39"/>
                      <a:gd name="T23" fmla="*/ 0 h 23"/>
                      <a:gd name="T24" fmla="*/ 0 w 39"/>
                      <a:gd name="T25" fmla="*/ 0 h 23"/>
                      <a:gd name="T26" fmla="*/ 0 w 39"/>
                      <a:gd name="T27" fmla="*/ 0 h 23"/>
                      <a:gd name="T28" fmla="*/ 0 w 39"/>
                      <a:gd name="T29" fmla="*/ 0 h 23"/>
                      <a:gd name="T30" fmla="*/ 0 w 39"/>
                      <a:gd name="T31" fmla="*/ 0 h 23"/>
                      <a:gd name="T32" fmla="*/ 0 w 39"/>
                      <a:gd name="T33" fmla="*/ 0 h 23"/>
                      <a:gd name="T34" fmla="*/ 0 w 39"/>
                      <a:gd name="T35" fmla="*/ 0 h 23"/>
                      <a:gd name="T36" fmla="*/ 0 w 39"/>
                      <a:gd name="T37" fmla="*/ 0 h 23"/>
                      <a:gd name="T38" fmla="*/ 0 w 39"/>
                      <a:gd name="T39" fmla="*/ 0 h 23"/>
                      <a:gd name="T40" fmla="*/ 0 w 39"/>
                      <a:gd name="T41" fmla="*/ 0 h 23"/>
                      <a:gd name="T42" fmla="*/ 0 w 39"/>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23"/>
                      <a:gd name="T68" fmla="*/ 39 w 39"/>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23">
                        <a:moveTo>
                          <a:pt x="0" y="12"/>
                        </a:moveTo>
                        <a:lnTo>
                          <a:pt x="8" y="2"/>
                        </a:lnTo>
                        <a:lnTo>
                          <a:pt x="0" y="5"/>
                        </a:lnTo>
                        <a:lnTo>
                          <a:pt x="23" y="23"/>
                        </a:lnTo>
                        <a:lnTo>
                          <a:pt x="31" y="20"/>
                        </a:lnTo>
                        <a:lnTo>
                          <a:pt x="39" y="11"/>
                        </a:lnTo>
                        <a:lnTo>
                          <a:pt x="31" y="20"/>
                        </a:lnTo>
                        <a:lnTo>
                          <a:pt x="34" y="18"/>
                        </a:lnTo>
                        <a:lnTo>
                          <a:pt x="37" y="17"/>
                        </a:lnTo>
                        <a:lnTo>
                          <a:pt x="39" y="15"/>
                        </a:lnTo>
                        <a:lnTo>
                          <a:pt x="39" y="13"/>
                        </a:lnTo>
                        <a:lnTo>
                          <a:pt x="39" y="10"/>
                        </a:lnTo>
                        <a:lnTo>
                          <a:pt x="39" y="8"/>
                        </a:lnTo>
                        <a:lnTo>
                          <a:pt x="37" y="6"/>
                        </a:lnTo>
                        <a:lnTo>
                          <a:pt x="36" y="5"/>
                        </a:lnTo>
                        <a:lnTo>
                          <a:pt x="30" y="2"/>
                        </a:lnTo>
                        <a:lnTo>
                          <a:pt x="24" y="0"/>
                        </a:lnTo>
                        <a:lnTo>
                          <a:pt x="20" y="0"/>
                        </a:lnTo>
                        <a:lnTo>
                          <a:pt x="16" y="0"/>
                        </a:lnTo>
                        <a:lnTo>
                          <a:pt x="12" y="1"/>
                        </a:lnTo>
                        <a:lnTo>
                          <a:pt x="8" y="2"/>
                        </a:lnTo>
                        <a:lnTo>
                          <a:pt x="0"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1" name="Freeform 1048"/>
                  <p:cNvSpPr>
                    <a:spLocks/>
                  </p:cNvSpPr>
                  <p:nvPr/>
                </p:nvSpPr>
                <p:spPr bwMode="auto">
                  <a:xfrm>
                    <a:off x="1218" y="2552"/>
                    <a:ext cx="8" cy="14"/>
                  </a:xfrm>
                  <a:custGeom>
                    <a:avLst/>
                    <a:gdLst>
                      <a:gd name="T0" fmla="*/ 0 w 108"/>
                      <a:gd name="T1" fmla="*/ 0 h 174"/>
                      <a:gd name="T2" fmla="*/ 0 w 108"/>
                      <a:gd name="T3" fmla="*/ 0 h 174"/>
                      <a:gd name="T4" fmla="*/ 0 w 108"/>
                      <a:gd name="T5" fmla="*/ 0 h 174"/>
                      <a:gd name="T6" fmla="*/ 0 w 108"/>
                      <a:gd name="T7" fmla="*/ 0 h 174"/>
                      <a:gd name="T8" fmla="*/ 0 w 108"/>
                      <a:gd name="T9" fmla="*/ 0 h 174"/>
                      <a:gd name="T10" fmla="*/ 0 w 108"/>
                      <a:gd name="T11" fmla="*/ 0 h 174"/>
                      <a:gd name="T12" fmla="*/ 0 w 108"/>
                      <a:gd name="T13" fmla="*/ 0 h 174"/>
                      <a:gd name="T14" fmla="*/ 0 w 108"/>
                      <a:gd name="T15" fmla="*/ 0 h 174"/>
                      <a:gd name="T16" fmla="*/ 0 w 108"/>
                      <a:gd name="T17" fmla="*/ 0 h 174"/>
                      <a:gd name="T18" fmla="*/ 0 w 108"/>
                      <a:gd name="T19" fmla="*/ 0 h 174"/>
                      <a:gd name="T20" fmla="*/ 0 w 108"/>
                      <a:gd name="T21" fmla="*/ 0 h 174"/>
                      <a:gd name="T22" fmla="*/ 0 w 108"/>
                      <a:gd name="T23" fmla="*/ 0 h 174"/>
                      <a:gd name="T24" fmla="*/ 0 w 108"/>
                      <a:gd name="T25" fmla="*/ 0 h 174"/>
                      <a:gd name="T26" fmla="*/ 0 w 108"/>
                      <a:gd name="T27" fmla="*/ 0 h 174"/>
                      <a:gd name="T28" fmla="*/ 0 w 108"/>
                      <a:gd name="T29" fmla="*/ 0 h 174"/>
                      <a:gd name="T30" fmla="*/ 0 w 108"/>
                      <a:gd name="T31" fmla="*/ 0 h 174"/>
                      <a:gd name="T32" fmla="*/ 0 w 108"/>
                      <a:gd name="T33" fmla="*/ 0 h 174"/>
                      <a:gd name="T34" fmla="*/ 0 w 108"/>
                      <a:gd name="T35" fmla="*/ 0 h 174"/>
                      <a:gd name="T36" fmla="*/ 0 w 108"/>
                      <a:gd name="T37" fmla="*/ 0 h 174"/>
                      <a:gd name="T38" fmla="*/ 0 w 108"/>
                      <a:gd name="T39" fmla="*/ 0 h 174"/>
                      <a:gd name="T40" fmla="*/ 0 w 108"/>
                      <a:gd name="T41" fmla="*/ 0 h 174"/>
                      <a:gd name="T42" fmla="*/ 0 w 108"/>
                      <a:gd name="T43" fmla="*/ 0 h 174"/>
                      <a:gd name="T44" fmla="*/ 0 w 108"/>
                      <a:gd name="T45" fmla="*/ 0 h 174"/>
                      <a:gd name="T46" fmla="*/ 0 w 108"/>
                      <a:gd name="T47" fmla="*/ 0 h 174"/>
                      <a:gd name="T48" fmla="*/ 0 w 108"/>
                      <a:gd name="T49" fmla="*/ 0 h 174"/>
                      <a:gd name="T50" fmla="*/ 0 w 108"/>
                      <a:gd name="T51" fmla="*/ 0 h 174"/>
                      <a:gd name="T52" fmla="*/ 0 w 108"/>
                      <a:gd name="T53" fmla="*/ 0 h 174"/>
                      <a:gd name="T54" fmla="*/ 0 w 108"/>
                      <a:gd name="T55" fmla="*/ 0 h 174"/>
                      <a:gd name="T56" fmla="*/ 0 w 108"/>
                      <a:gd name="T57" fmla="*/ 0 h 174"/>
                      <a:gd name="T58" fmla="*/ 0 w 108"/>
                      <a:gd name="T59" fmla="*/ 0 h 174"/>
                      <a:gd name="T60" fmla="*/ 0 w 108"/>
                      <a:gd name="T61" fmla="*/ 0 h 174"/>
                      <a:gd name="T62" fmla="*/ 0 w 108"/>
                      <a:gd name="T63" fmla="*/ 0 h 174"/>
                      <a:gd name="T64" fmla="*/ 0 w 108"/>
                      <a:gd name="T65" fmla="*/ 0 h 174"/>
                      <a:gd name="T66" fmla="*/ 0 w 108"/>
                      <a:gd name="T67" fmla="*/ 0 h 174"/>
                      <a:gd name="T68" fmla="*/ 0 w 108"/>
                      <a:gd name="T69" fmla="*/ 0 h 174"/>
                      <a:gd name="T70" fmla="*/ 0 w 108"/>
                      <a:gd name="T71" fmla="*/ 0 h 174"/>
                      <a:gd name="T72" fmla="*/ 0 w 108"/>
                      <a:gd name="T73" fmla="*/ 0 h 174"/>
                      <a:gd name="T74" fmla="*/ 0 w 108"/>
                      <a:gd name="T75" fmla="*/ 0 h 174"/>
                      <a:gd name="T76" fmla="*/ 0 w 108"/>
                      <a:gd name="T77" fmla="*/ 0 h 174"/>
                      <a:gd name="T78" fmla="*/ 0 w 108"/>
                      <a:gd name="T79" fmla="*/ 0 h 174"/>
                      <a:gd name="T80" fmla="*/ 0 w 108"/>
                      <a:gd name="T81" fmla="*/ 0 h 174"/>
                      <a:gd name="T82" fmla="*/ 0 w 108"/>
                      <a:gd name="T83" fmla="*/ 0 h 174"/>
                      <a:gd name="T84" fmla="*/ 0 w 108"/>
                      <a:gd name="T85" fmla="*/ 0 h 174"/>
                      <a:gd name="T86" fmla="*/ 0 w 108"/>
                      <a:gd name="T87" fmla="*/ 0 h 1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174"/>
                      <a:gd name="T134" fmla="*/ 108 w 108"/>
                      <a:gd name="T135" fmla="*/ 174 h 1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174">
                        <a:moveTo>
                          <a:pt x="40" y="9"/>
                        </a:moveTo>
                        <a:lnTo>
                          <a:pt x="5" y="19"/>
                        </a:lnTo>
                        <a:lnTo>
                          <a:pt x="14" y="26"/>
                        </a:lnTo>
                        <a:lnTo>
                          <a:pt x="21" y="33"/>
                        </a:lnTo>
                        <a:lnTo>
                          <a:pt x="28" y="40"/>
                        </a:lnTo>
                        <a:lnTo>
                          <a:pt x="35" y="48"/>
                        </a:lnTo>
                        <a:lnTo>
                          <a:pt x="40" y="57"/>
                        </a:lnTo>
                        <a:lnTo>
                          <a:pt x="46" y="66"/>
                        </a:lnTo>
                        <a:lnTo>
                          <a:pt x="50" y="76"/>
                        </a:lnTo>
                        <a:lnTo>
                          <a:pt x="54" y="86"/>
                        </a:lnTo>
                        <a:lnTo>
                          <a:pt x="59" y="107"/>
                        </a:lnTo>
                        <a:lnTo>
                          <a:pt x="63" y="129"/>
                        </a:lnTo>
                        <a:lnTo>
                          <a:pt x="66" y="152"/>
                        </a:lnTo>
                        <a:lnTo>
                          <a:pt x="69" y="174"/>
                        </a:lnTo>
                        <a:lnTo>
                          <a:pt x="108" y="173"/>
                        </a:lnTo>
                        <a:lnTo>
                          <a:pt x="106" y="149"/>
                        </a:lnTo>
                        <a:lnTo>
                          <a:pt x="103" y="127"/>
                        </a:lnTo>
                        <a:lnTo>
                          <a:pt x="99" y="105"/>
                        </a:lnTo>
                        <a:lnTo>
                          <a:pt x="93" y="83"/>
                        </a:lnTo>
                        <a:lnTo>
                          <a:pt x="89" y="71"/>
                        </a:lnTo>
                        <a:lnTo>
                          <a:pt x="84" y="60"/>
                        </a:lnTo>
                        <a:lnTo>
                          <a:pt x="79" y="50"/>
                        </a:lnTo>
                        <a:lnTo>
                          <a:pt x="73" y="40"/>
                        </a:lnTo>
                        <a:lnTo>
                          <a:pt x="65" y="31"/>
                        </a:lnTo>
                        <a:lnTo>
                          <a:pt x="57" y="22"/>
                        </a:lnTo>
                        <a:lnTo>
                          <a:pt x="47" y="13"/>
                        </a:lnTo>
                        <a:lnTo>
                          <a:pt x="35" y="4"/>
                        </a:lnTo>
                        <a:lnTo>
                          <a:pt x="1" y="14"/>
                        </a:lnTo>
                        <a:lnTo>
                          <a:pt x="35" y="4"/>
                        </a:lnTo>
                        <a:lnTo>
                          <a:pt x="32" y="2"/>
                        </a:lnTo>
                        <a:lnTo>
                          <a:pt x="29" y="1"/>
                        </a:lnTo>
                        <a:lnTo>
                          <a:pt x="25" y="0"/>
                        </a:lnTo>
                        <a:lnTo>
                          <a:pt x="21" y="0"/>
                        </a:lnTo>
                        <a:lnTo>
                          <a:pt x="14" y="1"/>
                        </a:lnTo>
                        <a:lnTo>
                          <a:pt x="7" y="3"/>
                        </a:lnTo>
                        <a:lnTo>
                          <a:pt x="5" y="4"/>
                        </a:lnTo>
                        <a:lnTo>
                          <a:pt x="3" y="6"/>
                        </a:lnTo>
                        <a:lnTo>
                          <a:pt x="1" y="8"/>
                        </a:lnTo>
                        <a:lnTo>
                          <a:pt x="0" y="10"/>
                        </a:lnTo>
                        <a:lnTo>
                          <a:pt x="0" y="13"/>
                        </a:lnTo>
                        <a:lnTo>
                          <a:pt x="1" y="15"/>
                        </a:lnTo>
                        <a:lnTo>
                          <a:pt x="2" y="17"/>
                        </a:lnTo>
                        <a:lnTo>
                          <a:pt x="5" y="19"/>
                        </a:lnTo>
                        <a:lnTo>
                          <a:pt x="40"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2" name="Freeform 1049"/>
                  <p:cNvSpPr>
                    <a:spLocks/>
                  </p:cNvSpPr>
                  <p:nvPr/>
                </p:nvSpPr>
                <p:spPr bwMode="auto">
                  <a:xfrm>
                    <a:off x="1218" y="2553"/>
                    <a:ext cx="3" cy="3"/>
                  </a:xfrm>
                  <a:custGeom>
                    <a:avLst/>
                    <a:gdLst>
                      <a:gd name="T0" fmla="*/ 0 w 49"/>
                      <a:gd name="T1" fmla="*/ 0 h 39"/>
                      <a:gd name="T2" fmla="*/ 0 w 49"/>
                      <a:gd name="T3" fmla="*/ 0 h 39"/>
                      <a:gd name="T4" fmla="*/ 0 w 49"/>
                      <a:gd name="T5" fmla="*/ 0 h 39"/>
                      <a:gd name="T6" fmla="*/ 0 w 49"/>
                      <a:gd name="T7" fmla="*/ 0 h 39"/>
                      <a:gd name="T8" fmla="*/ 0 w 49"/>
                      <a:gd name="T9" fmla="*/ 0 h 39"/>
                      <a:gd name="T10" fmla="*/ 0 w 49"/>
                      <a:gd name="T11" fmla="*/ 0 h 39"/>
                      <a:gd name="T12" fmla="*/ 0 w 49"/>
                      <a:gd name="T13" fmla="*/ 0 h 39"/>
                      <a:gd name="T14" fmla="*/ 0 w 49"/>
                      <a:gd name="T15" fmla="*/ 0 h 39"/>
                      <a:gd name="T16" fmla="*/ 0 w 49"/>
                      <a:gd name="T17" fmla="*/ 0 h 39"/>
                      <a:gd name="T18" fmla="*/ 0 w 49"/>
                      <a:gd name="T19" fmla="*/ 0 h 39"/>
                      <a:gd name="T20" fmla="*/ 0 w 49"/>
                      <a:gd name="T21" fmla="*/ 0 h 39"/>
                      <a:gd name="T22" fmla="*/ 0 w 49"/>
                      <a:gd name="T23" fmla="*/ 0 h 39"/>
                      <a:gd name="T24" fmla="*/ 0 w 49"/>
                      <a:gd name="T25" fmla="*/ 0 h 39"/>
                      <a:gd name="T26" fmla="*/ 0 w 49"/>
                      <a:gd name="T27" fmla="*/ 0 h 39"/>
                      <a:gd name="T28" fmla="*/ 0 w 49"/>
                      <a:gd name="T29" fmla="*/ 0 h 39"/>
                      <a:gd name="T30" fmla="*/ 0 w 49"/>
                      <a:gd name="T31" fmla="*/ 0 h 39"/>
                      <a:gd name="T32" fmla="*/ 0 w 49"/>
                      <a:gd name="T33" fmla="*/ 0 h 39"/>
                      <a:gd name="T34" fmla="*/ 0 w 49"/>
                      <a:gd name="T35" fmla="*/ 0 h 39"/>
                      <a:gd name="T36" fmla="*/ 0 w 49"/>
                      <a:gd name="T37" fmla="*/ 0 h 39"/>
                      <a:gd name="T38" fmla="*/ 0 w 49"/>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9"/>
                      <a:gd name="T62" fmla="*/ 49 w 49"/>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9">
                        <a:moveTo>
                          <a:pt x="45" y="21"/>
                        </a:moveTo>
                        <a:lnTo>
                          <a:pt x="49" y="25"/>
                        </a:lnTo>
                        <a:lnTo>
                          <a:pt x="39" y="0"/>
                        </a:lnTo>
                        <a:lnTo>
                          <a:pt x="0" y="5"/>
                        </a:lnTo>
                        <a:lnTo>
                          <a:pt x="9" y="30"/>
                        </a:lnTo>
                        <a:lnTo>
                          <a:pt x="13" y="35"/>
                        </a:lnTo>
                        <a:lnTo>
                          <a:pt x="9" y="30"/>
                        </a:lnTo>
                        <a:lnTo>
                          <a:pt x="10" y="32"/>
                        </a:lnTo>
                        <a:lnTo>
                          <a:pt x="12" y="34"/>
                        </a:lnTo>
                        <a:lnTo>
                          <a:pt x="15" y="36"/>
                        </a:lnTo>
                        <a:lnTo>
                          <a:pt x="18" y="37"/>
                        </a:lnTo>
                        <a:lnTo>
                          <a:pt x="25" y="39"/>
                        </a:lnTo>
                        <a:lnTo>
                          <a:pt x="32" y="38"/>
                        </a:lnTo>
                        <a:lnTo>
                          <a:pt x="39" y="37"/>
                        </a:lnTo>
                        <a:lnTo>
                          <a:pt x="46" y="34"/>
                        </a:lnTo>
                        <a:lnTo>
                          <a:pt x="48" y="32"/>
                        </a:lnTo>
                        <a:lnTo>
                          <a:pt x="49" y="30"/>
                        </a:lnTo>
                        <a:lnTo>
                          <a:pt x="49" y="28"/>
                        </a:lnTo>
                        <a:lnTo>
                          <a:pt x="49" y="25"/>
                        </a:lnTo>
                        <a:lnTo>
                          <a:pt x="45" y="2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3" name="Freeform 1050"/>
                  <p:cNvSpPr>
                    <a:spLocks/>
                  </p:cNvSpPr>
                  <p:nvPr/>
                </p:nvSpPr>
                <p:spPr bwMode="auto">
                  <a:xfrm>
                    <a:off x="1219" y="2555"/>
                    <a:ext cx="6" cy="12"/>
                  </a:xfrm>
                  <a:custGeom>
                    <a:avLst/>
                    <a:gdLst>
                      <a:gd name="T0" fmla="*/ 0 w 87"/>
                      <a:gd name="T1" fmla="*/ 0 h 157"/>
                      <a:gd name="T2" fmla="*/ 0 w 87"/>
                      <a:gd name="T3" fmla="*/ 0 h 157"/>
                      <a:gd name="T4" fmla="*/ 0 w 87"/>
                      <a:gd name="T5" fmla="*/ 0 h 157"/>
                      <a:gd name="T6" fmla="*/ 0 w 87"/>
                      <a:gd name="T7" fmla="*/ 0 h 157"/>
                      <a:gd name="T8" fmla="*/ 0 w 87"/>
                      <a:gd name="T9" fmla="*/ 0 h 157"/>
                      <a:gd name="T10" fmla="*/ 0 w 87"/>
                      <a:gd name="T11" fmla="*/ 0 h 157"/>
                      <a:gd name="T12" fmla="*/ 0 w 87"/>
                      <a:gd name="T13" fmla="*/ 0 h 157"/>
                      <a:gd name="T14" fmla="*/ 0 w 87"/>
                      <a:gd name="T15" fmla="*/ 0 h 157"/>
                      <a:gd name="T16" fmla="*/ 0 w 87"/>
                      <a:gd name="T17" fmla="*/ 0 h 157"/>
                      <a:gd name="T18" fmla="*/ 0 w 87"/>
                      <a:gd name="T19" fmla="*/ 0 h 157"/>
                      <a:gd name="T20" fmla="*/ 0 w 87"/>
                      <a:gd name="T21" fmla="*/ 0 h 157"/>
                      <a:gd name="T22" fmla="*/ 0 w 87"/>
                      <a:gd name="T23" fmla="*/ 0 h 157"/>
                      <a:gd name="T24" fmla="*/ 0 w 87"/>
                      <a:gd name="T25" fmla="*/ 0 h 157"/>
                      <a:gd name="T26" fmla="*/ 0 w 87"/>
                      <a:gd name="T27" fmla="*/ 0 h 157"/>
                      <a:gd name="T28" fmla="*/ 0 w 87"/>
                      <a:gd name="T29" fmla="*/ 0 h 157"/>
                      <a:gd name="T30" fmla="*/ 0 w 87"/>
                      <a:gd name="T31" fmla="*/ 0 h 157"/>
                      <a:gd name="T32" fmla="*/ 0 w 87"/>
                      <a:gd name="T33" fmla="*/ 0 h 157"/>
                      <a:gd name="T34" fmla="*/ 0 w 87"/>
                      <a:gd name="T35" fmla="*/ 0 h 157"/>
                      <a:gd name="T36" fmla="*/ 0 w 87"/>
                      <a:gd name="T37" fmla="*/ 0 h 157"/>
                      <a:gd name="T38" fmla="*/ 0 w 87"/>
                      <a:gd name="T39" fmla="*/ 0 h 157"/>
                      <a:gd name="T40" fmla="*/ 0 w 87"/>
                      <a:gd name="T41" fmla="*/ 0 h 157"/>
                      <a:gd name="T42" fmla="*/ 0 w 87"/>
                      <a:gd name="T43" fmla="*/ 0 h 157"/>
                      <a:gd name="T44" fmla="*/ 0 w 87"/>
                      <a:gd name="T45" fmla="*/ 0 h 157"/>
                      <a:gd name="T46" fmla="*/ 0 w 87"/>
                      <a:gd name="T47" fmla="*/ 0 h 157"/>
                      <a:gd name="T48" fmla="*/ 0 w 87"/>
                      <a:gd name="T49" fmla="*/ 0 h 157"/>
                      <a:gd name="T50" fmla="*/ 0 w 87"/>
                      <a:gd name="T51" fmla="*/ 0 h 157"/>
                      <a:gd name="T52" fmla="*/ 0 w 87"/>
                      <a:gd name="T53" fmla="*/ 0 h 157"/>
                      <a:gd name="T54" fmla="*/ 0 w 87"/>
                      <a:gd name="T55" fmla="*/ 0 h 157"/>
                      <a:gd name="T56" fmla="*/ 0 w 87"/>
                      <a:gd name="T57" fmla="*/ 0 h 157"/>
                      <a:gd name="T58" fmla="*/ 0 w 87"/>
                      <a:gd name="T59" fmla="*/ 0 h 157"/>
                      <a:gd name="T60" fmla="*/ 0 w 87"/>
                      <a:gd name="T61" fmla="*/ 0 h 157"/>
                      <a:gd name="T62" fmla="*/ 0 w 87"/>
                      <a:gd name="T63" fmla="*/ 0 h 157"/>
                      <a:gd name="T64" fmla="*/ 0 w 87"/>
                      <a:gd name="T65" fmla="*/ 0 h 157"/>
                      <a:gd name="T66" fmla="*/ 0 w 87"/>
                      <a:gd name="T67" fmla="*/ 0 h 157"/>
                      <a:gd name="T68" fmla="*/ 0 w 87"/>
                      <a:gd name="T69" fmla="*/ 0 h 157"/>
                      <a:gd name="T70" fmla="*/ 0 w 87"/>
                      <a:gd name="T71" fmla="*/ 0 h 157"/>
                      <a:gd name="T72" fmla="*/ 0 w 87"/>
                      <a:gd name="T73" fmla="*/ 0 h 157"/>
                      <a:gd name="T74" fmla="*/ 0 w 87"/>
                      <a:gd name="T75" fmla="*/ 0 h 157"/>
                      <a:gd name="T76" fmla="*/ 0 w 87"/>
                      <a:gd name="T77" fmla="*/ 0 h 157"/>
                      <a:gd name="T78" fmla="*/ 0 w 87"/>
                      <a:gd name="T79" fmla="*/ 0 h 157"/>
                      <a:gd name="T80" fmla="*/ 0 w 87"/>
                      <a:gd name="T81" fmla="*/ 0 h 157"/>
                      <a:gd name="T82" fmla="*/ 0 w 87"/>
                      <a:gd name="T83" fmla="*/ 0 h 1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7"/>
                      <a:gd name="T127" fmla="*/ 0 h 157"/>
                      <a:gd name="T128" fmla="*/ 87 w 87"/>
                      <a:gd name="T129" fmla="*/ 157 h 1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7" h="157">
                        <a:moveTo>
                          <a:pt x="55" y="137"/>
                        </a:moveTo>
                        <a:lnTo>
                          <a:pt x="87" y="145"/>
                        </a:lnTo>
                        <a:lnTo>
                          <a:pt x="83" y="124"/>
                        </a:lnTo>
                        <a:lnTo>
                          <a:pt x="80" y="102"/>
                        </a:lnTo>
                        <a:lnTo>
                          <a:pt x="76" y="81"/>
                        </a:lnTo>
                        <a:lnTo>
                          <a:pt x="71" y="62"/>
                        </a:lnTo>
                        <a:lnTo>
                          <a:pt x="68" y="53"/>
                        </a:lnTo>
                        <a:lnTo>
                          <a:pt x="65" y="43"/>
                        </a:lnTo>
                        <a:lnTo>
                          <a:pt x="61" y="35"/>
                        </a:lnTo>
                        <a:lnTo>
                          <a:pt x="57" y="27"/>
                        </a:lnTo>
                        <a:lnTo>
                          <a:pt x="52" y="19"/>
                        </a:lnTo>
                        <a:lnTo>
                          <a:pt x="46" y="12"/>
                        </a:lnTo>
                        <a:lnTo>
                          <a:pt x="39" y="6"/>
                        </a:lnTo>
                        <a:lnTo>
                          <a:pt x="32" y="0"/>
                        </a:lnTo>
                        <a:lnTo>
                          <a:pt x="0" y="14"/>
                        </a:lnTo>
                        <a:lnTo>
                          <a:pt x="5" y="17"/>
                        </a:lnTo>
                        <a:lnTo>
                          <a:pt x="10" y="22"/>
                        </a:lnTo>
                        <a:lnTo>
                          <a:pt x="14" y="28"/>
                        </a:lnTo>
                        <a:lnTo>
                          <a:pt x="18" y="34"/>
                        </a:lnTo>
                        <a:lnTo>
                          <a:pt x="22" y="41"/>
                        </a:lnTo>
                        <a:lnTo>
                          <a:pt x="25" y="48"/>
                        </a:lnTo>
                        <a:lnTo>
                          <a:pt x="29" y="57"/>
                        </a:lnTo>
                        <a:lnTo>
                          <a:pt x="32" y="65"/>
                        </a:lnTo>
                        <a:lnTo>
                          <a:pt x="36" y="84"/>
                        </a:lnTo>
                        <a:lnTo>
                          <a:pt x="40" y="104"/>
                        </a:lnTo>
                        <a:lnTo>
                          <a:pt x="44" y="126"/>
                        </a:lnTo>
                        <a:lnTo>
                          <a:pt x="47" y="147"/>
                        </a:lnTo>
                        <a:lnTo>
                          <a:pt x="78" y="155"/>
                        </a:lnTo>
                        <a:lnTo>
                          <a:pt x="47" y="147"/>
                        </a:lnTo>
                        <a:lnTo>
                          <a:pt x="48" y="150"/>
                        </a:lnTo>
                        <a:lnTo>
                          <a:pt x="49" y="152"/>
                        </a:lnTo>
                        <a:lnTo>
                          <a:pt x="52" y="154"/>
                        </a:lnTo>
                        <a:lnTo>
                          <a:pt x="54" y="155"/>
                        </a:lnTo>
                        <a:lnTo>
                          <a:pt x="61" y="157"/>
                        </a:lnTo>
                        <a:lnTo>
                          <a:pt x="68" y="157"/>
                        </a:lnTo>
                        <a:lnTo>
                          <a:pt x="76" y="156"/>
                        </a:lnTo>
                        <a:lnTo>
                          <a:pt x="82" y="154"/>
                        </a:lnTo>
                        <a:lnTo>
                          <a:pt x="84" y="152"/>
                        </a:lnTo>
                        <a:lnTo>
                          <a:pt x="86" y="150"/>
                        </a:lnTo>
                        <a:lnTo>
                          <a:pt x="87" y="148"/>
                        </a:lnTo>
                        <a:lnTo>
                          <a:pt x="87" y="145"/>
                        </a:lnTo>
                        <a:lnTo>
                          <a:pt x="55" y="13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4" name="Freeform 1051"/>
                  <p:cNvSpPr>
                    <a:spLocks/>
                  </p:cNvSpPr>
                  <p:nvPr/>
                </p:nvSpPr>
                <p:spPr bwMode="auto">
                  <a:xfrm>
                    <a:off x="1219" y="2555"/>
                    <a:ext cx="6" cy="12"/>
                  </a:xfrm>
                  <a:custGeom>
                    <a:avLst/>
                    <a:gdLst>
                      <a:gd name="T0" fmla="*/ 0 w 79"/>
                      <a:gd name="T1" fmla="*/ 0 h 160"/>
                      <a:gd name="T2" fmla="*/ 0 w 79"/>
                      <a:gd name="T3" fmla="*/ 0 h 160"/>
                      <a:gd name="T4" fmla="*/ 0 w 79"/>
                      <a:gd name="T5" fmla="*/ 0 h 160"/>
                      <a:gd name="T6" fmla="*/ 0 w 79"/>
                      <a:gd name="T7" fmla="*/ 0 h 160"/>
                      <a:gd name="T8" fmla="*/ 0 w 79"/>
                      <a:gd name="T9" fmla="*/ 0 h 160"/>
                      <a:gd name="T10" fmla="*/ 0 w 79"/>
                      <a:gd name="T11" fmla="*/ 0 h 160"/>
                      <a:gd name="T12" fmla="*/ 0 w 79"/>
                      <a:gd name="T13" fmla="*/ 0 h 160"/>
                      <a:gd name="T14" fmla="*/ 0 w 79"/>
                      <a:gd name="T15" fmla="*/ 0 h 160"/>
                      <a:gd name="T16" fmla="*/ 0 w 79"/>
                      <a:gd name="T17" fmla="*/ 0 h 160"/>
                      <a:gd name="T18" fmla="*/ 0 w 79"/>
                      <a:gd name="T19" fmla="*/ 0 h 160"/>
                      <a:gd name="T20" fmla="*/ 0 w 79"/>
                      <a:gd name="T21" fmla="*/ 0 h 160"/>
                      <a:gd name="T22" fmla="*/ 0 w 79"/>
                      <a:gd name="T23" fmla="*/ 0 h 160"/>
                      <a:gd name="T24" fmla="*/ 0 w 79"/>
                      <a:gd name="T25" fmla="*/ 0 h 160"/>
                      <a:gd name="T26" fmla="*/ 0 w 79"/>
                      <a:gd name="T27" fmla="*/ 0 h 160"/>
                      <a:gd name="T28" fmla="*/ 0 w 79"/>
                      <a:gd name="T29" fmla="*/ 0 h 160"/>
                      <a:gd name="T30" fmla="*/ 0 w 79"/>
                      <a:gd name="T31" fmla="*/ 0 h 160"/>
                      <a:gd name="T32" fmla="*/ 0 w 79"/>
                      <a:gd name="T33" fmla="*/ 0 h 160"/>
                      <a:gd name="T34" fmla="*/ 0 w 79"/>
                      <a:gd name="T35" fmla="*/ 0 h 160"/>
                      <a:gd name="T36" fmla="*/ 0 w 79"/>
                      <a:gd name="T37" fmla="*/ 0 h 160"/>
                      <a:gd name="T38" fmla="*/ 0 w 79"/>
                      <a:gd name="T39" fmla="*/ 0 h 160"/>
                      <a:gd name="T40" fmla="*/ 0 w 79"/>
                      <a:gd name="T41" fmla="*/ 0 h 160"/>
                      <a:gd name="T42" fmla="*/ 0 w 79"/>
                      <a:gd name="T43" fmla="*/ 0 h 160"/>
                      <a:gd name="T44" fmla="*/ 0 w 79"/>
                      <a:gd name="T45" fmla="*/ 0 h 160"/>
                      <a:gd name="T46" fmla="*/ 0 w 79"/>
                      <a:gd name="T47" fmla="*/ 0 h 160"/>
                      <a:gd name="T48" fmla="*/ 0 w 79"/>
                      <a:gd name="T49" fmla="*/ 0 h 160"/>
                      <a:gd name="T50" fmla="*/ 0 w 79"/>
                      <a:gd name="T51" fmla="*/ 0 h 160"/>
                      <a:gd name="T52" fmla="*/ 0 w 79"/>
                      <a:gd name="T53" fmla="*/ 0 h 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9"/>
                      <a:gd name="T82" fmla="*/ 0 h 160"/>
                      <a:gd name="T83" fmla="*/ 79 w 79"/>
                      <a:gd name="T84" fmla="*/ 160 h 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9" h="160">
                        <a:moveTo>
                          <a:pt x="73" y="160"/>
                        </a:moveTo>
                        <a:lnTo>
                          <a:pt x="79" y="155"/>
                        </a:lnTo>
                        <a:lnTo>
                          <a:pt x="75" y="134"/>
                        </a:lnTo>
                        <a:lnTo>
                          <a:pt x="70" y="112"/>
                        </a:lnTo>
                        <a:lnTo>
                          <a:pt x="64" y="92"/>
                        </a:lnTo>
                        <a:lnTo>
                          <a:pt x="56" y="72"/>
                        </a:lnTo>
                        <a:lnTo>
                          <a:pt x="51" y="62"/>
                        </a:lnTo>
                        <a:lnTo>
                          <a:pt x="45" y="53"/>
                        </a:lnTo>
                        <a:lnTo>
                          <a:pt x="40" y="42"/>
                        </a:lnTo>
                        <a:lnTo>
                          <a:pt x="33" y="33"/>
                        </a:lnTo>
                        <a:lnTo>
                          <a:pt x="25" y="25"/>
                        </a:lnTo>
                        <a:lnTo>
                          <a:pt x="18" y="16"/>
                        </a:lnTo>
                        <a:lnTo>
                          <a:pt x="9" y="8"/>
                        </a:lnTo>
                        <a:lnTo>
                          <a:pt x="0" y="0"/>
                        </a:lnTo>
                        <a:lnTo>
                          <a:pt x="5" y="20"/>
                        </a:lnTo>
                        <a:lnTo>
                          <a:pt x="11" y="25"/>
                        </a:lnTo>
                        <a:lnTo>
                          <a:pt x="18" y="30"/>
                        </a:lnTo>
                        <a:lnTo>
                          <a:pt x="23" y="36"/>
                        </a:lnTo>
                        <a:lnTo>
                          <a:pt x="30" y="43"/>
                        </a:lnTo>
                        <a:lnTo>
                          <a:pt x="35" y="51"/>
                        </a:lnTo>
                        <a:lnTo>
                          <a:pt x="39" y="59"/>
                        </a:lnTo>
                        <a:lnTo>
                          <a:pt x="44" y="68"/>
                        </a:lnTo>
                        <a:lnTo>
                          <a:pt x="48" y="77"/>
                        </a:lnTo>
                        <a:lnTo>
                          <a:pt x="55" y="96"/>
                        </a:lnTo>
                        <a:lnTo>
                          <a:pt x="62" y="117"/>
                        </a:lnTo>
                        <a:lnTo>
                          <a:pt x="68" y="138"/>
                        </a:lnTo>
                        <a:lnTo>
                          <a:pt x="73"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5" name="Freeform 1052"/>
                  <p:cNvSpPr>
                    <a:spLocks/>
                  </p:cNvSpPr>
                  <p:nvPr/>
                </p:nvSpPr>
                <p:spPr bwMode="auto">
                  <a:xfrm>
                    <a:off x="1223" y="2566"/>
                    <a:ext cx="3" cy="2"/>
                  </a:xfrm>
                  <a:custGeom>
                    <a:avLst/>
                    <a:gdLst>
                      <a:gd name="T0" fmla="*/ 0 w 42"/>
                      <a:gd name="T1" fmla="*/ 0 h 22"/>
                      <a:gd name="T2" fmla="*/ 0 w 42"/>
                      <a:gd name="T3" fmla="*/ 0 h 22"/>
                      <a:gd name="T4" fmla="*/ 0 w 42"/>
                      <a:gd name="T5" fmla="*/ 0 h 22"/>
                      <a:gd name="T6" fmla="*/ 0 w 42"/>
                      <a:gd name="T7" fmla="*/ 0 h 22"/>
                      <a:gd name="T8" fmla="*/ 0 w 42"/>
                      <a:gd name="T9" fmla="*/ 0 h 22"/>
                      <a:gd name="T10" fmla="*/ 0 w 42"/>
                      <a:gd name="T11" fmla="*/ 0 h 22"/>
                      <a:gd name="T12" fmla="*/ 0 w 42"/>
                      <a:gd name="T13" fmla="*/ 0 h 22"/>
                      <a:gd name="T14" fmla="*/ 0 w 42"/>
                      <a:gd name="T15" fmla="*/ 0 h 22"/>
                      <a:gd name="T16" fmla="*/ 0 w 42"/>
                      <a:gd name="T17" fmla="*/ 0 h 22"/>
                      <a:gd name="T18" fmla="*/ 0 w 42"/>
                      <a:gd name="T19" fmla="*/ 0 h 22"/>
                      <a:gd name="T20" fmla="*/ 0 w 42"/>
                      <a:gd name="T21" fmla="*/ 0 h 22"/>
                      <a:gd name="T22" fmla="*/ 0 w 42"/>
                      <a:gd name="T23" fmla="*/ 0 h 22"/>
                      <a:gd name="T24" fmla="*/ 0 w 42"/>
                      <a:gd name="T25" fmla="*/ 0 h 22"/>
                      <a:gd name="T26" fmla="*/ 0 w 42"/>
                      <a:gd name="T27" fmla="*/ 0 h 22"/>
                      <a:gd name="T28" fmla="*/ 0 w 42"/>
                      <a:gd name="T29" fmla="*/ 0 h 22"/>
                      <a:gd name="T30" fmla="*/ 0 w 42"/>
                      <a:gd name="T31" fmla="*/ 0 h 22"/>
                      <a:gd name="T32" fmla="*/ 0 w 42"/>
                      <a:gd name="T33" fmla="*/ 0 h 22"/>
                      <a:gd name="T34" fmla="*/ 0 w 42"/>
                      <a:gd name="T35" fmla="*/ 0 h 22"/>
                      <a:gd name="T36" fmla="*/ 0 w 42"/>
                      <a:gd name="T37" fmla="*/ 0 h 22"/>
                      <a:gd name="T38" fmla="*/ 0 w 42"/>
                      <a:gd name="T39" fmla="*/ 0 h 22"/>
                      <a:gd name="T40" fmla="*/ 0 w 42"/>
                      <a:gd name="T41" fmla="*/ 0 h 22"/>
                      <a:gd name="T42" fmla="*/ 0 w 42"/>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2"/>
                      <a:gd name="T68" fmla="*/ 42 w 4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2">
                        <a:moveTo>
                          <a:pt x="2" y="12"/>
                        </a:moveTo>
                        <a:lnTo>
                          <a:pt x="6" y="4"/>
                        </a:lnTo>
                        <a:lnTo>
                          <a:pt x="0" y="9"/>
                        </a:lnTo>
                        <a:lnTo>
                          <a:pt x="32" y="22"/>
                        </a:lnTo>
                        <a:lnTo>
                          <a:pt x="38" y="18"/>
                        </a:lnTo>
                        <a:lnTo>
                          <a:pt x="42" y="10"/>
                        </a:lnTo>
                        <a:lnTo>
                          <a:pt x="38" y="18"/>
                        </a:lnTo>
                        <a:lnTo>
                          <a:pt x="40" y="15"/>
                        </a:lnTo>
                        <a:lnTo>
                          <a:pt x="42" y="13"/>
                        </a:lnTo>
                        <a:lnTo>
                          <a:pt x="42" y="11"/>
                        </a:lnTo>
                        <a:lnTo>
                          <a:pt x="42" y="9"/>
                        </a:lnTo>
                        <a:lnTo>
                          <a:pt x="41" y="7"/>
                        </a:lnTo>
                        <a:lnTo>
                          <a:pt x="39" y="5"/>
                        </a:lnTo>
                        <a:lnTo>
                          <a:pt x="37" y="3"/>
                        </a:lnTo>
                        <a:lnTo>
                          <a:pt x="34" y="2"/>
                        </a:lnTo>
                        <a:lnTo>
                          <a:pt x="27" y="0"/>
                        </a:lnTo>
                        <a:lnTo>
                          <a:pt x="20" y="0"/>
                        </a:lnTo>
                        <a:lnTo>
                          <a:pt x="16" y="0"/>
                        </a:lnTo>
                        <a:lnTo>
                          <a:pt x="13" y="1"/>
                        </a:lnTo>
                        <a:lnTo>
                          <a:pt x="9" y="2"/>
                        </a:lnTo>
                        <a:lnTo>
                          <a:pt x="6" y="4"/>
                        </a:lnTo>
                        <a:lnTo>
                          <a:pt x="2"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6" name="Freeform 1053"/>
                  <p:cNvSpPr>
                    <a:spLocks/>
                  </p:cNvSpPr>
                  <p:nvPr/>
                </p:nvSpPr>
                <p:spPr bwMode="auto">
                  <a:xfrm>
                    <a:off x="1217" y="2554"/>
                    <a:ext cx="9" cy="13"/>
                  </a:xfrm>
                  <a:custGeom>
                    <a:avLst/>
                    <a:gdLst>
                      <a:gd name="T0" fmla="*/ 0 w 119"/>
                      <a:gd name="T1" fmla="*/ 0 h 167"/>
                      <a:gd name="T2" fmla="*/ 0 w 119"/>
                      <a:gd name="T3" fmla="*/ 0 h 167"/>
                      <a:gd name="T4" fmla="*/ 0 w 119"/>
                      <a:gd name="T5" fmla="*/ 0 h 167"/>
                      <a:gd name="T6" fmla="*/ 0 w 119"/>
                      <a:gd name="T7" fmla="*/ 0 h 167"/>
                      <a:gd name="T8" fmla="*/ 0 w 119"/>
                      <a:gd name="T9" fmla="*/ 0 h 167"/>
                      <a:gd name="T10" fmla="*/ 0 w 119"/>
                      <a:gd name="T11" fmla="*/ 0 h 167"/>
                      <a:gd name="T12" fmla="*/ 0 w 119"/>
                      <a:gd name="T13" fmla="*/ 0 h 167"/>
                      <a:gd name="T14" fmla="*/ 0 w 119"/>
                      <a:gd name="T15" fmla="*/ 0 h 167"/>
                      <a:gd name="T16" fmla="*/ 0 w 119"/>
                      <a:gd name="T17" fmla="*/ 0 h 167"/>
                      <a:gd name="T18" fmla="*/ 0 w 119"/>
                      <a:gd name="T19" fmla="*/ 0 h 167"/>
                      <a:gd name="T20" fmla="*/ 0 w 119"/>
                      <a:gd name="T21" fmla="*/ 0 h 167"/>
                      <a:gd name="T22" fmla="*/ 0 w 119"/>
                      <a:gd name="T23" fmla="*/ 0 h 167"/>
                      <a:gd name="T24" fmla="*/ 0 w 119"/>
                      <a:gd name="T25" fmla="*/ 0 h 167"/>
                      <a:gd name="T26" fmla="*/ 0 w 119"/>
                      <a:gd name="T27" fmla="*/ 0 h 167"/>
                      <a:gd name="T28" fmla="*/ 0 w 119"/>
                      <a:gd name="T29" fmla="*/ 0 h 167"/>
                      <a:gd name="T30" fmla="*/ 0 w 119"/>
                      <a:gd name="T31" fmla="*/ 0 h 167"/>
                      <a:gd name="T32" fmla="*/ 0 w 119"/>
                      <a:gd name="T33" fmla="*/ 0 h 167"/>
                      <a:gd name="T34" fmla="*/ 0 w 119"/>
                      <a:gd name="T35" fmla="*/ 0 h 167"/>
                      <a:gd name="T36" fmla="*/ 0 w 119"/>
                      <a:gd name="T37" fmla="*/ 0 h 167"/>
                      <a:gd name="T38" fmla="*/ 0 w 119"/>
                      <a:gd name="T39" fmla="*/ 0 h 167"/>
                      <a:gd name="T40" fmla="*/ 0 w 119"/>
                      <a:gd name="T41" fmla="*/ 0 h 167"/>
                      <a:gd name="T42" fmla="*/ 0 w 119"/>
                      <a:gd name="T43" fmla="*/ 0 h 167"/>
                      <a:gd name="T44" fmla="*/ 0 w 119"/>
                      <a:gd name="T45" fmla="*/ 0 h 167"/>
                      <a:gd name="T46" fmla="*/ 0 w 119"/>
                      <a:gd name="T47" fmla="*/ 0 h 167"/>
                      <a:gd name="T48" fmla="*/ 0 w 119"/>
                      <a:gd name="T49" fmla="*/ 0 h 167"/>
                      <a:gd name="T50" fmla="*/ 0 w 119"/>
                      <a:gd name="T51" fmla="*/ 0 h 167"/>
                      <a:gd name="T52" fmla="*/ 0 w 119"/>
                      <a:gd name="T53" fmla="*/ 0 h 167"/>
                      <a:gd name="T54" fmla="*/ 0 w 119"/>
                      <a:gd name="T55" fmla="*/ 0 h 167"/>
                      <a:gd name="T56" fmla="*/ 0 w 119"/>
                      <a:gd name="T57" fmla="*/ 0 h 167"/>
                      <a:gd name="T58" fmla="*/ 0 w 119"/>
                      <a:gd name="T59" fmla="*/ 0 h 167"/>
                      <a:gd name="T60" fmla="*/ 0 w 119"/>
                      <a:gd name="T61" fmla="*/ 0 h 167"/>
                      <a:gd name="T62" fmla="*/ 0 w 119"/>
                      <a:gd name="T63" fmla="*/ 0 h 167"/>
                      <a:gd name="T64" fmla="*/ 0 w 119"/>
                      <a:gd name="T65" fmla="*/ 0 h 167"/>
                      <a:gd name="T66" fmla="*/ 0 w 119"/>
                      <a:gd name="T67" fmla="*/ 0 h 167"/>
                      <a:gd name="T68" fmla="*/ 0 w 119"/>
                      <a:gd name="T69" fmla="*/ 0 h 167"/>
                      <a:gd name="T70" fmla="*/ 0 w 119"/>
                      <a:gd name="T71" fmla="*/ 0 h 167"/>
                      <a:gd name="T72" fmla="*/ 0 w 119"/>
                      <a:gd name="T73" fmla="*/ 0 h 167"/>
                      <a:gd name="T74" fmla="*/ 0 w 119"/>
                      <a:gd name="T75" fmla="*/ 0 h 167"/>
                      <a:gd name="T76" fmla="*/ 0 w 119"/>
                      <a:gd name="T77" fmla="*/ 0 h 167"/>
                      <a:gd name="T78" fmla="*/ 0 w 119"/>
                      <a:gd name="T79" fmla="*/ 0 h 167"/>
                      <a:gd name="T80" fmla="*/ 0 w 119"/>
                      <a:gd name="T81" fmla="*/ 0 h 167"/>
                      <a:gd name="T82" fmla="*/ 0 w 119"/>
                      <a:gd name="T83" fmla="*/ 0 h 167"/>
                      <a:gd name="T84" fmla="*/ 0 w 119"/>
                      <a:gd name="T85" fmla="*/ 0 h 167"/>
                      <a:gd name="T86" fmla="*/ 0 w 119"/>
                      <a:gd name="T87" fmla="*/ 0 h 1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
                      <a:gd name="T133" fmla="*/ 0 h 167"/>
                      <a:gd name="T134" fmla="*/ 119 w 119"/>
                      <a:gd name="T135" fmla="*/ 167 h 1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 h="167">
                        <a:moveTo>
                          <a:pt x="40" y="10"/>
                        </a:moveTo>
                        <a:lnTo>
                          <a:pt x="4" y="17"/>
                        </a:lnTo>
                        <a:lnTo>
                          <a:pt x="12" y="25"/>
                        </a:lnTo>
                        <a:lnTo>
                          <a:pt x="20" y="32"/>
                        </a:lnTo>
                        <a:lnTo>
                          <a:pt x="27" y="40"/>
                        </a:lnTo>
                        <a:lnTo>
                          <a:pt x="34" y="49"/>
                        </a:lnTo>
                        <a:lnTo>
                          <a:pt x="40" y="58"/>
                        </a:lnTo>
                        <a:lnTo>
                          <a:pt x="46" y="67"/>
                        </a:lnTo>
                        <a:lnTo>
                          <a:pt x="52" y="76"/>
                        </a:lnTo>
                        <a:lnTo>
                          <a:pt x="56" y="85"/>
                        </a:lnTo>
                        <a:lnTo>
                          <a:pt x="64" y="105"/>
                        </a:lnTo>
                        <a:lnTo>
                          <a:pt x="70" y="125"/>
                        </a:lnTo>
                        <a:lnTo>
                          <a:pt x="75" y="146"/>
                        </a:lnTo>
                        <a:lnTo>
                          <a:pt x="79" y="167"/>
                        </a:lnTo>
                        <a:lnTo>
                          <a:pt x="119" y="165"/>
                        </a:lnTo>
                        <a:lnTo>
                          <a:pt x="115" y="144"/>
                        </a:lnTo>
                        <a:lnTo>
                          <a:pt x="110" y="121"/>
                        </a:lnTo>
                        <a:lnTo>
                          <a:pt x="103" y="100"/>
                        </a:lnTo>
                        <a:lnTo>
                          <a:pt x="95" y="80"/>
                        </a:lnTo>
                        <a:lnTo>
                          <a:pt x="90" y="70"/>
                        </a:lnTo>
                        <a:lnTo>
                          <a:pt x="84" y="60"/>
                        </a:lnTo>
                        <a:lnTo>
                          <a:pt x="78" y="50"/>
                        </a:lnTo>
                        <a:lnTo>
                          <a:pt x="71" y="40"/>
                        </a:lnTo>
                        <a:lnTo>
                          <a:pt x="64" y="31"/>
                        </a:lnTo>
                        <a:lnTo>
                          <a:pt x="56" y="22"/>
                        </a:lnTo>
                        <a:lnTo>
                          <a:pt x="46" y="13"/>
                        </a:lnTo>
                        <a:lnTo>
                          <a:pt x="36" y="5"/>
                        </a:lnTo>
                        <a:lnTo>
                          <a:pt x="0" y="12"/>
                        </a:lnTo>
                        <a:lnTo>
                          <a:pt x="36" y="5"/>
                        </a:lnTo>
                        <a:lnTo>
                          <a:pt x="33" y="3"/>
                        </a:lnTo>
                        <a:lnTo>
                          <a:pt x="30" y="1"/>
                        </a:lnTo>
                        <a:lnTo>
                          <a:pt x="27" y="0"/>
                        </a:lnTo>
                        <a:lnTo>
                          <a:pt x="23" y="0"/>
                        </a:lnTo>
                        <a:lnTo>
                          <a:pt x="16" y="0"/>
                        </a:lnTo>
                        <a:lnTo>
                          <a:pt x="9" y="2"/>
                        </a:lnTo>
                        <a:lnTo>
                          <a:pt x="6" y="3"/>
                        </a:lnTo>
                        <a:lnTo>
                          <a:pt x="4" y="5"/>
                        </a:lnTo>
                        <a:lnTo>
                          <a:pt x="2" y="7"/>
                        </a:lnTo>
                        <a:lnTo>
                          <a:pt x="0" y="9"/>
                        </a:lnTo>
                        <a:lnTo>
                          <a:pt x="0" y="11"/>
                        </a:lnTo>
                        <a:lnTo>
                          <a:pt x="0" y="13"/>
                        </a:lnTo>
                        <a:lnTo>
                          <a:pt x="1" y="15"/>
                        </a:lnTo>
                        <a:lnTo>
                          <a:pt x="4" y="17"/>
                        </a:lnTo>
                        <a:lnTo>
                          <a:pt x="40" y="1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7" name="Freeform 1054"/>
                  <p:cNvSpPr>
                    <a:spLocks/>
                  </p:cNvSpPr>
                  <p:nvPr/>
                </p:nvSpPr>
                <p:spPr bwMode="auto">
                  <a:xfrm>
                    <a:off x="1217" y="2555"/>
                    <a:ext cx="4" cy="2"/>
                  </a:xfrm>
                  <a:custGeom>
                    <a:avLst/>
                    <a:gdLst>
                      <a:gd name="T0" fmla="*/ 0 w 44"/>
                      <a:gd name="T1" fmla="*/ 0 h 32"/>
                      <a:gd name="T2" fmla="*/ 0 w 44"/>
                      <a:gd name="T3" fmla="*/ 0 h 32"/>
                      <a:gd name="T4" fmla="*/ 0 w 44"/>
                      <a:gd name="T5" fmla="*/ 0 h 32"/>
                      <a:gd name="T6" fmla="*/ 0 w 44"/>
                      <a:gd name="T7" fmla="*/ 0 h 32"/>
                      <a:gd name="T8" fmla="*/ 0 w 44"/>
                      <a:gd name="T9" fmla="*/ 0 h 32"/>
                      <a:gd name="T10" fmla="*/ 0 w 44"/>
                      <a:gd name="T11" fmla="*/ 0 h 32"/>
                      <a:gd name="T12" fmla="*/ 0 w 44"/>
                      <a:gd name="T13" fmla="*/ 0 h 32"/>
                      <a:gd name="T14" fmla="*/ 0 w 44"/>
                      <a:gd name="T15" fmla="*/ 0 h 32"/>
                      <a:gd name="T16" fmla="*/ 0 w 44"/>
                      <a:gd name="T17" fmla="*/ 0 h 32"/>
                      <a:gd name="T18" fmla="*/ 0 w 44"/>
                      <a:gd name="T19" fmla="*/ 0 h 32"/>
                      <a:gd name="T20" fmla="*/ 0 w 44"/>
                      <a:gd name="T21" fmla="*/ 0 h 32"/>
                      <a:gd name="T22" fmla="*/ 0 w 44"/>
                      <a:gd name="T23" fmla="*/ 0 h 32"/>
                      <a:gd name="T24" fmla="*/ 0 w 44"/>
                      <a:gd name="T25" fmla="*/ 0 h 32"/>
                      <a:gd name="T26" fmla="*/ 0 w 44"/>
                      <a:gd name="T27" fmla="*/ 0 h 32"/>
                      <a:gd name="T28" fmla="*/ 0 w 44"/>
                      <a:gd name="T29" fmla="*/ 0 h 32"/>
                      <a:gd name="T30" fmla="*/ 0 w 44"/>
                      <a:gd name="T31" fmla="*/ 0 h 32"/>
                      <a:gd name="T32" fmla="*/ 0 w 44"/>
                      <a:gd name="T33" fmla="*/ 0 h 32"/>
                      <a:gd name="T34" fmla="*/ 0 w 44"/>
                      <a:gd name="T35" fmla="*/ 0 h 32"/>
                      <a:gd name="T36" fmla="*/ 0 w 44"/>
                      <a:gd name="T37" fmla="*/ 0 h 32"/>
                      <a:gd name="T38" fmla="*/ 0 w 44"/>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32"/>
                      <a:gd name="T62" fmla="*/ 44 w 44"/>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32">
                        <a:moveTo>
                          <a:pt x="39" y="14"/>
                        </a:moveTo>
                        <a:lnTo>
                          <a:pt x="44" y="20"/>
                        </a:lnTo>
                        <a:lnTo>
                          <a:pt x="40" y="0"/>
                        </a:lnTo>
                        <a:lnTo>
                          <a:pt x="0" y="2"/>
                        </a:lnTo>
                        <a:lnTo>
                          <a:pt x="5" y="22"/>
                        </a:lnTo>
                        <a:lnTo>
                          <a:pt x="10" y="28"/>
                        </a:lnTo>
                        <a:lnTo>
                          <a:pt x="5" y="22"/>
                        </a:lnTo>
                        <a:lnTo>
                          <a:pt x="6" y="25"/>
                        </a:lnTo>
                        <a:lnTo>
                          <a:pt x="8" y="27"/>
                        </a:lnTo>
                        <a:lnTo>
                          <a:pt x="10" y="29"/>
                        </a:lnTo>
                        <a:lnTo>
                          <a:pt x="13" y="30"/>
                        </a:lnTo>
                        <a:lnTo>
                          <a:pt x="20" y="32"/>
                        </a:lnTo>
                        <a:lnTo>
                          <a:pt x="27" y="32"/>
                        </a:lnTo>
                        <a:lnTo>
                          <a:pt x="34" y="31"/>
                        </a:lnTo>
                        <a:lnTo>
                          <a:pt x="40" y="28"/>
                        </a:lnTo>
                        <a:lnTo>
                          <a:pt x="42" y="27"/>
                        </a:lnTo>
                        <a:lnTo>
                          <a:pt x="44" y="24"/>
                        </a:lnTo>
                        <a:lnTo>
                          <a:pt x="44" y="22"/>
                        </a:lnTo>
                        <a:lnTo>
                          <a:pt x="44" y="20"/>
                        </a:lnTo>
                        <a:lnTo>
                          <a:pt x="39"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8" name="Freeform 1055"/>
                  <p:cNvSpPr>
                    <a:spLocks/>
                  </p:cNvSpPr>
                  <p:nvPr/>
                </p:nvSpPr>
                <p:spPr bwMode="auto">
                  <a:xfrm>
                    <a:off x="1218" y="2556"/>
                    <a:ext cx="8" cy="12"/>
                  </a:xfrm>
                  <a:custGeom>
                    <a:avLst/>
                    <a:gdLst>
                      <a:gd name="T0" fmla="*/ 0 w 103"/>
                      <a:gd name="T1" fmla="*/ 0 h 158"/>
                      <a:gd name="T2" fmla="*/ 0 w 103"/>
                      <a:gd name="T3" fmla="*/ 0 h 158"/>
                      <a:gd name="T4" fmla="*/ 0 w 103"/>
                      <a:gd name="T5" fmla="*/ 0 h 158"/>
                      <a:gd name="T6" fmla="*/ 0 w 103"/>
                      <a:gd name="T7" fmla="*/ 0 h 158"/>
                      <a:gd name="T8" fmla="*/ 0 w 103"/>
                      <a:gd name="T9" fmla="*/ 0 h 158"/>
                      <a:gd name="T10" fmla="*/ 0 w 103"/>
                      <a:gd name="T11" fmla="*/ 0 h 158"/>
                      <a:gd name="T12" fmla="*/ 0 w 103"/>
                      <a:gd name="T13" fmla="*/ 0 h 158"/>
                      <a:gd name="T14" fmla="*/ 0 w 103"/>
                      <a:gd name="T15" fmla="*/ 0 h 158"/>
                      <a:gd name="T16" fmla="*/ 0 w 103"/>
                      <a:gd name="T17" fmla="*/ 0 h 158"/>
                      <a:gd name="T18" fmla="*/ 0 w 103"/>
                      <a:gd name="T19" fmla="*/ 0 h 158"/>
                      <a:gd name="T20" fmla="*/ 0 w 103"/>
                      <a:gd name="T21" fmla="*/ 0 h 158"/>
                      <a:gd name="T22" fmla="*/ 0 w 103"/>
                      <a:gd name="T23" fmla="*/ 0 h 158"/>
                      <a:gd name="T24" fmla="*/ 0 w 103"/>
                      <a:gd name="T25" fmla="*/ 0 h 158"/>
                      <a:gd name="T26" fmla="*/ 0 w 103"/>
                      <a:gd name="T27" fmla="*/ 0 h 158"/>
                      <a:gd name="T28" fmla="*/ 0 w 103"/>
                      <a:gd name="T29" fmla="*/ 0 h 158"/>
                      <a:gd name="T30" fmla="*/ 0 w 103"/>
                      <a:gd name="T31" fmla="*/ 0 h 158"/>
                      <a:gd name="T32" fmla="*/ 0 w 103"/>
                      <a:gd name="T33" fmla="*/ 0 h 158"/>
                      <a:gd name="T34" fmla="*/ 0 w 103"/>
                      <a:gd name="T35" fmla="*/ 0 h 158"/>
                      <a:gd name="T36" fmla="*/ 0 w 103"/>
                      <a:gd name="T37" fmla="*/ 0 h 158"/>
                      <a:gd name="T38" fmla="*/ 0 w 103"/>
                      <a:gd name="T39" fmla="*/ 0 h 158"/>
                      <a:gd name="T40" fmla="*/ 0 w 103"/>
                      <a:gd name="T41" fmla="*/ 0 h 158"/>
                      <a:gd name="T42" fmla="*/ 0 w 103"/>
                      <a:gd name="T43" fmla="*/ 0 h 158"/>
                      <a:gd name="T44" fmla="*/ 0 w 103"/>
                      <a:gd name="T45" fmla="*/ 0 h 158"/>
                      <a:gd name="T46" fmla="*/ 0 w 103"/>
                      <a:gd name="T47" fmla="*/ 0 h 158"/>
                      <a:gd name="T48" fmla="*/ 0 w 103"/>
                      <a:gd name="T49" fmla="*/ 0 h 158"/>
                      <a:gd name="T50" fmla="*/ 0 w 103"/>
                      <a:gd name="T51" fmla="*/ 0 h 158"/>
                      <a:gd name="T52" fmla="*/ 0 w 103"/>
                      <a:gd name="T53" fmla="*/ 0 h 158"/>
                      <a:gd name="T54" fmla="*/ 0 w 103"/>
                      <a:gd name="T55" fmla="*/ 0 h 158"/>
                      <a:gd name="T56" fmla="*/ 0 w 103"/>
                      <a:gd name="T57" fmla="*/ 0 h 158"/>
                      <a:gd name="T58" fmla="*/ 0 w 103"/>
                      <a:gd name="T59" fmla="*/ 0 h 158"/>
                      <a:gd name="T60" fmla="*/ 0 w 103"/>
                      <a:gd name="T61" fmla="*/ 0 h 158"/>
                      <a:gd name="T62" fmla="*/ 0 w 103"/>
                      <a:gd name="T63" fmla="*/ 0 h 158"/>
                      <a:gd name="T64" fmla="*/ 0 w 103"/>
                      <a:gd name="T65" fmla="*/ 0 h 158"/>
                      <a:gd name="T66" fmla="*/ 0 w 103"/>
                      <a:gd name="T67" fmla="*/ 0 h 158"/>
                      <a:gd name="T68" fmla="*/ 0 w 103"/>
                      <a:gd name="T69" fmla="*/ 0 h 158"/>
                      <a:gd name="T70" fmla="*/ 0 w 103"/>
                      <a:gd name="T71" fmla="*/ 0 h 158"/>
                      <a:gd name="T72" fmla="*/ 0 w 103"/>
                      <a:gd name="T73" fmla="*/ 0 h 158"/>
                      <a:gd name="T74" fmla="*/ 0 w 103"/>
                      <a:gd name="T75" fmla="*/ 0 h 158"/>
                      <a:gd name="T76" fmla="*/ 0 w 103"/>
                      <a:gd name="T77" fmla="*/ 0 h 158"/>
                      <a:gd name="T78" fmla="*/ 0 w 103"/>
                      <a:gd name="T79" fmla="*/ 0 h 158"/>
                      <a:gd name="T80" fmla="*/ 0 w 103"/>
                      <a:gd name="T81" fmla="*/ 0 h 158"/>
                      <a:gd name="T82" fmla="*/ 0 w 103"/>
                      <a:gd name="T83" fmla="*/ 0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
                      <a:gd name="T127" fmla="*/ 0 h 158"/>
                      <a:gd name="T128" fmla="*/ 103 w 103"/>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 h="158">
                        <a:moveTo>
                          <a:pt x="67" y="140"/>
                        </a:moveTo>
                        <a:lnTo>
                          <a:pt x="103" y="145"/>
                        </a:lnTo>
                        <a:lnTo>
                          <a:pt x="97" y="123"/>
                        </a:lnTo>
                        <a:lnTo>
                          <a:pt x="91" y="101"/>
                        </a:lnTo>
                        <a:lnTo>
                          <a:pt x="85" y="80"/>
                        </a:lnTo>
                        <a:lnTo>
                          <a:pt x="77" y="61"/>
                        </a:lnTo>
                        <a:lnTo>
                          <a:pt x="73" y="52"/>
                        </a:lnTo>
                        <a:lnTo>
                          <a:pt x="68" y="43"/>
                        </a:lnTo>
                        <a:lnTo>
                          <a:pt x="63" y="35"/>
                        </a:lnTo>
                        <a:lnTo>
                          <a:pt x="58" y="26"/>
                        </a:lnTo>
                        <a:lnTo>
                          <a:pt x="52" y="18"/>
                        </a:lnTo>
                        <a:lnTo>
                          <a:pt x="46" y="12"/>
                        </a:lnTo>
                        <a:lnTo>
                          <a:pt x="38" y="5"/>
                        </a:lnTo>
                        <a:lnTo>
                          <a:pt x="29" y="0"/>
                        </a:lnTo>
                        <a:lnTo>
                          <a:pt x="0" y="14"/>
                        </a:lnTo>
                        <a:lnTo>
                          <a:pt x="5" y="18"/>
                        </a:lnTo>
                        <a:lnTo>
                          <a:pt x="10" y="23"/>
                        </a:lnTo>
                        <a:lnTo>
                          <a:pt x="15" y="28"/>
                        </a:lnTo>
                        <a:lnTo>
                          <a:pt x="20" y="35"/>
                        </a:lnTo>
                        <a:lnTo>
                          <a:pt x="25" y="42"/>
                        </a:lnTo>
                        <a:lnTo>
                          <a:pt x="29" y="49"/>
                        </a:lnTo>
                        <a:lnTo>
                          <a:pt x="34" y="58"/>
                        </a:lnTo>
                        <a:lnTo>
                          <a:pt x="39" y="66"/>
                        </a:lnTo>
                        <a:lnTo>
                          <a:pt x="46" y="85"/>
                        </a:lnTo>
                        <a:lnTo>
                          <a:pt x="52" y="106"/>
                        </a:lnTo>
                        <a:lnTo>
                          <a:pt x="58" y="126"/>
                        </a:lnTo>
                        <a:lnTo>
                          <a:pt x="63" y="148"/>
                        </a:lnTo>
                        <a:lnTo>
                          <a:pt x="99" y="153"/>
                        </a:lnTo>
                        <a:lnTo>
                          <a:pt x="63" y="148"/>
                        </a:lnTo>
                        <a:lnTo>
                          <a:pt x="64" y="151"/>
                        </a:lnTo>
                        <a:lnTo>
                          <a:pt x="66" y="153"/>
                        </a:lnTo>
                        <a:lnTo>
                          <a:pt x="68" y="154"/>
                        </a:lnTo>
                        <a:lnTo>
                          <a:pt x="71" y="156"/>
                        </a:lnTo>
                        <a:lnTo>
                          <a:pt x="78" y="157"/>
                        </a:lnTo>
                        <a:lnTo>
                          <a:pt x="85" y="158"/>
                        </a:lnTo>
                        <a:lnTo>
                          <a:pt x="92" y="156"/>
                        </a:lnTo>
                        <a:lnTo>
                          <a:pt x="98" y="154"/>
                        </a:lnTo>
                        <a:lnTo>
                          <a:pt x="100" y="152"/>
                        </a:lnTo>
                        <a:lnTo>
                          <a:pt x="102" y="150"/>
                        </a:lnTo>
                        <a:lnTo>
                          <a:pt x="103" y="148"/>
                        </a:lnTo>
                        <a:lnTo>
                          <a:pt x="103" y="145"/>
                        </a:lnTo>
                        <a:lnTo>
                          <a:pt x="67" y="14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9" name="Freeform 1056"/>
                  <p:cNvSpPr>
                    <a:spLocks/>
                  </p:cNvSpPr>
                  <p:nvPr/>
                </p:nvSpPr>
                <p:spPr bwMode="auto">
                  <a:xfrm>
                    <a:off x="1214" y="2557"/>
                    <a:ext cx="9" cy="10"/>
                  </a:xfrm>
                  <a:custGeom>
                    <a:avLst/>
                    <a:gdLst>
                      <a:gd name="T0" fmla="*/ 0 w 120"/>
                      <a:gd name="T1" fmla="*/ 0 h 132"/>
                      <a:gd name="T2" fmla="*/ 0 w 120"/>
                      <a:gd name="T3" fmla="*/ 0 h 132"/>
                      <a:gd name="T4" fmla="*/ 0 w 120"/>
                      <a:gd name="T5" fmla="*/ 0 h 132"/>
                      <a:gd name="T6" fmla="*/ 0 w 120"/>
                      <a:gd name="T7" fmla="*/ 0 h 132"/>
                      <a:gd name="T8" fmla="*/ 0 w 120"/>
                      <a:gd name="T9" fmla="*/ 0 h 132"/>
                      <a:gd name="T10" fmla="*/ 0 w 120"/>
                      <a:gd name="T11" fmla="*/ 0 h 132"/>
                      <a:gd name="T12" fmla="*/ 0 w 120"/>
                      <a:gd name="T13" fmla="*/ 0 h 132"/>
                      <a:gd name="T14" fmla="*/ 0 w 120"/>
                      <a:gd name="T15" fmla="*/ 0 h 132"/>
                      <a:gd name="T16" fmla="*/ 0 w 120"/>
                      <a:gd name="T17" fmla="*/ 0 h 132"/>
                      <a:gd name="T18" fmla="*/ 0 w 120"/>
                      <a:gd name="T19" fmla="*/ 0 h 132"/>
                      <a:gd name="T20" fmla="*/ 0 w 120"/>
                      <a:gd name="T21" fmla="*/ 0 h 132"/>
                      <a:gd name="T22" fmla="*/ 0 w 120"/>
                      <a:gd name="T23" fmla="*/ 0 h 132"/>
                      <a:gd name="T24" fmla="*/ 0 w 120"/>
                      <a:gd name="T25" fmla="*/ 0 h 132"/>
                      <a:gd name="T26" fmla="*/ 0 w 120"/>
                      <a:gd name="T27" fmla="*/ 0 h 132"/>
                      <a:gd name="T28" fmla="*/ 0 w 120"/>
                      <a:gd name="T29" fmla="*/ 0 h 132"/>
                      <a:gd name="T30" fmla="*/ 0 w 120"/>
                      <a:gd name="T31" fmla="*/ 0 h 132"/>
                      <a:gd name="T32" fmla="*/ 0 w 120"/>
                      <a:gd name="T33" fmla="*/ 0 h 132"/>
                      <a:gd name="T34" fmla="*/ 0 w 120"/>
                      <a:gd name="T35" fmla="*/ 0 h 132"/>
                      <a:gd name="T36" fmla="*/ 0 w 120"/>
                      <a:gd name="T37" fmla="*/ 0 h 132"/>
                      <a:gd name="T38" fmla="*/ 0 w 120"/>
                      <a:gd name="T39" fmla="*/ 0 h 132"/>
                      <a:gd name="T40" fmla="*/ 0 w 120"/>
                      <a:gd name="T41" fmla="*/ 0 h 132"/>
                      <a:gd name="T42" fmla="*/ 0 w 120"/>
                      <a:gd name="T43" fmla="*/ 0 h 132"/>
                      <a:gd name="T44" fmla="*/ 0 w 120"/>
                      <a:gd name="T45" fmla="*/ 0 h 132"/>
                      <a:gd name="T46" fmla="*/ 0 w 120"/>
                      <a:gd name="T47" fmla="*/ 0 h 132"/>
                      <a:gd name="T48" fmla="*/ 0 w 120"/>
                      <a:gd name="T49" fmla="*/ 0 h 132"/>
                      <a:gd name="T50" fmla="*/ 0 w 120"/>
                      <a:gd name="T51" fmla="*/ 0 h 132"/>
                      <a:gd name="T52" fmla="*/ 0 w 120"/>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32"/>
                      <a:gd name="T83" fmla="*/ 120 w 120"/>
                      <a:gd name="T84" fmla="*/ 132 h 1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32">
                        <a:moveTo>
                          <a:pt x="116" y="132"/>
                        </a:moveTo>
                        <a:lnTo>
                          <a:pt x="120" y="128"/>
                        </a:lnTo>
                        <a:lnTo>
                          <a:pt x="110" y="109"/>
                        </a:lnTo>
                        <a:lnTo>
                          <a:pt x="99" y="89"/>
                        </a:lnTo>
                        <a:lnTo>
                          <a:pt x="86" y="71"/>
                        </a:lnTo>
                        <a:lnTo>
                          <a:pt x="73" y="54"/>
                        </a:lnTo>
                        <a:lnTo>
                          <a:pt x="66" y="46"/>
                        </a:lnTo>
                        <a:lnTo>
                          <a:pt x="58" y="39"/>
                        </a:lnTo>
                        <a:lnTo>
                          <a:pt x="50" y="32"/>
                        </a:lnTo>
                        <a:lnTo>
                          <a:pt x="41" y="24"/>
                        </a:lnTo>
                        <a:lnTo>
                          <a:pt x="32" y="17"/>
                        </a:lnTo>
                        <a:lnTo>
                          <a:pt x="22" y="11"/>
                        </a:lnTo>
                        <a:lnTo>
                          <a:pt x="11" y="6"/>
                        </a:lnTo>
                        <a:lnTo>
                          <a:pt x="0" y="0"/>
                        </a:lnTo>
                        <a:lnTo>
                          <a:pt x="10" y="19"/>
                        </a:lnTo>
                        <a:lnTo>
                          <a:pt x="17" y="21"/>
                        </a:lnTo>
                        <a:lnTo>
                          <a:pt x="26" y="26"/>
                        </a:lnTo>
                        <a:lnTo>
                          <a:pt x="33" y="30"/>
                        </a:lnTo>
                        <a:lnTo>
                          <a:pt x="40" y="35"/>
                        </a:lnTo>
                        <a:lnTo>
                          <a:pt x="47" y="40"/>
                        </a:lnTo>
                        <a:lnTo>
                          <a:pt x="54" y="47"/>
                        </a:lnTo>
                        <a:lnTo>
                          <a:pt x="61" y="53"/>
                        </a:lnTo>
                        <a:lnTo>
                          <a:pt x="67" y="61"/>
                        </a:lnTo>
                        <a:lnTo>
                          <a:pt x="80" y="77"/>
                        </a:lnTo>
                        <a:lnTo>
                          <a:pt x="93" y="95"/>
                        </a:lnTo>
                        <a:lnTo>
                          <a:pt x="104" y="114"/>
                        </a:lnTo>
                        <a:lnTo>
                          <a:pt x="116"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0" name="Freeform 1057"/>
                  <p:cNvSpPr>
                    <a:spLocks/>
                  </p:cNvSpPr>
                  <p:nvPr/>
                </p:nvSpPr>
                <p:spPr bwMode="auto">
                  <a:xfrm>
                    <a:off x="1221" y="2566"/>
                    <a:ext cx="4" cy="1"/>
                  </a:xfrm>
                  <a:custGeom>
                    <a:avLst/>
                    <a:gdLst>
                      <a:gd name="T0" fmla="*/ 0 w 42"/>
                      <a:gd name="T1" fmla="*/ 0 h 21"/>
                      <a:gd name="T2" fmla="*/ 0 w 42"/>
                      <a:gd name="T3" fmla="*/ 0 h 21"/>
                      <a:gd name="T4" fmla="*/ 0 w 42"/>
                      <a:gd name="T5" fmla="*/ 0 h 21"/>
                      <a:gd name="T6" fmla="*/ 0 w 42"/>
                      <a:gd name="T7" fmla="*/ 0 h 21"/>
                      <a:gd name="T8" fmla="*/ 0 w 42"/>
                      <a:gd name="T9" fmla="*/ 0 h 21"/>
                      <a:gd name="T10" fmla="*/ 0 w 42"/>
                      <a:gd name="T11" fmla="*/ 0 h 21"/>
                      <a:gd name="T12" fmla="*/ 0 w 42"/>
                      <a:gd name="T13" fmla="*/ 0 h 21"/>
                      <a:gd name="T14" fmla="*/ 0 w 42"/>
                      <a:gd name="T15" fmla="*/ 0 h 21"/>
                      <a:gd name="T16" fmla="*/ 0 w 42"/>
                      <a:gd name="T17" fmla="*/ 0 h 21"/>
                      <a:gd name="T18" fmla="*/ 0 w 42"/>
                      <a:gd name="T19" fmla="*/ 0 h 21"/>
                      <a:gd name="T20" fmla="*/ 0 w 42"/>
                      <a:gd name="T21" fmla="*/ 0 h 21"/>
                      <a:gd name="T22" fmla="*/ 0 w 42"/>
                      <a:gd name="T23" fmla="*/ 0 h 21"/>
                      <a:gd name="T24" fmla="*/ 0 w 42"/>
                      <a:gd name="T25" fmla="*/ 0 h 21"/>
                      <a:gd name="T26" fmla="*/ 0 w 42"/>
                      <a:gd name="T27" fmla="*/ 0 h 21"/>
                      <a:gd name="T28" fmla="*/ 0 w 42"/>
                      <a:gd name="T29" fmla="*/ 0 h 21"/>
                      <a:gd name="T30" fmla="*/ 0 w 42"/>
                      <a:gd name="T31" fmla="*/ 0 h 21"/>
                      <a:gd name="T32" fmla="*/ 0 w 42"/>
                      <a:gd name="T33" fmla="*/ 0 h 21"/>
                      <a:gd name="T34" fmla="*/ 0 w 42"/>
                      <a:gd name="T35" fmla="*/ 0 h 21"/>
                      <a:gd name="T36" fmla="*/ 0 w 42"/>
                      <a:gd name="T37" fmla="*/ 0 h 21"/>
                      <a:gd name="T38" fmla="*/ 0 w 42"/>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1"/>
                      <a:gd name="T62" fmla="*/ 42 w 42"/>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1">
                        <a:moveTo>
                          <a:pt x="3" y="14"/>
                        </a:moveTo>
                        <a:lnTo>
                          <a:pt x="5" y="5"/>
                        </a:lnTo>
                        <a:lnTo>
                          <a:pt x="0" y="10"/>
                        </a:lnTo>
                        <a:lnTo>
                          <a:pt x="35" y="21"/>
                        </a:lnTo>
                        <a:lnTo>
                          <a:pt x="39" y="16"/>
                        </a:lnTo>
                        <a:lnTo>
                          <a:pt x="41" y="8"/>
                        </a:lnTo>
                        <a:lnTo>
                          <a:pt x="39" y="16"/>
                        </a:lnTo>
                        <a:lnTo>
                          <a:pt x="41" y="14"/>
                        </a:lnTo>
                        <a:lnTo>
                          <a:pt x="42" y="12"/>
                        </a:lnTo>
                        <a:lnTo>
                          <a:pt x="42" y="9"/>
                        </a:lnTo>
                        <a:lnTo>
                          <a:pt x="41" y="7"/>
                        </a:lnTo>
                        <a:lnTo>
                          <a:pt x="38" y="4"/>
                        </a:lnTo>
                        <a:lnTo>
                          <a:pt x="32" y="1"/>
                        </a:lnTo>
                        <a:lnTo>
                          <a:pt x="25" y="0"/>
                        </a:lnTo>
                        <a:lnTo>
                          <a:pt x="17" y="0"/>
                        </a:lnTo>
                        <a:lnTo>
                          <a:pt x="14" y="0"/>
                        </a:lnTo>
                        <a:lnTo>
                          <a:pt x="10" y="2"/>
                        </a:lnTo>
                        <a:lnTo>
                          <a:pt x="7" y="3"/>
                        </a:lnTo>
                        <a:lnTo>
                          <a:pt x="5" y="5"/>
                        </a:lnTo>
                        <a:lnTo>
                          <a:pt x="3"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1" name="Freeform 1058"/>
                  <p:cNvSpPr>
                    <a:spLocks/>
                  </p:cNvSpPr>
                  <p:nvPr/>
                </p:nvSpPr>
                <p:spPr bwMode="auto">
                  <a:xfrm>
                    <a:off x="1212" y="2556"/>
                    <a:ext cx="12" cy="11"/>
                  </a:xfrm>
                  <a:custGeom>
                    <a:avLst/>
                    <a:gdLst>
                      <a:gd name="T0" fmla="*/ 0 w 159"/>
                      <a:gd name="T1" fmla="*/ 0 h 142"/>
                      <a:gd name="T2" fmla="*/ 0 w 159"/>
                      <a:gd name="T3" fmla="*/ 0 h 142"/>
                      <a:gd name="T4" fmla="*/ 0 w 159"/>
                      <a:gd name="T5" fmla="*/ 0 h 142"/>
                      <a:gd name="T6" fmla="*/ 0 w 159"/>
                      <a:gd name="T7" fmla="*/ 0 h 142"/>
                      <a:gd name="T8" fmla="*/ 0 w 159"/>
                      <a:gd name="T9" fmla="*/ 0 h 142"/>
                      <a:gd name="T10" fmla="*/ 0 w 159"/>
                      <a:gd name="T11" fmla="*/ 0 h 142"/>
                      <a:gd name="T12" fmla="*/ 0 w 159"/>
                      <a:gd name="T13" fmla="*/ 0 h 142"/>
                      <a:gd name="T14" fmla="*/ 0 w 159"/>
                      <a:gd name="T15" fmla="*/ 0 h 142"/>
                      <a:gd name="T16" fmla="*/ 0 w 159"/>
                      <a:gd name="T17" fmla="*/ 0 h 142"/>
                      <a:gd name="T18" fmla="*/ 0 w 159"/>
                      <a:gd name="T19" fmla="*/ 0 h 142"/>
                      <a:gd name="T20" fmla="*/ 0 w 159"/>
                      <a:gd name="T21" fmla="*/ 0 h 142"/>
                      <a:gd name="T22" fmla="*/ 0 w 159"/>
                      <a:gd name="T23" fmla="*/ 0 h 142"/>
                      <a:gd name="T24" fmla="*/ 0 w 159"/>
                      <a:gd name="T25" fmla="*/ 0 h 142"/>
                      <a:gd name="T26" fmla="*/ 0 w 159"/>
                      <a:gd name="T27" fmla="*/ 0 h 142"/>
                      <a:gd name="T28" fmla="*/ 0 w 159"/>
                      <a:gd name="T29" fmla="*/ 0 h 142"/>
                      <a:gd name="T30" fmla="*/ 0 w 159"/>
                      <a:gd name="T31" fmla="*/ 0 h 142"/>
                      <a:gd name="T32" fmla="*/ 0 w 159"/>
                      <a:gd name="T33" fmla="*/ 0 h 142"/>
                      <a:gd name="T34" fmla="*/ 0 w 159"/>
                      <a:gd name="T35" fmla="*/ 0 h 142"/>
                      <a:gd name="T36" fmla="*/ 0 w 159"/>
                      <a:gd name="T37" fmla="*/ 0 h 142"/>
                      <a:gd name="T38" fmla="*/ 0 w 159"/>
                      <a:gd name="T39" fmla="*/ 0 h 142"/>
                      <a:gd name="T40" fmla="*/ 0 w 159"/>
                      <a:gd name="T41" fmla="*/ 0 h 142"/>
                      <a:gd name="T42" fmla="*/ 0 w 159"/>
                      <a:gd name="T43" fmla="*/ 0 h 142"/>
                      <a:gd name="T44" fmla="*/ 0 w 159"/>
                      <a:gd name="T45" fmla="*/ 0 h 142"/>
                      <a:gd name="T46" fmla="*/ 0 w 159"/>
                      <a:gd name="T47" fmla="*/ 0 h 142"/>
                      <a:gd name="T48" fmla="*/ 0 w 159"/>
                      <a:gd name="T49" fmla="*/ 0 h 142"/>
                      <a:gd name="T50" fmla="*/ 0 w 159"/>
                      <a:gd name="T51" fmla="*/ 0 h 142"/>
                      <a:gd name="T52" fmla="*/ 0 w 159"/>
                      <a:gd name="T53" fmla="*/ 0 h 142"/>
                      <a:gd name="T54" fmla="*/ 0 w 159"/>
                      <a:gd name="T55" fmla="*/ 0 h 142"/>
                      <a:gd name="T56" fmla="*/ 0 w 159"/>
                      <a:gd name="T57" fmla="*/ 0 h 142"/>
                      <a:gd name="T58" fmla="*/ 0 w 159"/>
                      <a:gd name="T59" fmla="*/ 0 h 142"/>
                      <a:gd name="T60" fmla="*/ 0 w 159"/>
                      <a:gd name="T61" fmla="*/ 0 h 142"/>
                      <a:gd name="T62" fmla="*/ 0 w 159"/>
                      <a:gd name="T63" fmla="*/ 0 h 142"/>
                      <a:gd name="T64" fmla="*/ 0 w 159"/>
                      <a:gd name="T65" fmla="*/ 0 h 142"/>
                      <a:gd name="T66" fmla="*/ 0 w 159"/>
                      <a:gd name="T67" fmla="*/ 0 h 142"/>
                      <a:gd name="T68" fmla="*/ 0 w 159"/>
                      <a:gd name="T69" fmla="*/ 0 h 142"/>
                      <a:gd name="T70" fmla="*/ 0 w 159"/>
                      <a:gd name="T71" fmla="*/ 0 h 142"/>
                      <a:gd name="T72" fmla="*/ 0 w 159"/>
                      <a:gd name="T73" fmla="*/ 0 h 142"/>
                      <a:gd name="T74" fmla="*/ 0 w 159"/>
                      <a:gd name="T75" fmla="*/ 0 h 142"/>
                      <a:gd name="T76" fmla="*/ 0 w 159"/>
                      <a:gd name="T77" fmla="*/ 0 h 142"/>
                      <a:gd name="T78" fmla="*/ 0 w 159"/>
                      <a:gd name="T79" fmla="*/ 0 h 142"/>
                      <a:gd name="T80" fmla="*/ 0 w 159"/>
                      <a:gd name="T81" fmla="*/ 0 h 142"/>
                      <a:gd name="T82" fmla="*/ 0 w 159"/>
                      <a:gd name="T83" fmla="*/ 0 h 142"/>
                      <a:gd name="T84" fmla="*/ 0 w 159"/>
                      <a:gd name="T85" fmla="*/ 0 h 142"/>
                      <a:gd name="T86" fmla="*/ 0 w 159"/>
                      <a:gd name="T87" fmla="*/ 0 h 1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9"/>
                      <a:gd name="T133" fmla="*/ 0 h 142"/>
                      <a:gd name="T134" fmla="*/ 159 w 159"/>
                      <a:gd name="T135" fmla="*/ 142 h 1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9" h="142">
                        <a:moveTo>
                          <a:pt x="40" y="8"/>
                        </a:moveTo>
                        <a:lnTo>
                          <a:pt x="8" y="20"/>
                        </a:lnTo>
                        <a:lnTo>
                          <a:pt x="18" y="25"/>
                        </a:lnTo>
                        <a:lnTo>
                          <a:pt x="27" y="30"/>
                        </a:lnTo>
                        <a:lnTo>
                          <a:pt x="36" y="35"/>
                        </a:lnTo>
                        <a:lnTo>
                          <a:pt x="45" y="42"/>
                        </a:lnTo>
                        <a:lnTo>
                          <a:pt x="53" y="49"/>
                        </a:lnTo>
                        <a:lnTo>
                          <a:pt x="61" y="56"/>
                        </a:lnTo>
                        <a:lnTo>
                          <a:pt x="68" y="63"/>
                        </a:lnTo>
                        <a:lnTo>
                          <a:pt x="75" y="70"/>
                        </a:lnTo>
                        <a:lnTo>
                          <a:pt x="88" y="86"/>
                        </a:lnTo>
                        <a:lnTo>
                          <a:pt x="99" y="104"/>
                        </a:lnTo>
                        <a:lnTo>
                          <a:pt x="110" y="123"/>
                        </a:lnTo>
                        <a:lnTo>
                          <a:pt x="121" y="142"/>
                        </a:lnTo>
                        <a:lnTo>
                          <a:pt x="159" y="136"/>
                        </a:lnTo>
                        <a:lnTo>
                          <a:pt x="149" y="116"/>
                        </a:lnTo>
                        <a:lnTo>
                          <a:pt x="138" y="96"/>
                        </a:lnTo>
                        <a:lnTo>
                          <a:pt x="125" y="78"/>
                        </a:lnTo>
                        <a:lnTo>
                          <a:pt x="112" y="61"/>
                        </a:lnTo>
                        <a:lnTo>
                          <a:pt x="103" y="52"/>
                        </a:lnTo>
                        <a:lnTo>
                          <a:pt x="95" y="44"/>
                        </a:lnTo>
                        <a:lnTo>
                          <a:pt x="86" y="37"/>
                        </a:lnTo>
                        <a:lnTo>
                          <a:pt x="77" y="28"/>
                        </a:lnTo>
                        <a:lnTo>
                          <a:pt x="67" y="21"/>
                        </a:lnTo>
                        <a:lnTo>
                          <a:pt x="57" y="15"/>
                        </a:lnTo>
                        <a:lnTo>
                          <a:pt x="46" y="8"/>
                        </a:lnTo>
                        <a:lnTo>
                          <a:pt x="33" y="3"/>
                        </a:lnTo>
                        <a:lnTo>
                          <a:pt x="1" y="14"/>
                        </a:lnTo>
                        <a:lnTo>
                          <a:pt x="33" y="3"/>
                        </a:lnTo>
                        <a:lnTo>
                          <a:pt x="29" y="1"/>
                        </a:lnTo>
                        <a:lnTo>
                          <a:pt x="25" y="0"/>
                        </a:lnTo>
                        <a:lnTo>
                          <a:pt x="21" y="0"/>
                        </a:lnTo>
                        <a:lnTo>
                          <a:pt x="17" y="0"/>
                        </a:lnTo>
                        <a:lnTo>
                          <a:pt x="10" y="2"/>
                        </a:lnTo>
                        <a:lnTo>
                          <a:pt x="5" y="5"/>
                        </a:lnTo>
                        <a:lnTo>
                          <a:pt x="3" y="6"/>
                        </a:lnTo>
                        <a:lnTo>
                          <a:pt x="1" y="8"/>
                        </a:lnTo>
                        <a:lnTo>
                          <a:pt x="0" y="10"/>
                        </a:lnTo>
                        <a:lnTo>
                          <a:pt x="0" y="12"/>
                        </a:lnTo>
                        <a:lnTo>
                          <a:pt x="1" y="15"/>
                        </a:lnTo>
                        <a:lnTo>
                          <a:pt x="2" y="17"/>
                        </a:lnTo>
                        <a:lnTo>
                          <a:pt x="5" y="18"/>
                        </a:lnTo>
                        <a:lnTo>
                          <a:pt x="8" y="20"/>
                        </a:lnTo>
                        <a:lnTo>
                          <a:pt x="40" y="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2" name="Freeform 1059"/>
                  <p:cNvSpPr>
                    <a:spLocks/>
                  </p:cNvSpPr>
                  <p:nvPr/>
                </p:nvSpPr>
                <p:spPr bwMode="auto">
                  <a:xfrm>
                    <a:off x="1212" y="2556"/>
                    <a:ext cx="4" cy="3"/>
                  </a:xfrm>
                  <a:custGeom>
                    <a:avLst/>
                    <a:gdLst>
                      <a:gd name="T0" fmla="*/ 0 w 49"/>
                      <a:gd name="T1" fmla="*/ 0 h 34"/>
                      <a:gd name="T2" fmla="*/ 0 w 49"/>
                      <a:gd name="T3" fmla="*/ 0 h 34"/>
                      <a:gd name="T4" fmla="*/ 0 w 49"/>
                      <a:gd name="T5" fmla="*/ 0 h 34"/>
                      <a:gd name="T6" fmla="*/ 0 w 49"/>
                      <a:gd name="T7" fmla="*/ 0 h 34"/>
                      <a:gd name="T8" fmla="*/ 0 w 49"/>
                      <a:gd name="T9" fmla="*/ 0 h 34"/>
                      <a:gd name="T10" fmla="*/ 0 w 49"/>
                      <a:gd name="T11" fmla="*/ 0 h 34"/>
                      <a:gd name="T12" fmla="*/ 0 w 49"/>
                      <a:gd name="T13" fmla="*/ 0 h 34"/>
                      <a:gd name="T14" fmla="*/ 0 w 49"/>
                      <a:gd name="T15" fmla="*/ 0 h 34"/>
                      <a:gd name="T16" fmla="*/ 0 w 49"/>
                      <a:gd name="T17" fmla="*/ 0 h 34"/>
                      <a:gd name="T18" fmla="*/ 0 w 49"/>
                      <a:gd name="T19" fmla="*/ 0 h 34"/>
                      <a:gd name="T20" fmla="*/ 0 w 49"/>
                      <a:gd name="T21" fmla="*/ 0 h 34"/>
                      <a:gd name="T22" fmla="*/ 0 w 49"/>
                      <a:gd name="T23" fmla="*/ 0 h 34"/>
                      <a:gd name="T24" fmla="*/ 0 w 49"/>
                      <a:gd name="T25" fmla="*/ 0 h 34"/>
                      <a:gd name="T26" fmla="*/ 0 w 49"/>
                      <a:gd name="T27" fmla="*/ 0 h 34"/>
                      <a:gd name="T28" fmla="*/ 0 w 49"/>
                      <a:gd name="T29" fmla="*/ 0 h 34"/>
                      <a:gd name="T30" fmla="*/ 0 w 49"/>
                      <a:gd name="T31" fmla="*/ 0 h 34"/>
                      <a:gd name="T32" fmla="*/ 0 w 49"/>
                      <a:gd name="T33" fmla="*/ 0 h 34"/>
                      <a:gd name="T34" fmla="*/ 0 w 49"/>
                      <a:gd name="T35" fmla="*/ 0 h 34"/>
                      <a:gd name="T36" fmla="*/ 0 w 49"/>
                      <a:gd name="T37" fmla="*/ 0 h 34"/>
                      <a:gd name="T38" fmla="*/ 0 w 49"/>
                      <a:gd name="T39" fmla="*/ 0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4"/>
                      <a:gd name="T62" fmla="*/ 49 w 49"/>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4">
                        <a:moveTo>
                          <a:pt x="37" y="12"/>
                        </a:moveTo>
                        <a:lnTo>
                          <a:pt x="49" y="19"/>
                        </a:lnTo>
                        <a:lnTo>
                          <a:pt x="39" y="0"/>
                        </a:lnTo>
                        <a:lnTo>
                          <a:pt x="0" y="6"/>
                        </a:lnTo>
                        <a:lnTo>
                          <a:pt x="9" y="25"/>
                        </a:lnTo>
                        <a:lnTo>
                          <a:pt x="20" y="33"/>
                        </a:lnTo>
                        <a:lnTo>
                          <a:pt x="9" y="25"/>
                        </a:lnTo>
                        <a:lnTo>
                          <a:pt x="11" y="27"/>
                        </a:lnTo>
                        <a:lnTo>
                          <a:pt x="13" y="30"/>
                        </a:lnTo>
                        <a:lnTo>
                          <a:pt x="16" y="32"/>
                        </a:lnTo>
                        <a:lnTo>
                          <a:pt x="19" y="33"/>
                        </a:lnTo>
                        <a:lnTo>
                          <a:pt x="27" y="34"/>
                        </a:lnTo>
                        <a:lnTo>
                          <a:pt x="34" y="34"/>
                        </a:lnTo>
                        <a:lnTo>
                          <a:pt x="42" y="32"/>
                        </a:lnTo>
                        <a:lnTo>
                          <a:pt x="47" y="29"/>
                        </a:lnTo>
                        <a:lnTo>
                          <a:pt x="48" y="26"/>
                        </a:lnTo>
                        <a:lnTo>
                          <a:pt x="49" y="24"/>
                        </a:lnTo>
                        <a:lnTo>
                          <a:pt x="49" y="21"/>
                        </a:lnTo>
                        <a:lnTo>
                          <a:pt x="49" y="19"/>
                        </a:lnTo>
                        <a:lnTo>
                          <a:pt x="37"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3" name="Freeform 1060"/>
                  <p:cNvSpPr>
                    <a:spLocks/>
                  </p:cNvSpPr>
                  <p:nvPr/>
                </p:nvSpPr>
                <p:spPr bwMode="auto">
                  <a:xfrm>
                    <a:off x="1214" y="2557"/>
                    <a:ext cx="10" cy="11"/>
                  </a:xfrm>
                  <a:custGeom>
                    <a:avLst/>
                    <a:gdLst>
                      <a:gd name="T0" fmla="*/ 0 w 134"/>
                      <a:gd name="T1" fmla="*/ 0 h 135"/>
                      <a:gd name="T2" fmla="*/ 0 w 134"/>
                      <a:gd name="T3" fmla="*/ 0 h 135"/>
                      <a:gd name="T4" fmla="*/ 0 w 134"/>
                      <a:gd name="T5" fmla="*/ 0 h 135"/>
                      <a:gd name="T6" fmla="*/ 0 w 134"/>
                      <a:gd name="T7" fmla="*/ 0 h 135"/>
                      <a:gd name="T8" fmla="*/ 0 w 134"/>
                      <a:gd name="T9" fmla="*/ 0 h 135"/>
                      <a:gd name="T10" fmla="*/ 0 w 134"/>
                      <a:gd name="T11" fmla="*/ 0 h 135"/>
                      <a:gd name="T12" fmla="*/ 0 w 134"/>
                      <a:gd name="T13" fmla="*/ 0 h 135"/>
                      <a:gd name="T14" fmla="*/ 0 w 134"/>
                      <a:gd name="T15" fmla="*/ 0 h 135"/>
                      <a:gd name="T16" fmla="*/ 0 w 134"/>
                      <a:gd name="T17" fmla="*/ 0 h 135"/>
                      <a:gd name="T18" fmla="*/ 0 w 134"/>
                      <a:gd name="T19" fmla="*/ 0 h 135"/>
                      <a:gd name="T20" fmla="*/ 0 w 134"/>
                      <a:gd name="T21" fmla="*/ 0 h 135"/>
                      <a:gd name="T22" fmla="*/ 0 w 134"/>
                      <a:gd name="T23" fmla="*/ 0 h 135"/>
                      <a:gd name="T24" fmla="*/ 0 w 134"/>
                      <a:gd name="T25" fmla="*/ 0 h 135"/>
                      <a:gd name="T26" fmla="*/ 0 w 134"/>
                      <a:gd name="T27" fmla="*/ 0 h 135"/>
                      <a:gd name="T28" fmla="*/ 0 w 134"/>
                      <a:gd name="T29" fmla="*/ 0 h 135"/>
                      <a:gd name="T30" fmla="*/ 0 w 134"/>
                      <a:gd name="T31" fmla="*/ 0 h 135"/>
                      <a:gd name="T32" fmla="*/ 0 w 134"/>
                      <a:gd name="T33" fmla="*/ 0 h 135"/>
                      <a:gd name="T34" fmla="*/ 0 w 134"/>
                      <a:gd name="T35" fmla="*/ 0 h 135"/>
                      <a:gd name="T36" fmla="*/ 0 w 134"/>
                      <a:gd name="T37" fmla="*/ 0 h 135"/>
                      <a:gd name="T38" fmla="*/ 0 w 134"/>
                      <a:gd name="T39" fmla="*/ 0 h 135"/>
                      <a:gd name="T40" fmla="*/ 0 w 134"/>
                      <a:gd name="T41" fmla="*/ 0 h 135"/>
                      <a:gd name="T42" fmla="*/ 0 w 134"/>
                      <a:gd name="T43" fmla="*/ 0 h 135"/>
                      <a:gd name="T44" fmla="*/ 0 w 134"/>
                      <a:gd name="T45" fmla="*/ 0 h 135"/>
                      <a:gd name="T46" fmla="*/ 0 w 134"/>
                      <a:gd name="T47" fmla="*/ 0 h 135"/>
                      <a:gd name="T48" fmla="*/ 0 w 134"/>
                      <a:gd name="T49" fmla="*/ 0 h 135"/>
                      <a:gd name="T50" fmla="*/ 0 w 134"/>
                      <a:gd name="T51" fmla="*/ 0 h 135"/>
                      <a:gd name="T52" fmla="*/ 0 w 134"/>
                      <a:gd name="T53" fmla="*/ 0 h 135"/>
                      <a:gd name="T54" fmla="*/ 0 w 134"/>
                      <a:gd name="T55" fmla="*/ 0 h 135"/>
                      <a:gd name="T56" fmla="*/ 0 w 134"/>
                      <a:gd name="T57" fmla="*/ 0 h 135"/>
                      <a:gd name="T58" fmla="*/ 0 w 134"/>
                      <a:gd name="T59" fmla="*/ 0 h 135"/>
                      <a:gd name="T60" fmla="*/ 0 w 134"/>
                      <a:gd name="T61" fmla="*/ 0 h 135"/>
                      <a:gd name="T62" fmla="*/ 0 w 134"/>
                      <a:gd name="T63" fmla="*/ 0 h 135"/>
                      <a:gd name="T64" fmla="*/ 0 w 134"/>
                      <a:gd name="T65" fmla="*/ 0 h 135"/>
                      <a:gd name="T66" fmla="*/ 0 w 134"/>
                      <a:gd name="T67" fmla="*/ 0 h 135"/>
                      <a:gd name="T68" fmla="*/ 0 w 134"/>
                      <a:gd name="T69" fmla="*/ 0 h 135"/>
                      <a:gd name="T70" fmla="*/ 0 w 134"/>
                      <a:gd name="T71" fmla="*/ 0 h 135"/>
                      <a:gd name="T72" fmla="*/ 0 w 134"/>
                      <a:gd name="T73" fmla="*/ 0 h 135"/>
                      <a:gd name="T74" fmla="*/ 0 w 134"/>
                      <a:gd name="T75" fmla="*/ 0 h 135"/>
                      <a:gd name="T76" fmla="*/ 0 w 134"/>
                      <a:gd name="T77" fmla="*/ 0 h 135"/>
                      <a:gd name="T78" fmla="*/ 0 w 134"/>
                      <a:gd name="T79" fmla="*/ 0 h 135"/>
                      <a:gd name="T80" fmla="*/ 0 w 134"/>
                      <a:gd name="T81" fmla="*/ 0 h 135"/>
                      <a:gd name="T82" fmla="*/ 0 w 134"/>
                      <a:gd name="T83" fmla="*/ 0 h 1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4"/>
                      <a:gd name="T127" fmla="*/ 0 h 135"/>
                      <a:gd name="T128" fmla="*/ 134 w 134"/>
                      <a:gd name="T129" fmla="*/ 135 h 1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4" h="135">
                        <a:moveTo>
                          <a:pt x="97" y="118"/>
                        </a:moveTo>
                        <a:lnTo>
                          <a:pt x="133" y="120"/>
                        </a:lnTo>
                        <a:lnTo>
                          <a:pt x="122" y="101"/>
                        </a:lnTo>
                        <a:lnTo>
                          <a:pt x="110" y="81"/>
                        </a:lnTo>
                        <a:lnTo>
                          <a:pt x="98" y="64"/>
                        </a:lnTo>
                        <a:lnTo>
                          <a:pt x="84" y="47"/>
                        </a:lnTo>
                        <a:lnTo>
                          <a:pt x="77" y="39"/>
                        </a:lnTo>
                        <a:lnTo>
                          <a:pt x="70" y="32"/>
                        </a:lnTo>
                        <a:lnTo>
                          <a:pt x="63" y="25"/>
                        </a:lnTo>
                        <a:lnTo>
                          <a:pt x="55" y="19"/>
                        </a:lnTo>
                        <a:lnTo>
                          <a:pt x="47" y="12"/>
                        </a:lnTo>
                        <a:lnTo>
                          <a:pt x="38" y="7"/>
                        </a:lnTo>
                        <a:lnTo>
                          <a:pt x="28" y="3"/>
                        </a:lnTo>
                        <a:lnTo>
                          <a:pt x="17" y="0"/>
                        </a:lnTo>
                        <a:lnTo>
                          <a:pt x="0" y="21"/>
                        </a:lnTo>
                        <a:lnTo>
                          <a:pt x="5" y="22"/>
                        </a:lnTo>
                        <a:lnTo>
                          <a:pt x="10" y="25"/>
                        </a:lnTo>
                        <a:lnTo>
                          <a:pt x="16" y="28"/>
                        </a:lnTo>
                        <a:lnTo>
                          <a:pt x="23" y="32"/>
                        </a:lnTo>
                        <a:lnTo>
                          <a:pt x="29" y="37"/>
                        </a:lnTo>
                        <a:lnTo>
                          <a:pt x="36" y="43"/>
                        </a:lnTo>
                        <a:lnTo>
                          <a:pt x="42" y="49"/>
                        </a:lnTo>
                        <a:lnTo>
                          <a:pt x="48" y="56"/>
                        </a:lnTo>
                        <a:lnTo>
                          <a:pt x="60" y="72"/>
                        </a:lnTo>
                        <a:lnTo>
                          <a:pt x="72" y="90"/>
                        </a:lnTo>
                        <a:lnTo>
                          <a:pt x="84" y="108"/>
                        </a:lnTo>
                        <a:lnTo>
                          <a:pt x="96" y="127"/>
                        </a:lnTo>
                        <a:lnTo>
                          <a:pt x="132" y="129"/>
                        </a:lnTo>
                        <a:lnTo>
                          <a:pt x="96" y="127"/>
                        </a:lnTo>
                        <a:lnTo>
                          <a:pt x="97" y="129"/>
                        </a:lnTo>
                        <a:lnTo>
                          <a:pt x="100" y="131"/>
                        </a:lnTo>
                        <a:lnTo>
                          <a:pt x="103" y="133"/>
                        </a:lnTo>
                        <a:lnTo>
                          <a:pt x="106" y="134"/>
                        </a:lnTo>
                        <a:lnTo>
                          <a:pt x="113" y="135"/>
                        </a:lnTo>
                        <a:lnTo>
                          <a:pt x="121" y="134"/>
                        </a:lnTo>
                        <a:lnTo>
                          <a:pt x="127" y="132"/>
                        </a:lnTo>
                        <a:lnTo>
                          <a:pt x="132" y="129"/>
                        </a:lnTo>
                        <a:lnTo>
                          <a:pt x="134" y="127"/>
                        </a:lnTo>
                        <a:lnTo>
                          <a:pt x="134" y="125"/>
                        </a:lnTo>
                        <a:lnTo>
                          <a:pt x="134" y="123"/>
                        </a:lnTo>
                        <a:lnTo>
                          <a:pt x="133" y="120"/>
                        </a:lnTo>
                        <a:lnTo>
                          <a:pt x="97" y="11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4" name="Freeform 1061"/>
                  <p:cNvSpPr>
                    <a:spLocks/>
                  </p:cNvSpPr>
                  <p:nvPr/>
                </p:nvSpPr>
                <p:spPr bwMode="auto">
                  <a:xfrm>
                    <a:off x="1215" y="2556"/>
                    <a:ext cx="9" cy="10"/>
                  </a:xfrm>
                  <a:custGeom>
                    <a:avLst/>
                    <a:gdLst>
                      <a:gd name="T0" fmla="*/ 0 w 123"/>
                      <a:gd name="T1" fmla="*/ 0 h 132"/>
                      <a:gd name="T2" fmla="*/ 0 w 123"/>
                      <a:gd name="T3" fmla="*/ 0 h 132"/>
                      <a:gd name="T4" fmla="*/ 0 w 123"/>
                      <a:gd name="T5" fmla="*/ 0 h 132"/>
                      <a:gd name="T6" fmla="*/ 0 w 123"/>
                      <a:gd name="T7" fmla="*/ 0 h 132"/>
                      <a:gd name="T8" fmla="*/ 0 w 123"/>
                      <a:gd name="T9" fmla="*/ 0 h 132"/>
                      <a:gd name="T10" fmla="*/ 0 w 123"/>
                      <a:gd name="T11" fmla="*/ 0 h 132"/>
                      <a:gd name="T12" fmla="*/ 0 w 123"/>
                      <a:gd name="T13" fmla="*/ 0 h 132"/>
                      <a:gd name="T14" fmla="*/ 0 w 123"/>
                      <a:gd name="T15" fmla="*/ 0 h 132"/>
                      <a:gd name="T16" fmla="*/ 0 w 123"/>
                      <a:gd name="T17" fmla="*/ 0 h 132"/>
                      <a:gd name="T18" fmla="*/ 0 w 123"/>
                      <a:gd name="T19" fmla="*/ 0 h 132"/>
                      <a:gd name="T20" fmla="*/ 0 w 123"/>
                      <a:gd name="T21" fmla="*/ 0 h 132"/>
                      <a:gd name="T22" fmla="*/ 0 w 123"/>
                      <a:gd name="T23" fmla="*/ 0 h 132"/>
                      <a:gd name="T24" fmla="*/ 0 w 123"/>
                      <a:gd name="T25" fmla="*/ 0 h 132"/>
                      <a:gd name="T26" fmla="*/ 0 w 123"/>
                      <a:gd name="T27" fmla="*/ 0 h 132"/>
                      <a:gd name="T28" fmla="*/ 0 w 123"/>
                      <a:gd name="T29" fmla="*/ 0 h 132"/>
                      <a:gd name="T30" fmla="*/ 0 w 123"/>
                      <a:gd name="T31" fmla="*/ 0 h 132"/>
                      <a:gd name="T32" fmla="*/ 0 w 123"/>
                      <a:gd name="T33" fmla="*/ 0 h 132"/>
                      <a:gd name="T34" fmla="*/ 0 w 123"/>
                      <a:gd name="T35" fmla="*/ 0 h 132"/>
                      <a:gd name="T36" fmla="*/ 0 w 123"/>
                      <a:gd name="T37" fmla="*/ 0 h 132"/>
                      <a:gd name="T38" fmla="*/ 0 w 123"/>
                      <a:gd name="T39" fmla="*/ 0 h 132"/>
                      <a:gd name="T40" fmla="*/ 0 w 123"/>
                      <a:gd name="T41" fmla="*/ 0 h 132"/>
                      <a:gd name="T42" fmla="*/ 0 w 123"/>
                      <a:gd name="T43" fmla="*/ 0 h 132"/>
                      <a:gd name="T44" fmla="*/ 0 w 123"/>
                      <a:gd name="T45" fmla="*/ 0 h 132"/>
                      <a:gd name="T46" fmla="*/ 0 w 123"/>
                      <a:gd name="T47" fmla="*/ 0 h 132"/>
                      <a:gd name="T48" fmla="*/ 0 w 123"/>
                      <a:gd name="T49" fmla="*/ 0 h 132"/>
                      <a:gd name="T50" fmla="*/ 0 w 123"/>
                      <a:gd name="T51" fmla="*/ 0 h 132"/>
                      <a:gd name="T52" fmla="*/ 0 w 123"/>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3"/>
                      <a:gd name="T82" fmla="*/ 0 h 132"/>
                      <a:gd name="T83" fmla="*/ 123 w 123"/>
                      <a:gd name="T84" fmla="*/ 132 h 1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3" h="132">
                        <a:moveTo>
                          <a:pt x="123" y="128"/>
                        </a:moveTo>
                        <a:lnTo>
                          <a:pt x="115" y="132"/>
                        </a:lnTo>
                        <a:lnTo>
                          <a:pt x="97" y="120"/>
                        </a:lnTo>
                        <a:lnTo>
                          <a:pt x="80" y="108"/>
                        </a:lnTo>
                        <a:lnTo>
                          <a:pt x="63" y="93"/>
                        </a:lnTo>
                        <a:lnTo>
                          <a:pt x="47" y="78"/>
                        </a:lnTo>
                        <a:lnTo>
                          <a:pt x="40" y="70"/>
                        </a:lnTo>
                        <a:lnTo>
                          <a:pt x="33" y="62"/>
                        </a:lnTo>
                        <a:lnTo>
                          <a:pt x="27" y="53"/>
                        </a:lnTo>
                        <a:lnTo>
                          <a:pt x="21" y="44"/>
                        </a:lnTo>
                        <a:lnTo>
                          <a:pt x="15" y="33"/>
                        </a:lnTo>
                        <a:lnTo>
                          <a:pt x="10" y="23"/>
                        </a:lnTo>
                        <a:lnTo>
                          <a:pt x="4" y="12"/>
                        </a:lnTo>
                        <a:lnTo>
                          <a:pt x="0" y="0"/>
                        </a:lnTo>
                        <a:lnTo>
                          <a:pt x="16" y="6"/>
                        </a:lnTo>
                        <a:lnTo>
                          <a:pt x="18" y="14"/>
                        </a:lnTo>
                        <a:lnTo>
                          <a:pt x="21" y="22"/>
                        </a:lnTo>
                        <a:lnTo>
                          <a:pt x="24" y="30"/>
                        </a:lnTo>
                        <a:lnTo>
                          <a:pt x="29" y="39"/>
                        </a:lnTo>
                        <a:lnTo>
                          <a:pt x="34" y="47"/>
                        </a:lnTo>
                        <a:lnTo>
                          <a:pt x="40" y="55"/>
                        </a:lnTo>
                        <a:lnTo>
                          <a:pt x="46" y="63"/>
                        </a:lnTo>
                        <a:lnTo>
                          <a:pt x="53" y="70"/>
                        </a:lnTo>
                        <a:lnTo>
                          <a:pt x="69" y="85"/>
                        </a:lnTo>
                        <a:lnTo>
                          <a:pt x="87" y="100"/>
                        </a:lnTo>
                        <a:lnTo>
                          <a:pt x="105" y="115"/>
                        </a:lnTo>
                        <a:lnTo>
                          <a:pt x="123"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5" name="Freeform 1062"/>
                  <p:cNvSpPr>
                    <a:spLocks/>
                  </p:cNvSpPr>
                  <p:nvPr/>
                </p:nvSpPr>
                <p:spPr bwMode="auto">
                  <a:xfrm>
                    <a:off x="1222" y="2565"/>
                    <a:ext cx="3" cy="2"/>
                  </a:xfrm>
                  <a:custGeom>
                    <a:avLst/>
                    <a:gdLst>
                      <a:gd name="T0" fmla="*/ 0 w 42"/>
                      <a:gd name="T1" fmla="*/ 0 h 24"/>
                      <a:gd name="T2" fmla="*/ 0 w 42"/>
                      <a:gd name="T3" fmla="*/ 0 h 24"/>
                      <a:gd name="T4" fmla="*/ 0 w 42"/>
                      <a:gd name="T5" fmla="*/ 0 h 24"/>
                      <a:gd name="T6" fmla="*/ 0 w 42"/>
                      <a:gd name="T7" fmla="*/ 0 h 24"/>
                      <a:gd name="T8" fmla="*/ 0 w 42"/>
                      <a:gd name="T9" fmla="*/ 0 h 24"/>
                      <a:gd name="T10" fmla="*/ 0 w 42"/>
                      <a:gd name="T11" fmla="*/ 0 h 24"/>
                      <a:gd name="T12" fmla="*/ 0 w 42"/>
                      <a:gd name="T13" fmla="*/ 0 h 24"/>
                      <a:gd name="T14" fmla="*/ 0 w 42"/>
                      <a:gd name="T15" fmla="*/ 0 h 24"/>
                      <a:gd name="T16" fmla="*/ 0 w 42"/>
                      <a:gd name="T17" fmla="*/ 0 h 24"/>
                      <a:gd name="T18" fmla="*/ 0 w 42"/>
                      <a:gd name="T19" fmla="*/ 0 h 24"/>
                      <a:gd name="T20" fmla="*/ 0 w 42"/>
                      <a:gd name="T21" fmla="*/ 0 h 24"/>
                      <a:gd name="T22" fmla="*/ 0 w 42"/>
                      <a:gd name="T23" fmla="*/ 0 h 24"/>
                      <a:gd name="T24" fmla="*/ 0 w 42"/>
                      <a:gd name="T25" fmla="*/ 0 h 24"/>
                      <a:gd name="T26" fmla="*/ 0 w 42"/>
                      <a:gd name="T27" fmla="*/ 0 h 24"/>
                      <a:gd name="T28" fmla="*/ 0 w 42"/>
                      <a:gd name="T29" fmla="*/ 0 h 24"/>
                      <a:gd name="T30" fmla="*/ 0 w 42"/>
                      <a:gd name="T31" fmla="*/ 0 h 24"/>
                      <a:gd name="T32" fmla="*/ 0 w 42"/>
                      <a:gd name="T33" fmla="*/ 0 h 24"/>
                      <a:gd name="T34" fmla="*/ 0 w 42"/>
                      <a:gd name="T35" fmla="*/ 0 h 24"/>
                      <a:gd name="T36" fmla="*/ 0 w 42"/>
                      <a:gd name="T37" fmla="*/ 0 h 24"/>
                      <a:gd name="T38" fmla="*/ 0 w 42"/>
                      <a:gd name="T39" fmla="*/ 0 h 24"/>
                      <a:gd name="T40" fmla="*/ 0 w 42"/>
                      <a:gd name="T41" fmla="*/ 0 h 24"/>
                      <a:gd name="T42" fmla="*/ 0 w 42"/>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4"/>
                      <a:gd name="T68" fmla="*/ 42 w 42"/>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4">
                        <a:moveTo>
                          <a:pt x="6" y="20"/>
                        </a:moveTo>
                        <a:lnTo>
                          <a:pt x="35" y="20"/>
                        </a:lnTo>
                        <a:lnTo>
                          <a:pt x="42" y="15"/>
                        </a:lnTo>
                        <a:lnTo>
                          <a:pt x="13" y="0"/>
                        </a:lnTo>
                        <a:lnTo>
                          <a:pt x="6" y="5"/>
                        </a:lnTo>
                        <a:lnTo>
                          <a:pt x="35" y="5"/>
                        </a:lnTo>
                        <a:lnTo>
                          <a:pt x="6" y="5"/>
                        </a:lnTo>
                        <a:lnTo>
                          <a:pt x="3" y="7"/>
                        </a:lnTo>
                        <a:lnTo>
                          <a:pt x="1" y="9"/>
                        </a:lnTo>
                        <a:lnTo>
                          <a:pt x="0" y="11"/>
                        </a:lnTo>
                        <a:lnTo>
                          <a:pt x="0" y="13"/>
                        </a:lnTo>
                        <a:lnTo>
                          <a:pt x="1" y="15"/>
                        </a:lnTo>
                        <a:lnTo>
                          <a:pt x="2" y="17"/>
                        </a:lnTo>
                        <a:lnTo>
                          <a:pt x="4" y="19"/>
                        </a:lnTo>
                        <a:lnTo>
                          <a:pt x="7" y="20"/>
                        </a:lnTo>
                        <a:lnTo>
                          <a:pt x="13" y="23"/>
                        </a:lnTo>
                        <a:lnTo>
                          <a:pt x="20" y="24"/>
                        </a:lnTo>
                        <a:lnTo>
                          <a:pt x="24" y="23"/>
                        </a:lnTo>
                        <a:lnTo>
                          <a:pt x="28" y="23"/>
                        </a:lnTo>
                        <a:lnTo>
                          <a:pt x="31" y="22"/>
                        </a:lnTo>
                        <a:lnTo>
                          <a:pt x="35" y="20"/>
                        </a:lnTo>
                        <a:lnTo>
                          <a:pt x="6" y="2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6" name="Freeform 1063"/>
                  <p:cNvSpPr>
                    <a:spLocks/>
                  </p:cNvSpPr>
                  <p:nvPr/>
                </p:nvSpPr>
                <p:spPr bwMode="auto">
                  <a:xfrm>
                    <a:off x="1213" y="2555"/>
                    <a:ext cx="12" cy="12"/>
                  </a:xfrm>
                  <a:custGeom>
                    <a:avLst/>
                    <a:gdLst>
                      <a:gd name="T0" fmla="*/ 0 w 150"/>
                      <a:gd name="T1" fmla="*/ 0 h 151"/>
                      <a:gd name="T2" fmla="*/ 0 w 150"/>
                      <a:gd name="T3" fmla="*/ 0 h 151"/>
                      <a:gd name="T4" fmla="*/ 0 w 150"/>
                      <a:gd name="T5" fmla="*/ 0 h 151"/>
                      <a:gd name="T6" fmla="*/ 0 w 150"/>
                      <a:gd name="T7" fmla="*/ 0 h 151"/>
                      <a:gd name="T8" fmla="*/ 0 w 150"/>
                      <a:gd name="T9" fmla="*/ 0 h 151"/>
                      <a:gd name="T10" fmla="*/ 0 w 150"/>
                      <a:gd name="T11" fmla="*/ 0 h 151"/>
                      <a:gd name="T12" fmla="*/ 0 w 150"/>
                      <a:gd name="T13" fmla="*/ 0 h 151"/>
                      <a:gd name="T14" fmla="*/ 0 w 150"/>
                      <a:gd name="T15" fmla="*/ 0 h 151"/>
                      <a:gd name="T16" fmla="*/ 0 w 150"/>
                      <a:gd name="T17" fmla="*/ 0 h 151"/>
                      <a:gd name="T18" fmla="*/ 0 w 150"/>
                      <a:gd name="T19" fmla="*/ 0 h 151"/>
                      <a:gd name="T20" fmla="*/ 0 w 150"/>
                      <a:gd name="T21" fmla="*/ 0 h 151"/>
                      <a:gd name="T22" fmla="*/ 0 w 150"/>
                      <a:gd name="T23" fmla="*/ 0 h 151"/>
                      <a:gd name="T24" fmla="*/ 0 w 150"/>
                      <a:gd name="T25" fmla="*/ 0 h 151"/>
                      <a:gd name="T26" fmla="*/ 0 w 150"/>
                      <a:gd name="T27" fmla="*/ 0 h 151"/>
                      <a:gd name="T28" fmla="*/ 0 w 150"/>
                      <a:gd name="T29" fmla="*/ 0 h 151"/>
                      <a:gd name="T30" fmla="*/ 0 w 150"/>
                      <a:gd name="T31" fmla="*/ 0 h 151"/>
                      <a:gd name="T32" fmla="*/ 0 w 150"/>
                      <a:gd name="T33" fmla="*/ 0 h 151"/>
                      <a:gd name="T34" fmla="*/ 0 w 150"/>
                      <a:gd name="T35" fmla="*/ 0 h 151"/>
                      <a:gd name="T36" fmla="*/ 0 w 150"/>
                      <a:gd name="T37" fmla="*/ 0 h 151"/>
                      <a:gd name="T38" fmla="*/ 0 w 150"/>
                      <a:gd name="T39" fmla="*/ 0 h 151"/>
                      <a:gd name="T40" fmla="*/ 0 w 150"/>
                      <a:gd name="T41" fmla="*/ 0 h 151"/>
                      <a:gd name="T42" fmla="*/ 0 w 150"/>
                      <a:gd name="T43" fmla="*/ 0 h 151"/>
                      <a:gd name="T44" fmla="*/ 0 w 150"/>
                      <a:gd name="T45" fmla="*/ 0 h 151"/>
                      <a:gd name="T46" fmla="*/ 0 w 150"/>
                      <a:gd name="T47" fmla="*/ 0 h 151"/>
                      <a:gd name="T48" fmla="*/ 0 w 150"/>
                      <a:gd name="T49" fmla="*/ 0 h 151"/>
                      <a:gd name="T50" fmla="*/ 0 w 150"/>
                      <a:gd name="T51" fmla="*/ 0 h 151"/>
                      <a:gd name="T52" fmla="*/ 0 w 150"/>
                      <a:gd name="T53" fmla="*/ 0 h 151"/>
                      <a:gd name="T54" fmla="*/ 0 w 150"/>
                      <a:gd name="T55" fmla="*/ 0 h 151"/>
                      <a:gd name="T56" fmla="*/ 0 w 150"/>
                      <a:gd name="T57" fmla="*/ 0 h 151"/>
                      <a:gd name="T58" fmla="*/ 0 w 150"/>
                      <a:gd name="T59" fmla="*/ 0 h 151"/>
                      <a:gd name="T60" fmla="*/ 0 w 150"/>
                      <a:gd name="T61" fmla="*/ 0 h 151"/>
                      <a:gd name="T62" fmla="*/ 0 w 150"/>
                      <a:gd name="T63" fmla="*/ 0 h 151"/>
                      <a:gd name="T64" fmla="*/ 0 w 150"/>
                      <a:gd name="T65" fmla="*/ 0 h 151"/>
                      <a:gd name="T66" fmla="*/ 0 w 150"/>
                      <a:gd name="T67" fmla="*/ 0 h 151"/>
                      <a:gd name="T68" fmla="*/ 0 w 150"/>
                      <a:gd name="T69" fmla="*/ 0 h 151"/>
                      <a:gd name="T70" fmla="*/ 0 w 150"/>
                      <a:gd name="T71" fmla="*/ 0 h 151"/>
                      <a:gd name="T72" fmla="*/ 0 w 150"/>
                      <a:gd name="T73" fmla="*/ 0 h 151"/>
                      <a:gd name="T74" fmla="*/ 0 w 150"/>
                      <a:gd name="T75" fmla="*/ 0 h 151"/>
                      <a:gd name="T76" fmla="*/ 0 w 150"/>
                      <a:gd name="T77" fmla="*/ 0 h 151"/>
                      <a:gd name="T78" fmla="*/ 0 w 150"/>
                      <a:gd name="T79" fmla="*/ 0 h 151"/>
                      <a:gd name="T80" fmla="*/ 0 w 150"/>
                      <a:gd name="T81" fmla="*/ 0 h 151"/>
                      <a:gd name="T82" fmla="*/ 0 w 150"/>
                      <a:gd name="T83" fmla="*/ 0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0"/>
                      <a:gd name="T127" fmla="*/ 0 h 151"/>
                      <a:gd name="T128" fmla="*/ 150 w 150"/>
                      <a:gd name="T129" fmla="*/ 151 h 1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0" h="151">
                        <a:moveTo>
                          <a:pt x="33" y="2"/>
                        </a:moveTo>
                        <a:lnTo>
                          <a:pt x="1" y="13"/>
                        </a:lnTo>
                        <a:lnTo>
                          <a:pt x="5" y="25"/>
                        </a:lnTo>
                        <a:lnTo>
                          <a:pt x="10" y="36"/>
                        </a:lnTo>
                        <a:lnTo>
                          <a:pt x="15" y="48"/>
                        </a:lnTo>
                        <a:lnTo>
                          <a:pt x="21" y="58"/>
                        </a:lnTo>
                        <a:lnTo>
                          <a:pt x="29" y="68"/>
                        </a:lnTo>
                        <a:lnTo>
                          <a:pt x="35" y="77"/>
                        </a:lnTo>
                        <a:lnTo>
                          <a:pt x="42" y="86"/>
                        </a:lnTo>
                        <a:lnTo>
                          <a:pt x="50" y="95"/>
                        </a:lnTo>
                        <a:lnTo>
                          <a:pt x="66" y="110"/>
                        </a:lnTo>
                        <a:lnTo>
                          <a:pt x="83" y="125"/>
                        </a:lnTo>
                        <a:lnTo>
                          <a:pt x="102" y="138"/>
                        </a:lnTo>
                        <a:lnTo>
                          <a:pt x="121" y="151"/>
                        </a:lnTo>
                        <a:lnTo>
                          <a:pt x="150" y="136"/>
                        </a:lnTo>
                        <a:lnTo>
                          <a:pt x="133" y="124"/>
                        </a:lnTo>
                        <a:lnTo>
                          <a:pt x="116" y="111"/>
                        </a:lnTo>
                        <a:lnTo>
                          <a:pt x="100" y="98"/>
                        </a:lnTo>
                        <a:lnTo>
                          <a:pt x="85" y="84"/>
                        </a:lnTo>
                        <a:lnTo>
                          <a:pt x="78" y="77"/>
                        </a:lnTo>
                        <a:lnTo>
                          <a:pt x="72" y="69"/>
                        </a:lnTo>
                        <a:lnTo>
                          <a:pt x="65" y="60"/>
                        </a:lnTo>
                        <a:lnTo>
                          <a:pt x="60" y="51"/>
                        </a:lnTo>
                        <a:lnTo>
                          <a:pt x="54" y="41"/>
                        </a:lnTo>
                        <a:lnTo>
                          <a:pt x="49" y="31"/>
                        </a:lnTo>
                        <a:lnTo>
                          <a:pt x="45" y="20"/>
                        </a:lnTo>
                        <a:lnTo>
                          <a:pt x="41" y="9"/>
                        </a:lnTo>
                        <a:lnTo>
                          <a:pt x="9" y="20"/>
                        </a:lnTo>
                        <a:lnTo>
                          <a:pt x="41" y="9"/>
                        </a:lnTo>
                        <a:lnTo>
                          <a:pt x="39" y="7"/>
                        </a:lnTo>
                        <a:lnTo>
                          <a:pt x="37" y="5"/>
                        </a:lnTo>
                        <a:lnTo>
                          <a:pt x="35" y="3"/>
                        </a:lnTo>
                        <a:lnTo>
                          <a:pt x="32" y="2"/>
                        </a:lnTo>
                        <a:lnTo>
                          <a:pt x="24" y="0"/>
                        </a:lnTo>
                        <a:lnTo>
                          <a:pt x="16" y="0"/>
                        </a:lnTo>
                        <a:lnTo>
                          <a:pt x="10" y="2"/>
                        </a:lnTo>
                        <a:lnTo>
                          <a:pt x="4" y="5"/>
                        </a:lnTo>
                        <a:lnTo>
                          <a:pt x="2" y="6"/>
                        </a:lnTo>
                        <a:lnTo>
                          <a:pt x="1" y="8"/>
                        </a:lnTo>
                        <a:lnTo>
                          <a:pt x="0" y="11"/>
                        </a:lnTo>
                        <a:lnTo>
                          <a:pt x="1" y="13"/>
                        </a:lnTo>
                        <a:lnTo>
                          <a:pt x="33" y="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7" name="Freeform 1064"/>
                  <p:cNvSpPr>
                    <a:spLocks/>
                  </p:cNvSpPr>
                  <p:nvPr/>
                </p:nvSpPr>
                <p:spPr bwMode="auto">
                  <a:xfrm>
                    <a:off x="1214" y="2555"/>
                    <a:ext cx="4" cy="2"/>
                  </a:xfrm>
                  <a:custGeom>
                    <a:avLst/>
                    <a:gdLst>
                      <a:gd name="T0" fmla="*/ 0 w 47"/>
                      <a:gd name="T1" fmla="*/ 0 h 27"/>
                      <a:gd name="T2" fmla="*/ 0 w 47"/>
                      <a:gd name="T3" fmla="*/ 0 h 27"/>
                      <a:gd name="T4" fmla="*/ 0 w 47"/>
                      <a:gd name="T5" fmla="*/ 0 h 27"/>
                      <a:gd name="T6" fmla="*/ 0 w 47"/>
                      <a:gd name="T7" fmla="*/ 0 h 27"/>
                      <a:gd name="T8" fmla="*/ 0 w 47"/>
                      <a:gd name="T9" fmla="*/ 0 h 27"/>
                      <a:gd name="T10" fmla="*/ 0 w 47"/>
                      <a:gd name="T11" fmla="*/ 0 h 27"/>
                      <a:gd name="T12" fmla="*/ 0 w 47"/>
                      <a:gd name="T13" fmla="*/ 0 h 27"/>
                      <a:gd name="T14" fmla="*/ 0 w 47"/>
                      <a:gd name="T15" fmla="*/ 0 h 27"/>
                      <a:gd name="T16" fmla="*/ 0 w 47"/>
                      <a:gd name="T17" fmla="*/ 0 h 27"/>
                      <a:gd name="T18" fmla="*/ 0 w 47"/>
                      <a:gd name="T19" fmla="*/ 0 h 27"/>
                      <a:gd name="T20" fmla="*/ 0 w 47"/>
                      <a:gd name="T21" fmla="*/ 0 h 27"/>
                      <a:gd name="T22" fmla="*/ 0 w 47"/>
                      <a:gd name="T23" fmla="*/ 0 h 27"/>
                      <a:gd name="T24" fmla="*/ 0 w 47"/>
                      <a:gd name="T25" fmla="*/ 0 h 27"/>
                      <a:gd name="T26" fmla="*/ 0 w 47"/>
                      <a:gd name="T27" fmla="*/ 0 h 27"/>
                      <a:gd name="T28" fmla="*/ 0 w 47"/>
                      <a:gd name="T29" fmla="*/ 0 h 27"/>
                      <a:gd name="T30" fmla="*/ 0 w 47"/>
                      <a:gd name="T31" fmla="*/ 0 h 27"/>
                      <a:gd name="T32" fmla="*/ 0 w 47"/>
                      <a:gd name="T33" fmla="*/ 0 h 27"/>
                      <a:gd name="T34" fmla="*/ 0 w 47"/>
                      <a:gd name="T35" fmla="*/ 0 h 27"/>
                      <a:gd name="T36" fmla="*/ 0 w 47"/>
                      <a:gd name="T37" fmla="*/ 0 h 27"/>
                      <a:gd name="T38" fmla="*/ 0 w 47"/>
                      <a:gd name="T39" fmla="*/ 0 h 27"/>
                      <a:gd name="T40" fmla="*/ 0 w 47"/>
                      <a:gd name="T41" fmla="*/ 0 h 27"/>
                      <a:gd name="T42" fmla="*/ 0 w 47"/>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27"/>
                      <a:gd name="T68" fmla="*/ 47 w 47"/>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27">
                        <a:moveTo>
                          <a:pt x="47" y="15"/>
                        </a:moveTo>
                        <a:lnTo>
                          <a:pt x="39" y="6"/>
                        </a:lnTo>
                        <a:lnTo>
                          <a:pt x="24" y="0"/>
                        </a:lnTo>
                        <a:lnTo>
                          <a:pt x="0" y="18"/>
                        </a:lnTo>
                        <a:lnTo>
                          <a:pt x="15" y="24"/>
                        </a:lnTo>
                        <a:lnTo>
                          <a:pt x="7" y="16"/>
                        </a:lnTo>
                        <a:lnTo>
                          <a:pt x="15" y="24"/>
                        </a:lnTo>
                        <a:lnTo>
                          <a:pt x="20" y="26"/>
                        </a:lnTo>
                        <a:lnTo>
                          <a:pt x="24" y="27"/>
                        </a:lnTo>
                        <a:lnTo>
                          <a:pt x="28" y="27"/>
                        </a:lnTo>
                        <a:lnTo>
                          <a:pt x="32" y="26"/>
                        </a:lnTo>
                        <a:lnTo>
                          <a:pt x="38" y="25"/>
                        </a:lnTo>
                        <a:lnTo>
                          <a:pt x="44" y="22"/>
                        </a:lnTo>
                        <a:lnTo>
                          <a:pt x="45" y="20"/>
                        </a:lnTo>
                        <a:lnTo>
                          <a:pt x="47" y="18"/>
                        </a:lnTo>
                        <a:lnTo>
                          <a:pt x="47" y="16"/>
                        </a:lnTo>
                        <a:lnTo>
                          <a:pt x="47" y="14"/>
                        </a:lnTo>
                        <a:lnTo>
                          <a:pt x="47" y="12"/>
                        </a:lnTo>
                        <a:lnTo>
                          <a:pt x="45" y="10"/>
                        </a:lnTo>
                        <a:lnTo>
                          <a:pt x="42" y="8"/>
                        </a:lnTo>
                        <a:lnTo>
                          <a:pt x="39" y="6"/>
                        </a:lnTo>
                        <a:lnTo>
                          <a:pt x="47" y="1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8" name="Freeform 1065"/>
                  <p:cNvSpPr>
                    <a:spLocks/>
                  </p:cNvSpPr>
                  <p:nvPr/>
                </p:nvSpPr>
                <p:spPr bwMode="auto">
                  <a:xfrm>
                    <a:off x="1215" y="2556"/>
                    <a:ext cx="11" cy="11"/>
                  </a:xfrm>
                  <a:custGeom>
                    <a:avLst/>
                    <a:gdLst>
                      <a:gd name="T0" fmla="*/ 0 w 147"/>
                      <a:gd name="T1" fmla="*/ 0 h 133"/>
                      <a:gd name="T2" fmla="*/ 0 w 147"/>
                      <a:gd name="T3" fmla="*/ 0 h 133"/>
                      <a:gd name="T4" fmla="*/ 0 w 147"/>
                      <a:gd name="T5" fmla="*/ 0 h 133"/>
                      <a:gd name="T6" fmla="*/ 0 w 147"/>
                      <a:gd name="T7" fmla="*/ 0 h 133"/>
                      <a:gd name="T8" fmla="*/ 0 w 147"/>
                      <a:gd name="T9" fmla="*/ 0 h 133"/>
                      <a:gd name="T10" fmla="*/ 0 w 147"/>
                      <a:gd name="T11" fmla="*/ 0 h 133"/>
                      <a:gd name="T12" fmla="*/ 0 w 147"/>
                      <a:gd name="T13" fmla="*/ 0 h 133"/>
                      <a:gd name="T14" fmla="*/ 0 w 147"/>
                      <a:gd name="T15" fmla="*/ 0 h 133"/>
                      <a:gd name="T16" fmla="*/ 0 w 147"/>
                      <a:gd name="T17" fmla="*/ 0 h 133"/>
                      <a:gd name="T18" fmla="*/ 0 w 147"/>
                      <a:gd name="T19" fmla="*/ 0 h 133"/>
                      <a:gd name="T20" fmla="*/ 0 w 147"/>
                      <a:gd name="T21" fmla="*/ 0 h 133"/>
                      <a:gd name="T22" fmla="*/ 0 w 147"/>
                      <a:gd name="T23" fmla="*/ 0 h 133"/>
                      <a:gd name="T24" fmla="*/ 0 w 147"/>
                      <a:gd name="T25" fmla="*/ 0 h 133"/>
                      <a:gd name="T26" fmla="*/ 0 w 147"/>
                      <a:gd name="T27" fmla="*/ 0 h 133"/>
                      <a:gd name="T28" fmla="*/ 0 w 147"/>
                      <a:gd name="T29" fmla="*/ 0 h 133"/>
                      <a:gd name="T30" fmla="*/ 0 w 147"/>
                      <a:gd name="T31" fmla="*/ 0 h 133"/>
                      <a:gd name="T32" fmla="*/ 0 w 147"/>
                      <a:gd name="T33" fmla="*/ 0 h 133"/>
                      <a:gd name="T34" fmla="*/ 0 w 147"/>
                      <a:gd name="T35" fmla="*/ 0 h 133"/>
                      <a:gd name="T36" fmla="*/ 0 w 147"/>
                      <a:gd name="T37" fmla="*/ 0 h 133"/>
                      <a:gd name="T38" fmla="*/ 0 w 147"/>
                      <a:gd name="T39" fmla="*/ 0 h 133"/>
                      <a:gd name="T40" fmla="*/ 0 w 147"/>
                      <a:gd name="T41" fmla="*/ 0 h 133"/>
                      <a:gd name="T42" fmla="*/ 0 w 147"/>
                      <a:gd name="T43" fmla="*/ 0 h 133"/>
                      <a:gd name="T44" fmla="*/ 0 w 147"/>
                      <a:gd name="T45" fmla="*/ 0 h 133"/>
                      <a:gd name="T46" fmla="*/ 0 w 147"/>
                      <a:gd name="T47" fmla="*/ 0 h 133"/>
                      <a:gd name="T48" fmla="*/ 0 w 147"/>
                      <a:gd name="T49" fmla="*/ 0 h 133"/>
                      <a:gd name="T50" fmla="*/ 0 w 147"/>
                      <a:gd name="T51" fmla="*/ 0 h 133"/>
                      <a:gd name="T52" fmla="*/ 0 w 147"/>
                      <a:gd name="T53" fmla="*/ 0 h 133"/>
                      <a:gd name="T54" fmla="*/ 0 w 147"/>
                      <a:gd name="T55" fmla="*/ 0 h 133"/>
                      <a:gd name="T56" fmla="*/ 0 w 147"/>
                      <a:gd name="T57" fmla="*/ 0 h 133"/>
                      <a:gd name="T58" fmla="*/ 0 w 147"/>
                      <a:gd name="T59" fmla="*/ 0 h 133"/>
                      <a:gd name="T60" fmla="*/ 0 w 147"/>
                      <a:gd name="T61" fmla="*/ 0 h 133"/>
                      <a:gd name="T62" fmla="*/ 0 w 147"/>
                      <a:gd name="T63" fmla="*/ 0 h 133"/>
                      <a:gd name="T64" fmla="*/ 0 w 147"/>
                      <a:gd name="T65" fmla="*/ 0 h 133"/>
                      <a:gd name="T66" fmla="*/ 0 w 147"/>
                      <a:gd name="T67" fmla="*/ 0 h 133"/>
                      <a:gd name="T68" fmla="*/ 0 w 147"/>
                      <a:gd name="T69" fmla="*/ 0 h 133"/>
                      <a:gd name="T70" fmla="*/ 0 w 147"/>
                      <a:gd name="T71" fmla="*/ 0 h 133"/>
                      <a:gd name="T72" fmla="*/ 0 w 147"/>
                      <a:gd name="T73" fmla="*/ 0 h 133"/>
                      <a:gd name="T74" fmla="*/ 0 w 147"/>
                      <a:gd name="T75" fmla="*/ 0 h 133"/>
                      <a:gd name="T76" fmla="*/ 0 w 147"/>
                      <a:gd name="T77" fmla="*/ 0 h 133"/>
                      <a:gd name="T78" fmla="*/ 0 w 147"/>
                      <a:gd name="T79" fmla="*/ 0 h 133"/>
                      <a:gd name="T80" fmla="*/ 0 w 147"/>
                      <a:gd name="T81" fmla="*/ 0 h 133"/>
                      <a:gd name="T82" fmla="*/ 0 w 147"/>
                      <a:gd name="T83" fmla="*/ 0 h 133"/>
                      <a:gd name="T84" fmla="*/ 0 w 147"/>
                      <a:gd name="T85" fmla="*/ 0 h 133"/>
                      <a:gd name="T86" fmla="*/ 0 w 147"/>
                      <a:gd name="T87" fmla="*/ 0 h 1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133"/>
                      <a:gd name="T134" fmla="*/ 147 w 147"/>
                      <a:gd name="T135" fmla="*/ 133 h 1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133">
                        <a:moveTo>
                          <a:pt x="141" y="129"/>
                        </a:moveTo>
                        <a:lnTo>
                          <a:pt x="142" y="115"/>
                        </a:lnTo>
                        <a:lnTo>
                          <a:pt x="124" y="102"/>
                        </a:lnTo>
                        <a:lnTo>
                          <a:pt x="107" y="88"/>
                        </a:lnTo>
                        <a:lnTo>
                          <a:pt x="90" y="74"/>
                        </a:lnTo>
                        <a:lnTo>
                          <a:pt x="74" y="59"/>
                        </a:lnTo>
                        <a:lnTo>
                          <a:pt x="68" y="52"/>
                        </a:lnTo>
                        <a:lnTo>
                          <a:pt x="62" y="45"/>
                        </a:lnTo>
                        <a:lnTo>
                          <a:pt x="56" y="37"/>
                        </a:lnTo>
                        <a:lnTo>
                          <a:pt x="51" y="30"/>
                        </a:lnTo>
                        <a:lnTo>
                          <a:pt x="47" y="21"/>
                        </a:lnTo>
                        <a:lnTo>
                          <a:pt x="44" y="14"/>
                        </a:lnTo>
                        <a:lnTo>
                          <a:pt x="42" y="7"/>
                        </a:lnTo>
                        <a:lnTo>
                          <a:pt x="40" y="0"/>
                        </a:lnTo>
                        <a:lnTo>
                          <a:pt x="0" y="1"/>
                        </a:lnTo>
                        <a:lnTo>
                          <a:pt x="1" y="10"/>
                        </a:lnTo>
                        <a:lnTo>
                          <a:pt x="4" y="19"/>
                        </a:lnTo>
                        <a:lnTo>
                          <a:pt x="8" y="27"/>
                        </a:lnTo>
                        <a:lnTo>
                          <a:pt x="14" y="37"/>
                        </a:lnTo>
                        <a:lnTo>
                          <a:pt x="19" y="45"/>
                        </a:lnTo>
                        <a:lnTo>
                          <a:pt x="25" y="54"/>
                        </a:lnTo>
                        <a:lnTo>
                          <a:pt x="32" y="62"/>
                        </a:lnTo>
                        <a:lnTo>
                          <a:pt x="40" y="70"/>
                        </a:lnTo>
                        <a:lnTo>
                          <a:pt x="56" y="85"/>
                        </a:lnTo>
                        <a:lnTo>
                          <a:pt x="73" y="101"/>
                        </a:lnTo>
                        <a:lnTo>
                          <a:pt x="93" y="115"/>
                        </a:lnTo>
                        <a:lnTo>
                          <a:pt x="112" y="129"/>
                        </a:lnTo>
                        <a:lnTo>
                          <a:pt x="112" y="114"/>
                        </a:lnTo>
                        <a:lnTo>
                          <a:pt x="112" y="129"/>
                        </a:lnTo>
                        <a:lnTo>
                          <a:pt x="115" y="131"/>
                        </a:lnTo>
                        <a:lnTo>
                          <a:pt x="118" y="132"/>
                        </a:lnTo>
                        <a:lnTo>
                          <a:pt x="122" y="133"/>
                        </a:lnTo>
                        <a:lnTo>
                          <a:pt x="126" y="133"/>
                        </a:lnTo>
                        <a:lnTo>
                          <a:pt x="133" y="132"/>
                        </a:lnTo>
                        <a:lnTo>
                          <a:pt x="139" y="130"/>
                        </a:lnTo>
                        <a:lnTo>
                          <a:pt x="142" y="129"/>
                        </a:lnTo>
                        <a:lnTo>
                          <a:pt x="144" y="127"/>
                        </a:lnTo>
                        <a:lnTo>
                          <a:pt x="146" y="125"/>
                        </a:lnTo>
                        <a:lnTo>
                          <a:pt x="147" y="123"/>
                        </a:lnTo>
                        <a:lnTo>
                          <a:pt x="147" y="121"/>
                        </a:lnTo>
                        <a:lnTo>
                          <a:pt x="146" y="119"/>
                        </a:lnTo>
                        <a:lnTo>
                          <a:pt x="145" y="117"/>
                        </a:lnTo>
                        <a:lnTo>
                          <a:pt x="142" y="115"/>
                        </a:lnTo>
                        <a:lnTo>
                          <a:pt x="141" y="12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49" name="Freeform 1066"/>
                  <p:cNvSpPr>
                    <a:spLocks/>
                  </p:cNvSpPr>
                  <p:nvPr/>
                </p:nvSpPr>
                <p:spPr bwMode="auto">
                  <a:xfrm>
                    <a:off x="1211" y="2562"/>
                    <a:ext cx="13" cy="5"/>
                  </a:xfrm>
                  <a:custGeom>
                    <a:avLst/>
                    <a:gdLst>
                      <a:gd name="T0" fmla="*/ 0 w 173"/>
                      <a:gd name="T1" fmla="*/ 0 h 70"/>
                      <a:gd name="T2" fmla="*/ 0 w 173"/>
                      <a:gd name="T3" fmla="*/ 0 h 70"/>
                      <a:gd name="T4" fmla="*/ 0 w 173"/>
                      <a:gd name="T5" fmla="*/ 0 h 70"/>
                      <a:gd name="T6" fmla="*/ 0 w 173"/>
                      <a:gd name="T7" fmla="*/ 0 h 70"/>
                      <a:gd name="T8" fmla="*/ 0 w 173"/>
                      <a:gd name="T9" fmla="*/ 0 h 70"/>
                      <a:gd name="T10" fmla="*/ 0 w 173"/>
                      <a:gd name="T11" fmla="*/ 0 h 70"/>
                      <a:gd name="T12" fmla="*/ 0 w 173"/>
                      <a:gd name="T13" fmla="*/ 0 h 70"/>
                      <a:gd name="T14" fmla="*/ 0 w 173"/>
                      <a:gd name="T15" fmla="*/ 0 h 70"/>
                      <a:gd name="T16" fmla="*/ 0 w 173"/>
                      <a:gd name="T17" fmla="*/ 0 h 70"/>
                      <a:gd name="T18" fmla="*/ 0 w 173"/>
                      <a:gd name="T19" fmla="*/ 0 h 70"/>
                      <a:gd name="T20" fmla="*/ 0 w 173"/>
                      <a:gd name="T21" fmla="*/ 0 h 70"/>
                      <a:gd name="T22" fmla="*/ 0 w 173"/>
                      <a:gd name="T23" fmla="*/ 0 h 70"/>
                      <a:gd name="T24" fmla="*/ 0 w 173"/>
                      <a:gd name="T25" fmla="*/ 0 h 70"/>
                      <a:gd name="T26" fmla="*/ 0 w 173"/>
                      <a:gd name="T27" fmla="*/ 0 h 70"/>
                      <a:gd name="T28" fmla="*/ 0 w 173"/>
                      <a:gd name="T29" fmla="*/ 0 h 70"/>
                      <a:gd name="T30" fmla="*/ 0 w 173"/>
                      <a:gd name="T31" fmla="*/ 0 h 70"/>
                      <a:gd name="T32" fmla="*/ 0 w 173"/>
                      <a:gd name="T33" fmla="*/ 0 h 70"/>
                      <a:gd name="T34" fmla="*/ 0 w 173"/>
                      <a:gd name="T35" fmla="*/ 0 h 70"/>
                      <a:gd name="T36" fmla="*/ 0 w 173"/>
                      <a:gd name="T37" fmla="*/ 0 h 70"/>
                      <a:gd name="T38" fmla="*/ 0 w 173"/>
                      <a:gd name="T39" fmla="*/ 0 h 70"/>
                      <a:gd name="T40" fmla="*/ 0 w 173"/>
                      <a:gd name="T41" fmla="*/ 0 h 70"/>
                      <a:gd name="T42" fmla="*/ 0 w 173"/>
                      <a:gd name="T43" fmla="*/ 0 h 70"/>
                      <a:gd name="T44" fmla="*/ 0 w 173"/>
                      <a:gd name="T45" fmla="*/ 0 h 70"/>
                      <a:gd name="T46" fmla="*/ 0 w 173"/>
                      <a:gd name="T47" fmla="*/ 0 h 70"/>
                      <a:gd name="T48" fmla="*/ 0 w 173"/>
                      <a:gd name="T49" fmla="*/ 0 h 70"/>
                      <a:gd name="T50" fmla="*/ 0 w 173"/>
                      <a:gd name="T51" fmla="*/ 0 h 70"/>
                      <a:gd name="T52" fmla="*/ 0 w 173"/>
                      <a:gd name="T53" fmla="*/ 0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3"/>
                      <a:gd name="T82" fmla="*/ 0 h 70"/>
                      <a:gd name="T83" fmla="*/ 173 w 173"/>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3" h="70">
                        <a:moveTo>
                          <a:pt x="173" y="62"/>
                        </a:moveTo>
                        <a:lnTo>
                          <a:pt x="170" y="70"/>
                        </a:lnTo>
                        <a:lnTo>
                          <a:pt x="148" y="67"/>
                        </a:lnTo>
                        <a:lnTo>
                          <a:pt x="125" y="64"/>
                        </a:lnTo>
                        <a:lnTo>
                          <a:pt x="103" y="60"/>
                        </a:lnTo>
                        <a:lnTo>
                          <a:pt x="81" y="54"/>
                        </a:lnTo>
                        <a:lnTo>
                          <a:pt x="70" y="50"/>
                        </a:lnTo>
                        <a:lnTo>
                          <a:pt x="59" y="46"/>
                        </a:lnTo>
                        <a:lnTo>
                          <a:pt x="48" y="41"/>
                        </a:lnTo>
                        <a:lnTo>
                          <a:pt x="38" y="35"/>
                        </a:lnTo>
                        <a:lnTo>
                          <a:pt x="28" y="29"/>
                        </a:lnTo>
                        <a:lnTo>
                          <a:pt x="18" y="22"/>
                        </a:lnTo>
                        <a:lnTo>
                          <a:pt x="9" y="14"/>
                        </a:lnTo>
                        <a:lnTo>
                          <a:pt x="0" y="6"/>
                        </a:lnTo>
                        <a:lnTo>
                          <a:pt x="14" y="0"/>
                        </a:lnTo>
                        <a:lnTo>
                          <a:pt x="19" y="6"/>
                        </a:lnTo>
                        <a:lnTo>
                          <a:pt x="26" y="12"/>
                        </a:lnTo>
                        <a:lnTo>
                          <a:pt x="33" y="17"/>
                        </a:lnTo>
                        <a:lnTo>
                          <a:pt x="41" y="22"/>
                        </a:lnTo>
                        <a:lnTo>
                          <a:pt x="50" y="28"/>
                        </a:lnTo>
                        <a:lnTo>
                          <a:pt x="61" y="33"/>
                        </a:lnTo>
                        <a:lnTo>
                          <a:pt x="71" y="37"/>
                        </a:lnTo>
                        <a:lnTo>
                          <a:pt x="82" y="41"/>
                        </a:lnTo>
                        <a:lnTo>
                          <a:pt x="104" y="48"/>
                        </a:lnTo>
                        <a:lnTo>
                          <a:pt x="128" y="54"/>
                        </a:lnTo>
                        <a:lnTo>
                          <a:pt x="151" y="58"/>
                        </a:lnTo>
                        <a:lnTo>
                          <a:pt x="17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0" name="Freeform 1067"/>
                  <p:cNvSpPr>
                    <a:spLocks/>
                  </p:cNvSpPr>
                  <p:nvPr/>
                </p:nvSpPr>
                <p:spPr bwMode="auto">
                  <a:xfrm>
                    <a:off x="1223" y="2566"/>
                    <a:ext cx="3" cy="2"/>
                  </a:xfrm>
                  <a:custGeom>
                    <a:avLst/>
                    <a:gdLst>
                      <a:gd name="T0" fmla="*/ 0 w 43"/>
                      <a:gd name="T1" fmla="*/ 0 h 22"/>
                      <a:gd name="T2" fmla="*/ 0 w 43"/>
                      <a:gd name="T3" fmla="*/ 0 h 22"/>
                      <a:gd name="T4" fmla="*/ 0 w 43"/>
                      <a:gd name="T5" fmla="*/ 0 h 22"/>
                      <a:gd name="T6" fmla="*/ 0 w 43"/>
                      <a:gd name="T7" fmla="*/ 0 h 22"/>
                      <a:gd name="T8" fmla="*/ 0 w 43"/>
                      <a:gd name="T9" fmla="*/ 0 h 22"/>
                      <a:gd name="T10" fmla="*/ 0 w 43"/>
                      <a:gd name="T11" fmla="*/ 0 h 22"/>
                      <a:gd name="T12" fmla="*/ 0 w 43"/>
                      <a:gd name="T13" fmla="*/ 0 h 22"/>
                      <a:gd name="T14" fmla="*/ 0 w 43"/>
                      <a:gd name="T15" fmla="*/ 0 h 22"/>
                      <a:gd name="T16" fmla="*/ 0 w 43"/>
                      <a:gd name="T17" fmla="*/ 0 h 22"/>
                      <a:gd name="T18" fmla="*/ 0 w 43"/>
                      <a:gd name="T19" fmla="*/ 0 h 22"/>
                      <a:gd name="T20" fmla="*/ 0 w 43"/>
                      <a:gd name="T21" fmla="*/ 0 h 22"/>
                      <a:gd name="T22" fmla="*/ 0 w 43"/>
                      <a:gd name="T23" fmla="*/ 0 h 22"/>
                      <a:gd name="T24" fmla="*/ 0 w 43"/>
                      <a:gd name="T25" fmla="*/ 0 h 22"/>
                      <a:gd name="T26" fmla="*/ 0 w 43"/>
                      <a:gd name="T27" fmla="*/ 0 h 22"/>
                      <a:gd name="T28" fmla="*/ 0 w 43"/>
                      <a:gd name="T29" fmla="*/ 0 h 22"/>
                      <a:gd name="T30" fmla="*/ 0 w 43"/>
                      <a:gd name="T31" fmla="*/ 0 h 22"/>
                      <a:gd name="T32" fmla="*/ 0 w 43"/>
                      <a:gd name="T33" fmla="*/ 0 h 22"/>
                      <a:gd name="T34" fmla="*/ 0 w 43"/>
                      <a:gd name="T35" fmla="*/ 0 h 22"/>
                      <a:gd name="T36" fmla="*/ 0 w 43"/>
                      <a:gd name="T37" fmla="*/ 0 h 22"/>
                      <a:gd name="T38" fmla="*/ 0 w 43"/>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2"/>
                      <a:gd name="T62" fmla="*/ 43 w 43"/>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2">
                        <a:moveTo>
                          <a:pt x="18" y="22"/>
                        </a:moveTo>
                        <a:lnTo>
                          <a:pt x="40" y="13"/>
                        </a:lnTo>
                        <a:lnTo>
                          <a:pt x="43" y="5"/>
                        </a:lnTo>
                        <a:lnTo>
                          <a:pt x="4" y="0"/>
                        </a:lnTo>
                        <a:lnTo>
                          <a:pt x="1" y="8"/>
                        </a:lnTo>
                        <a:lnTo>
                          <a:pt x="23" y="0"/>
                        </a:lnTo>
                        <a:lnTo>
                          <a:pt x="1" y="8"/>
                        </a:lnTo>
                        <a:lnTo>
                          <a:pt x="0" y="11"/>
                        </a:lnTo>
                        <a:lnTo>
                          <a:pt x="1" y="13"/>
                        </a:lnTo>
                        <a:lnTo>
                          <a:pt x="2" y="15"/>
                        </a:lnTo>
                        <a:lnTo>
                          <a:pt x="4" y="17"/>
                        </a:lnTo>
                        <a:lnTo>
                          <a:pt x="9" y="20"/>
                        </a:lnTo>
                        <a:lnTo>
                          <a:pt x="16" y="21"/>
                        </a:lnTo>
                        <a:lnTo>
                          <a:pt x="23" y="22"/>
                        </a:lnTo>
                        <a:lnTo>
                          <a:pt x="30" y="20"/>
                        </a:lnTo>
                        <a:lnTo>
                          <a:pt x="34" y="19"/>
                        </a:lnTo>
                        <a:lnTo>
                          <a:pt x="36" y="17"/>
                        </a:lnTo>
                        <a:lnTo>
                          <a:pt x="38" y="15"/>
                        </a:lnTo>
                        <a:lnTo>
                          <a:pt x="40" y="13"/>
                        </a:lnTo>
                        <a:lnTo>
                          <a:pt x="18" y="2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1" name="Freeform 1068"/>
                  <p:cNvSpPr>
                    <a:spLocks/>
                  </p:cNvSpPr>
                  <p:nvPr/>
                </p:nvSpPr>
                <p:spPr bwMode="auto">
                  <a:xfrm>
                    <a:off x="1209" y="2562"/>
                    <a:ext cx="15" cy="6"/>
                  </a:xfrm>
                  <a:custGeom>
                    <a:avLst/>
                    <a:gdLst>
                      <a:gd name="T0" fmla="*/ 0 w 194"/>
                      <a:gd name="T1" fmla="*/ 0 h 86"/>
                      <a:gd name="T2" fmla="*/ 0 w 194"/>
                      <a:gd name="T3" fmla="*/ 0 h 86"/>
                      <a:gd name="T4" fmla="*/ 0 w 194"/>
                      <a:gd name="T5" fmla="*/ 0 h 86"/>
                      <a:gd name="T6" fmla="*/ 0 w 194"/>
                      <a:gd name="T7" fmla="*/ 0 h 86"/>
                      <a:gd name="T8" fmla="*/ 0 w 194"/>
                      <a:gd name="T9" fmla="*/ 0 h 86"/>
                      <a:gd name="T10" fmla="*/ 0 w 194"/>
                      <a:gd name="T11" fmla="*/ 0 h 86"/>
                      <a:gd name="T12" fmla="*/ 0 w 194"/>
                      <a:gd name="T13" fmla="*/ 0 h 86"/>
                      <a:gd name="T14" fmla="*/ 0 w 194"/>
                      <a:gd name="T15" fmla="*/ 0 h 86"/>
                      <a:gd name="T16" fmla="*/ 0 w 194"/>
                      <a:gd name="T17" fmla="*/ 0 h 86"/>
                      <a:gd name="T18" fmla="*/ 0 w 194"/>
                      <a:gd name="T19" fmla="*/ 0 h 86"/>
                      <a:gd name="T20" fmla="*/ 0 w 194"/>
                      <a:gd name="T21" fmla="*/ 0 h 86"/>
                      <a:gd name="T22" fmla="*/ 0 w 194"/>
                      <a:gd name="T23" fmla="*/ 0 h 86"/>
                      <a:gd name="T24" fmla="*/ 0 w 194"/>
                      <a:gd name="T25" fmla="*/ 0 h 86"/>
                      <a:gd name="T26" fmla="*/ 0 w 194"/>
                      <a:gd name="T27" fmla="*/ 0 h 86"/>
                      <a:gd name="T28" fmla="*/ 0 w 194"/>
                      <a:gd name="T29" fmla="*/ 0 h 86"/>
                      <a:gd name="T30" fmla="*/ 0 w 194"/>
                      <a:gd name="T31" fmla="*/ 0 h 86"/>
                      <a:gd name="T32" fmla="*/ 0 w 194"/>
                      <a:gd name="T33" fmla="*/ 0 h 86"/>
                      <a:gd name="T34" fmla="*/ 0 w 194"/>
                      <a:gd name="T35" fmla="*/ 0 h 86"/>
                      <a:gd name="T36" fmla="*/ 0 w 194"/>
                      <a:gd name="T37" fmla="*/ 0 h 86"/>
                      <a:gd name="T38" fmla="*/ 0 w 194"/>
                      <a:gd name="T39" fmla="*/ 0 h 86"/>
                      <a:gd name="T40" fmla="*/ 0 w 194"/>
                      <a:gd name="T41" fmla="*/ 0 h 86"/>
                      <a:gd name="T42" fmla="*/ 0 w 194"/>
                      <a:gd name="T43" fmla="*/ 0 h 86"/>
                      <a:gd name="T44" fmla="*/ 0 w 194"/>
                      <a:gd name="T45" fmla="*/ 0 h 86"/>
                      <a:gd name="T46" fmla="*/ 0 w 194"/>
                      <a:gd name="T47" fmla="*/ 0 h 86"/>
                      <a:gd name="T48" fmla="*/ 0 w 194"/>
                      <a:gd name="T49" fmla="*/ 0 h 86"/>
                      <a:gd name="T50" fmla="*/ 0 w 194"/>
                      <a:gd name="T51" fmla="*/ 0 h 86"/>
                      <a:gd name="T52" fmla="*/ 0 w 194"/>
                      <a:gd name="T53" fmla="*/ 0 h 86"/>
                      <a:gd name="T54" fmla="*/ 0 w 194"/>
                      <a:gd name="T55" fmla="*/ 0 h 86"/>
                      <a:gd name="T56" fmla="*/ 0 w 194"/>
                      <a:gd name="T57" fmla="*/ 0 h 86"/>
                      <a:gd name="T58" fmla="*/ 0 w 194"/>
                      <a:gd name="T59" fmla="*/ 0 h 86"/>
                      <a:gd name="T60" fmla="*/ 0 w 194"/>
                      <a:gd name="T61" fmla="*/ 0 h 86"/>
                      <a:gd name="T62" fmla="*/ 0 w 194"/>
                      <a:gd name="T63" fmla="*/ 0 h 86"/>
                      <a:gd name="T64" fmla="*/ 0 w 194"/>
                      <a:gd name="T65" fmla="*/ 0 h 86"/>
                      <a:gd name="T66" fmla="*/ 0 w 194"/>
                      <a:gd name="T67" fmla="*/ 0 h 86"/>
                      <a:gd name="T68" fmla="*/ 0 w 194"/>
                      <a:gd name="T69" fmla="*/ 0 h 86"/>
                      <a:gd name="T70" fmla="*/ 0 w 194"/>
                      <a:gd name="T71" fmla="*/ 0 h 86"/>
                      <a:gd name="T72" fmla="*/ 0 w 194"/>
                      <a:gd name="T73" fmla="*/ 0 h 86"/>
                      <a:gd name="T74" fmla="*/ 0 w 194"/>
                      <a:gd name="T75" fmla="*/ 0 h 86"/>
                      <a:gd name="T76" fmla="*/ 0 w 194"/>
                      <a:gd name="T77" fmla="*/ 0 h 86"/>
                      <a:gd name="T78" fmla="*/ 0 w 194"/>
                      <a:gd name="T79" fmla="*/ 0 h 86"/>
                      <a:gd name="T80" fmla="*/ 0 w 194"/>
                      <a:gd name="T81" fmla="*/ 0 h 86"/>
                      <a:gd name="T82" fmla="*/ 0 w 194"/>
                      <a:gd name="T83" fmla="*/ 0 h 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4"/>
                      <a:gd name="T127" fmla="*/ 0 h 86"/>
                      <a:gd name="T128" fmla="*/ 194 w 194"/>
                      <a:gd name="T129" fmla="*/ 86 h 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4" h="86">
                        <a:moveTo>
                          <a:pt x="9" y="2"/>
                        </a:moveTo>
                        <a:lnTo>
                          <a:pt x="4" y="16"/>
                        </a:lnTo>
                        <a:lnTo>
                          <a:pt x="13" y="25"/>
                        </a:lnTo>
                        <a:lnTo>
                          <a:pt x="23" y="34"/>
                        </a:lnTo>
                        <a:lnTo>
                          <a:pt x="34" y="41"/>
                        </a:lnTo>
                        <a:lnTo>
                          <a:pt x="44" y="48"/>
                        </a:lnTo>
                        <a:lnTo>
                          <a:pt x="56" y="54"/>
                        </a:lnTo>
                        <a:lnTo>
                          <a:pt x="67" y="59"/>
                        </a:lnTo>
                        <a:lnTo>
                          <a:pt x="80" y="64"/>
                        </a:lnTo>
                        <a:lnTo>
                          <a:pt x="92" y="68"/>
                        </a:lnTo>
                        <a:lnTo>
                          <a:pt x="116" y="75"/>
                        </a:lnTo>
                        <a:lnTo>
                          <a:pt x="140" y="80"/>
                        </a:lnTo>
                        <a:lnTo>
                          <a:pt x="165" y="83"/>
                        </a:lnTo>
                        <a:lnTo>
                          <a:pt x="189" y="86"/>
                        </a:lnTo>
                        <a:lnTo>
                          <a:pt x="194" y="64"/>
                        </a:lnTo>
                        <a:lnTo>
                          <a:pt x="173" y="62"/>
                        </a:lnTo>
                        <a:lnTo>
                          <a:pt x="153" y="59"/>
                        </a:lnTo>
                        <a:lnTo>
                          <a:pt x="131" y="55"/>
                        </a:lnTo>
                        <a:lnTo>
                          <a:pt x="111" y="49"/>
                        </a:lnTo>
                        <a:lnTo>
                          <a:pt x="102" y="46"/>
                        </a:lnTo>
                        <a:lnTo>
                          <a:pt x="92" y="42"/>
                        </a:lnTo>
                        <a:lnTo>
                          <a:pt x="83" y="37"/>
                        </a:lnTo>
                        <a:lnTo>
                          <a:pt x="73" y="33"/>
                        </a:lnTo>
                        <a:lnTo>
                          <a:pt x="64" y="26"/>
                        </a:lnTo>
                        <a:lnTo>
                          <a:pt x="55" y="20"/>
                        </a:lnTo>
                        <a:lnTo>
                          <a:pt x="47" y="13"/>
                        </a:lnTo>
                        <a:lnTo>
                          <a:pt x="39" y="5"/>
                        </a:lnTo>
                        <a:lnTo>
                          <a:pt x="34" y="20"/>
                        </a:lnTo>
                        <a:lnTo>
                          <a:pt x="39" y="5"/>
                        </a:lnTo>
                        <a:lnTo>
                          <a:pt x="36" y="3"/>
                        </a:lnTo>
                        <a:lnTo>
                          <a:pt x="33" y="2"/>
                        </a:lnTo>
                        <a:lnTo>
                          <a:pt x="29" y="1"/>
                        </a:lnTo>
                        <a:lnTo>
                          <a:pt x="26" y="0"/>
                        </a:lnTo>
                        <a:lnTo>
                          <a:pt x="18" y="0"/>
                        </a:lnTo>
                        <a:lnTo>
                          <a:pt x="12" y="1"/>
                        </a:lnTo>
                        <a:lnTo>
                          <a:pt x="6" y="4"/>
                        </a:lnTo>
                        <a:lnTo>
                          <a:pt x="1" y="7"/>
                        </a:lnTo>
                        <a:lnTo>
                          <a:pt x="0" y="9"/>
                        </a:lnTo>
                        <a:lnTo>
                          <a:pt x="0" y="12"/>
                        </a:lnTo>
                        <a:lnTo>
                          <a:pt x="1" y="14"/>
                        </a:lnTo>
                        <a:lnTo>
                          <a:pt x="4" y="16"/>
                        </a:lnTo>
                        <a:lnTo>
                          <a:pt x="9" y="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2" name="Freeform 1069"/>
                  <p:cNvSpPr>
                    <a:spLocks/>
                  </p:cNvSpPr>
                  <p:nvPr/>
                </p:nvSpPr>
                <p:spPr bwMode="auto">
                  <a:xfrm>
                    <a:off x="1210" y="2561"/>
                    <a:ext cx="4" cy="2"/>
                  </a:xfrm>
                  <a:custGeom>
                    <a:avLst/>
                    <a:gdLst>
                      <a:gd name="T0" fmla="*/ 0 w 46"/>
                      <a:gd name="T1" fmla="*/ 0 h 27"/>
                      <a:gd name="T2" fmla="*/ 0 w 46"/>
                      <a:gd name="T3" fmla="*/ 0 h 27"/>
                      <a:gd name="T4" fmla="*/ 0 w 46"/>
                      <a:gd name="T5" fmla="*/ 0 h 27"/>
                      <a:gd name="T6" fmla="*/ 0 w 46"/>
                      <a:gd name="T7" fmla="*/ 0 h 27"/>
                      <a:gd name="T8" fmla="*/ 0 w 46"/>
                      <a:gd name="T9" fmla="*/ 0 h 27"/>
                      <a:gd name="T10" fmla="*/ 0 w 46"/>
                      <a:gd name="T11" fmla="*/ 0 h 27"/>
                      <a:gd name="T12" fmla="*/ 0 w 46"/>
                      <a:gd name="T13" fmla="*/ 0 h 27"/>
                      <a:gd name="T14" fmla="*/ 0 w 46"/>
                      <a:gd name="T15" fmla="*/ 0 h 27"/>
                      <a:gd name="T16" fmla="*/ 0 w 46"/>
                      <a:gd name="T17" fmla="*/ 0 h 27"/>
                      <a:gd name="T18" fmla="*/ 0 w 46"/>
                      <a:gd name="T19" fmla="*/ 0 h 27"/>
                      <a:gd name="T20" fmla="*/ 0 w 46"/>
                      <a:gd name="T21" fmla="*/ 0 h 27"/>
                      <a:gd name="T22" fmla="*/ 0 w 46"/>
                      <a:gd name="T23" fmla="*/ 0 h 27"/>
                      <a:gd name="T24" fmla="*/ 0 w 46"/>
                      <a:gd name="T25" fmla="*/ 0 h 27"/>
                      <a:gd name="T26" fmla="*/ 0 w 46"/>
                      <a:gd name="T27" fmla="*/ 0 h 27"/>
                      <a:gd name="T28" fmla="*/ 0 w 46"/>
                      <a:gd name="T29" fmla="*/ 0 h 27"/>
                      <a:gd name="T30" fmla="*/ 0 w 46"/>
                      <a:gd name="T31" fmla="*/ 0 h 27"/>
                      <a:gd name="T32" fmla="*/ 0 w 46"/>
                      <a:gd name="T33" fmla="*/ 0 h 27"/>
                      <a:gd name="T34" fmla="*/ 0 w 46"/>
                      <a:gd name="T35" fmla="*/ 0 h 27"/>
                      <a:gd name="T36" fmla="*/ 0 w 46"/>
                      <a:gd name="T37" fmla="*/ 0 h 27"/>
                      <a:gd name="T38" fmla="*/ 0 w 46"/>
                      <a:gd name="T39" fmla="*/ 0 h 27"/>
                      <a:gd name="T40" fmla="*/ 0 w 46"/>
                      <a:gd name="T41" fmla="*/ 0 h 27"/>
                      <a:gd name="T42" fmla="*/ 0 w 4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27"/>
                      <a:gd name="T68" fmla="*/ 46 w 4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27">
                        <a:moveTo>
                          <a:pt x="44" y="7"/>
                        </a:moveTo>
                        <a:lnTo>
                          <a:pt x="14" y="3"/>
                        </a:lnTo>
                        <a:lnTo>
                          <a:pt x="0" y="9"/>
                        </a:lnTo>
                        <a:lnTo>
                          <a:pt x="25" y="27"/>
                        </a:lnTo>
                        <a:lnTo>
                          <a:pt x="38" y="20"/>
                        </a:lnTo>
                        <a:lnTo>
                          <a:pt x="8" y="16"/>
                        </a:lnTo>
                        <a:lnTo>
                          <a:pt x="38" y="20"/>
                        </a:lnTo>
                        <a:lnTo>
                          <a:pt x="42" y="19"/>
                        </a:lnTo>
                        <a:lnTo>
                          <a:pt x="44" y="17"/>
                        </a:lnTo>
                        <a:lnTo>
                          <a:pt x="46" y="15"/>
                        </a:lnTo>
                        <a:lnTo>
                          <a:pt x="46" y="13"/>
                        </a:lnTo>
                        <a:lnTo>
                          <a:pt x="46" y="10"/>
                        </a:lnTo>
                        <a:lnTo>
                          <a:pt x="45" y="8"/>
                        </a:lnTo>
                        <a:lnTo>
                          <a:pt x="44" y="7"/>
                        </a:lnTo>
                        <a:lnTo>
                          <a:pt x="42" y="5"/>
                        </a:lnTo>
                        <a:lnTo>
                          <a:pt x="36" y="2"/>
                        </a:lnTo>
                        <a:lnTo>
                          <a:pt x="29" y="1"/>
                        </a:lnTo>
                        <a:lnTo>
                          <a:pt x="25" y="0"/>
                        </a:lnTo>
                        <a:lnTo>
                          <a:pt x="22" y="1"/>
                        </a:lnTo>
                        <a:lnTo>
                          <a:pt x="18" y="2"/>
                        </a:lnTo>
                        <a:lnTo>
                          <a:pt x="14" y="3"/>
                        </a:lnTo>
                        <a:lnTo>
                          <a:pt x="44"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3" name="Freeform 1070"/>
                  <p:cNvSpPr>
                    <a:spLocks/>
                  </p:cNvSpPr>
                  <p:nvPr/>
                </p:nvSpPr>
                <p:spPr bwMode="auto">
                  <a:xfrm>
                    <a:off x="1211" y="2562"/>
                    <a:ext cx="15" cy="6"/>
                  </a:xfrm>
                  <a:custGeom>
                    <a:avLst/>
                    <a:gdLst>
                      <a:gd name="T0" fmla="*/ 0 w 197"/>
                      <a:gd name="T1" fmla="*/ 0 h 78"/>
                      <a:gd name="T2" fmla="*/ 0 w 197"/>
                      <a:gd name="T3" fmla="*/ 0 h 78"/>
                      <a:gd name="T4" fmla="*/ 0 w 197"/>
                      <a:gd name="T5" fmla="*/ 0 h 78"/>
                      <a:gd name="T6" fmla="*/ 0 w 197"/>
                      <a:gd name="T7" fmla="*/ 0 h 78"/>
                      <a:gd name="T8" fmla="*/ 0 w 197"/>
                      <a:gd name="T9" fmla="*/ 0 h 78"/>
                      <a:gd name="T10" fmla="*/ 0 w 197"/>
                      <a:gd name="T11" fmla="*/ 0 h 78"/>
                      <a:gd name="T12" fmla="*/ 0 w 197"/>
                      <a:gd name="T13" fmla="*/ 0 h 78"/>
                      <a:gd name="T14" fmla="*/ 0 w 197"/>
                      <a:gd name="T15" fmla="*/ 0 h 78"/>
                      <a:gd name="T16" fmla="*/ 0 w 197"/>
                      <a:gd name="T17" fmla="*/ 0 h 78"/>
                      <a:gd name="T18" fmla="*/ 0 w 197"/>
                      <a:gd name="T19" fmla="*/ 0 h 78"/>
                      <a:gd name="T20" fmla="*/ 0 w 197"/>
                      <a:gd name="T21" fmla="*/ 0 h 78"/>
                      <a:gd name="T22" fmla="*/ 0 w 197"/>
                      <a:gd name="T23" fmla="*/ 0 h 78"/>
                      <a:gd name="T24" fmla="*/ 0 w 197"/>
                      <a:gd name="T25" fmla="*/ 0 h 78"/>
                      <a:gd name="T26" fmla="*/ 0 w 197"/>
                      <a:gd name="T27" fmla="*/ 0 h 78"/>
                      <a:gd name="T28" fmla="*/ 0 w 197"/>
                      <a:gd name="T29" fmla="*/ 0 h 78"/>
                      <a:gd name="T30" fmla="*/ 0 w 197"/>
                      <a:gd name="T31" fmla="*/ 0 h 78"/>
                      <a:gd name="T32" fmla="*/ 0 w 197"/>
                      <a:gd name="T33" fmla="*/ 0 h 78"/>
                      <a:gd name="T34" fmla="*/ 0 w 197"/>
                      <a:gd name="T35" fmla="*/ 0 h 78"/>
                      <a:gd name="T36" fmla="*/ 0 w 197"/>
                      <a:gd name="T37" fmla="*/ 0 h 78"/>
                      <a:gd name="T38" fmla="*/ 0 w 197"/>
                      <a:gd name="T39" fmla="*/ 0 h 78"/>
                      <a:gd name="T40" fmla="*/ 0 w 197"/>
                      <a:gd name="T41" fmla="*/ 0 h 78"/>
                      <a:gd name="T42" fmla="*/ 0 w 197"/>
                      <a:gd name="T43" fmla="*/ 0 h 78"/>
                      <a:gd name="T44" fmla="*/ 0 w 197"/>
                      <a:gd name="T45" fmla="*/ 0 h 78"/>
                      <a:gd name="T46" fmla="*/ 0 w 197"/>
                      <a:gd name="T47" fmla="*/ 0 h 78"/>
                      <a:gd name="T48" fmla="*/ 0 w 197"/>
                      <a:gd name="T49" fmla="*/ 0 h 78"/>
                      <a:gd name="T50" fmla="*/ 0 w 197"/>
                      <a:gd name="T51" fmla="*/ 0 h 78"/>
                      <a:gd name="T52" fmla="*/ 0 w 197"/>
                      <a:gd name="T53" fmla="*/ 0 h 78"/>
                      <a:gd name="T54" fmla="*/ 0 w 197"/>
                      <a:gd name="T55" fmla="*/ 0 h 78"/>
                      <a:gd name="T56" fmla="*/ 0 w 197"/>
                      <a:gd name="T57" fmla="*/ 0 h 78"/>
                      <a:gd name="T58" fmla="*/ 0 w 197"/>
                      <a:gd name="T59" fmla="*/ 0 h 78"/>
                      <a:gd name="T60" fmla="*/ 0 w 197"/>
                      <a:gd name="T61" fmla="*/ 0 h 78"/>
                      <a:gd name="T62" fmla="*/ 0 w 197"/>
                      <a:gd name="T63" fmla="*/ 0 h 78"/>
                      <a:gd name="T64" fmla="*/ 0 w 197"/>
                      <a:gd name="T65" fmla="*/ 0 h 78"/>
                      <a:gd name="T66" fmla="*/ 0 w 197"/>
                      <a:gd name="T67" fmla="*/ 0 h 78"/>
                      <a:gd name="T68" fmla="*/ 0 w 197"/>
                      <a:gd name="T69" fmla="*/ 0 h 78"/>
                      <a:gd name="T70" fmla="*/ 0 w 197"/>
                      <a:gd name="T71" fmla="*/ 0 h 78"/>
                      <a:gd name="T72" fmla="*/ 0 w 197"/>
                      <a:gd name="T73" fmla="*/ 0 h 78"/>
                      <a:gd name="T74" fmla="*/ 0 w 197"/>
                      <a:gd name="T75" fmla="*/ 0 h 78"/>
                      <a:gd name="T76" fmla="*/ 0 w 197"/>
                      <a:gd name="T77" fmla="*/ 0 h 78"/>
                      <a:gd name="T78" fmla="*/ 0 w 197"/>
                      <a:gd name="T79" fmla="*/ 0 h 78"/>
                      <a:gd name="T80" fmla="*/ 0 w 197"/>
                      <a:gd name="T81" fmla="*/ 0 h 78"/>
                      <a:gd name="T82" fmla="*/ 0 w 197"/>
                      <a:gd name="T83" fmla="*/ 0 h 78"/>
                      <a:gd name="T84" fmla="*/ 0 w 197"/>
                      <a:gd name="T85" fmla="*/ 0 h 78"/>
                      <a:gd name="T86" fmla="*/ 0 w 197"/>
                      <a:gd name="T87" fmla="*/ 0 h 78"/>
                      <a:gd name="T88" fmla="*/ 0 w 197"/>
                      <a:gd name="T89" fmla="*/ 0 h 78"/>
                      <a:gd name="T90" fmla="*/ 0 w 197"/>
                      <a:gd name="T91" fmla="*/ 0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7"/>
                      <a:gd name="T139" fmla="*/ 0 h 78"/>
                      <a:gd name="T140" fmla="*/ 197 w 197"/>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7" h="78">
                        <a:moveTo>
                          <a:pt x="197" y="69"/>
                        </a:moveTo>
                        <a:lnTo>
                          <a:pt x="182" y="56"/>
                        </a:lnTo>
                        <a:lnTo>
                          <a:pt x="161" y="53"/>
                        </a:lnTo>
                        <a:lnTo>
                          <a:pt x="139" y="49"/>
                        </a:lnTo>
                        <a:lnTo>
                          <a:pt x="117" y="43"/>
                        </a:lnTo>
                        <a:lnTo>
                          <a:pt x="96" y="36"/>
                        </a:lnTo>
                        <a:lnTo>
                          <a:pt x="86" y="33"/>
                        </a:lnTo>
                        <a:lnTo>
                          <a:pt x="77" y="28"/>
                        </a:lnTo>
                        <a:lnTo>
                          <a:pt x="69" y="24"/>
                        </a:lnTo>
                        <a:lnTo>
                          <a:pt x="61" y="20"/>
                        </a:lnTo>
                        <a:lnTo>
                          <a:pt x="53" y="15"/>
                        </a:lnTo>
                        <a:lnTo>
                          <a:pt x="46" y="10"/>
                        </a:lnTo>
                        <a:lnTo>
                          <a:pt x="41" y="6"/>
                        </a:lnTo>
                        <a:lnTo>
                          <a:pt x="36" y="0"/>
                        </a:lnTo>
                        <a:lnTo>
                          <a:pt x="0" y="9"/>
                        </a:lnTo>
                        <a:lnTo>
                          <a:pt x="6" y="16"/>
                        </a:lnTo>
                        <a:lnTo>
                          <a:pt x="13" y="23"/>
                        </a:lnTo>
                        <a:lnTo>
                          <a:pt x="22" y="29"/>
                        </a:lnTo>
                        <a:lnTo>
                          <a:pt x="31" y="36"/>
                        </a:lnTo>
                        <a:lnTo>
                          <a:pt x="41" y="42"/>
                        </a:lnTo>
                        <a:lnTo>
                          <a:pt x="52" y="47"/>
                        </a:lnTo>
                        <a:lnTo>
                          <a:pt x="64" y="51"/>
                        </a:lnTo>
                        <a:lnTo>
                          <a:pt x="76" y="56"/>
                        </a:lnTo>
                        <a:lnTo>
                          <a:pt x="99" y="63"/>
                        </a:lnTo>
                        <a:lnTo>
                          <a:pt x="124" y="69"/>
                        </a:lnTo>
                        <a:lnTo>
                          <a:pt x="149" y="74"/>
                        </a:lnTo>
                        <a:lnTo>
                          <a:pt x="173" y="78"/>
                        </a:lnTo>
                        <a:lnTo>
                          <a:pt x="158" y="64"/>
                        </a:lnTo>
                        <a:lnTo>
                          <a:pt x="173" y="78"/>
                        </a:lnTo>
                        <a:lnTo>
                          <a:pt x="178" y="78"/>
                        </a:lnTo>
                        <a:lnTo>
                          <a:pt x="182" y="78"/>
                        </a:lnTo>
                        <a:lnTo>
                          <a:pt x="186" y="77"/>
                        </a:lnTo>
                        <a:lnTo>
                          <a:pt x="189" y="76"/>
                        </a:lnTo>
                        <a:lnTo>
                          <a:pt x="192" y="75"/>
                        </a:lnTo>
                        <a:lnTo>
                          <a:pt x="194" y="73"/>
                        </a:lnTo>
                        <a:lnTo>
                          <a:pt x="196" y="71"/>
                        </a:lnTo>
                        <a:lnTo>
                          <a:pt x="197" y="69"/>
                        </a:lnTo>
                        <a:lnTo>
                          <a:pt x="197" y="67"/>
                        </a:lnTo>
                        <a:lnTo>
                          <a:pt x="197" y="65"/>
                        </a:lnTo>
                        <a:lnTo>
                          <a:pt x="196" y="63"/>
                        </a:lnTo>
                        <a:lnTo>
                          <a:pt x="195" y="61"/>
                        </a:lnTo>
                        <a:lnTo>
                          <a:pt x="193" y="60"/>
                        </a:lnTo>
                        <a:lnTo>
                          <a:pt x="190" y="58"/>
                        </a:lnTo>
                        <a:lnTo>
                          <a:pt x="186" y="57"/>
                        </a:lnTo>
                        <a:lnTo>
                          <a:pt x="182" y="56"/>
                        </a:lnTo>
                        <a:lnTo>
                          <a:pt x="197" y="6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4" name="Freeform 1071"/>
                  <p:cNvSpPr>
                    <a:spLocks/>
                  </p:cNvSpPr>
                  <p:nvPr/>
                </p:nvSpPr>
                <p:spPr bwMode="auto">
                  <a:xfrm>
                    <a:off x="1216" y="2553"/>
                    <a:ext cx="7" cy="13"/>
                  </a:xfrm>
                  <a:custGeom>
                    <a:avLst/>
                    <a:gdLst>
                      <a:gd name="T0" fmla="*/ 0 w 82"/>
                      <a:gd name="T1" fmla="*/ 0 h 160"/>
                      <a:gd name="T2" fmla="*/ 0 w 82"/>
                      <a:gd name="T3" fmla="*/ 0 h 160"/>
                      <a:gd name="T4" fmla="*/ 0 w 82"/>
                      <a:gd name="T5" fmla="*/ 0 h 160"/>
                      <a:gd name="T6" fmla="*/ 0 w 82"/>
                      <a:gd name="T7" fmla="*/ 0 h 160"/>
                      <a:gd name="T8" fmla="*/ 0 w 82"/>
                      <a:gd name="T9" fmla="*/ 0 h 160"/>
                      <a:gd name="T10" fmla="*/ 0 w 82"/>
                      <a:gd name="T11" fmla="*/ 0 h 160"/>
                      <a:gd name="T12" fmla="*/ 0 w 82"/>
                      <a:gd name="T13" fmla="*/ 0 h 160"/>
                      <a:gd name="T14" fmla="*/ 0 w 82"/>
                      <a:gd name="T15" fmla="*/ 0 h 160"/>
                      <a:gd name="T16" fmla="*/ 0 w 82"/>
                      <a:gd name="T17" fmla="*/ 0 h 160"/>
                      <a:gd name="T18" fmla="*/ 0 w 82"/>
                      <a:gd name="T19" fmla="*/ 0 h 160"/>
                      <a:gd name="T20" fmla="*/ 0 w 82"/>
                      <a:gd name="T21" fmla="*/ 0 h 160"/>
                      <a:gd name="T22" fmla="*/ 0 w 82"/>
                      <a:gd name="T23" fmla="*/ 0 h 160"/>
                      <a:gd name="T24" fmla="*/ 0 w 82"/>
                      <a:gd name="T25" fmla="*/ 0 h 160"/>
                      <a:gd name="T26" fmla="*/ 0 w 82"/>
                      <a:gd name="T27" fmla="*/ 0 h 160"/>
                      <a:gd name="T28" fmla="*/ 0 w 82"/>
                      <a:gd name="T29" fmla="*/ 0 h 160"/>
                      <a:gd name="T30" fmla="*/ 0 w 82"/>
                      <a:gd name="T31" fmla="*/ 0 h 160"/>
                      <a:gd name="T32" fmla="*/ 0 w 82"/>
                      <a:gd name="T33" fmla="*/ 0 h 160"/>
                      <a:gd name="T34" fmla="*/ 0 w 82"/>
                      <a:gd name="T35" fmla="*/ 0 h 160"/>
                      <a:gd name="T36" fmla="*/ 0 w 82"/>
                      <a:gd name="T37" fmla="*/ 0 h 160"/>
                      <a:gd name="T38" fmla="*/ 0 w 82"/>
                      <a:gd name="T39" fmla="*/ 0 h 160"/>
                      <a:gd name="T40" fmla="*/ 0 w 82"/>
                      <a:gd name="T41" fmla="*/ 0 h 160"/>
                      <a:gd name="T42" fmla="*/ 0 w 82"/>
                      <a:gd name="T43" fmla="*/ 0 h 160"/>
                      <a:gd name="T44" fmla="*/ 0 w 82"/>
                      <a:gd name="T45" fmla="*/ 0 h 160"/>
                      <a:gd name="T46" fmla="*/ 0 w 82"/>
                      <a:gd name="T47" fmla="*/ 0 h 160"/>
                      <a:gd name="T48" fmla="*/ 0 w 82"/>
                      <a:gd name="T49" fmla="*/ 0 h 160"/>
                      <a:gd name="T50" fmla="*/ 0 w 82"/>
                      <a:gd name="T51" fmla="*/ 0 h 160"/>
                      <a:gd name="T52" fmla="*/ 0 w 82"/>
                      <a:gd name="T53" fmla="*/ 0 h 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60"/>
                      <a:gd name="T83" fmla="*/ 82 w 82"/>
                      <a:gd name="T84" fmla="*/ 160 h 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60">
                        <a:moveTo>
                          <a:pt x="76" y="160"/>
                        </a:moveTo>
                        <a:lnTo>
                          <a:pt x="82" y="155"/>
                        </a:lnTo>
                        <a:lnTo>
                          <a:pt x="78" y="133"/>
                        </a:lnTo>
                        <a:lnTo>
                          <a:pt x="73" y="112"/>
                        </a:lnTo>
                        <a:lnTo>
                          <a:pt x="67" y="92"/>
                        </a:lnTo>
                        <a:lnTo>
                          <a:pt x="59" y="72"/>
                        </a:lnTo>
                        <a:lnTo>
                          <a:pt x="53" y="62"/>
                        </a:lnTo>
                        <a:lnTo>
                          <a:pt x="47" y="52"/>
                        </a:lnTo>
                        <a:lnTo>
                          <a:pt x="42" y="43"/>
                        </a:lnTo>
                        <a:lnTo>
                          <a:pt x="35" y="34"/>
                        </a:lnTo>
                        <a:lnTo>
                          <a:pt x="28" y="25"/>
                        </a:lnTo>
                        <a:lnTo>
                          <a:pt x="21" y="17"/>
                        </a:lnTo>
                        <a:lnTo>
                          <a:pt x="12" y="8"/>
                        </a:lnTo>
                        <a:lnTo>
                          <a:pt x="3" y="0"/>
                        </a:lnTo>
                        <a:lnTo>
                          <a:pt x="0" y="14"/>
                        </a:lnTo>
                        <a:lnTo>
                          <a:pt x="7" y="18"/>
                        </a:lnTo>
                        <a:lnTo>
                          <a:pt x="13" y="24"/>
                        </a:lnTo>
                        <a:lnTo>
                          <a:pt x="19" y="30"/>
                        </a:lnTo>
                        <a:lnTo>
                          <a:pt x="25" y="37"/>
                        </a:lnTo>
                        <a:lnTo>
                          <a:pt x="31" y="45"/>
                        </a:lnTo>
                        <a:lnTo>
                          <a:pt x="36" y="54"/>
                        </a:lnTo>
                        <a:lnTo>
                          <a:pt x="41" y="63"/>
                        </a:lnTo>
                        <a:lnTo>
                          <a:pt x="46" y="73"/>
                        </a:lnTo>
                        <a:lnTo>
                          <a:pt x="55" y="93"/>
                        </a:lnTo>
                        <a:lnTo>
                          <a:pt x="64" y="115"/>
                        </a:lnTo>
                        <a:lnTo>
                          <a:pt x="70" y="138"/>
                        </a:lnTo>
                        <a:lnTo>
                          <a:pt x="76"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5" name="Freeform 1072"/>
                  <p:cNvSpPr>
                    <a:spLocks/>
                  </p:cNvSpPr>
                  <p:nvPr/>
                </p:nvSpPr>
                <p:spPr bwMode="auto">
                  <a:xfrm>
                    <a:off x="1221" y="2565"/>
                    <a:ext cx="3" cy="1"/>
                  </a:xfrm>
                  <a:custGeom>
                    <a:avLst/>
                    <a:gdLst>
                      <a:gd name="T0" fmla="*/ 0 w 42"/>
                      <a:gd name="T1" fmla="*/ 0 h 22"/>
                      <a:gd name="T2" fmla="*/ 0 w 42"/>
                      <a:gd name="T3" fmla="*/ 0 h 22"/>
                      <a:gd name="T4" fmla="*/ 0 w 42"/>
                      <a:gd name="T5" fmla="*/ 0 h 22"/>
                      <a:gd name="T6" fmla="*/ 0 w 42"/>
                      <a:gd name="T7" fmla="*/ 0 h 22"/>
                      <a:gd name="T8" fmla="*/ 0 w 42"/>
                      <a:gd name="T9" fmla="*/ 0 h 22"/>
                      <a:gd name="T10" fmla="*/ 0 w 42"/>
                      <a:gd name="T11" fmla="*/ 0 h 22"/>
                      <a:gd name="T12" fmla="*/ 0 w 42"/>
                      <a:gd name="T13" fmla="*/ 0 h 22"/>
                      <a:gd name="T14" fmla="*/ 0 w 42"/>
                      <a:gd name="T15" fmla="*/ 0 h 22"/>
                      <a:gd name="T16" fmla="*/ 0 w 42"/>
                      <a:gd name="T17" fmla="*/ 0 h 22"/>
                      <a:gd name="T18" fmla="*/ 0 w 42"/>
                      <a:gd name="T19" fmla="*/ 0 h 22"/>
                      <a:gd name="T20" fmla="*/ 0 w 42"/>
                      <a:gd name="T21" fmla="*/ 0 h 22"/>
                      <a:gd name="T22" fmla="*/ 0 w 42"/>
                      <a:gd name="T23" fmla="*/ 0 h 22"/>
                      <a:gd name="T24" fmla="*/ 0 w 42"/>
                      <a:gd name="T25" fmla="*/ 0 h 22"/>
                      <a:gd name="T26" fmla="*/ 0 w 42"/>
                      <a:gd name="T27" fmla="*/ 0 h 22"/>
                      <a:gd name="T28" fmla="*/ 0 w 42"/>
                      <a:gd name="T29" fmla="*/ 0 h 22"/>
                      <a:gd name="T30" fmla="*/ 0 w 42"/>
                      <a:gd name="T31" fmla="*/ 0 h 22"/>
                      <a:gd name="T32" fmla="*/ 0 w 42"/>
                      <a:gd name="T33" fmla="*/ 0 h 22"/>
                      <a:gd name="T34" fmla="*/ 0 w 42"/>
                      <a:gd name="T35" fmla="*/ 0 h 22"/>
                      <a:gd name="T36" fmla="*/ 0 w 42"/>
                      <a:gd name="T37" fmla="*/ 0 h 22"/>
                      <a:gd name="T38" fmla="*/ 0 w 42"/>
                      <a:gd name="T39" fmla="*/ 0 h 22"/>
                      <a:gd name="T40" fmla="*/ 0 w 42"/>
                      <a:gd name="T41" fmla="*/ 0 h 22"/>
                      <a:gd name="T42" fmla="*/ 0 w 42"/>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2"/>
                      <a:gd name="T68" fmla="*/ 42 w 4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2">
                        <a:moveTo>
                          <a:pt x="2" y="12"/>
                        </a:moveTo>
                        <a:lnTo>
                          <a:pt x="6" y="4"/>
                        </a:lnTo>
                        <a:lnTo>
                          <a:pt x="0" y="9"/>
                        </a:lnTo>
                        <a:lnTo>
                          <a:pt x="32" y="22"/>
                        </a:lnTo>
                        <a:lnTo>
                          <a:pt x="38" y="18"/>
                        </a:lnTo>
                        <a:lnTo>
                          <a:pt x="42" y="10"/>
                        </a:lnTo>
                        <a:lnTo>
                          <a:pt x="38" y="18"/>
                        </a:lnTo>
                        <a:lnTo>
                          <a:pt x="40" y="15"/>
                        </a:lnTo>
                        <a:lnTo>
                          <a:pt x="42" y="13"/>
                        </a:lnTo>
                        <a:lnTo>
                          <a:pt x="42" y="11"/>
                        </a:lnTo>
                        <a:lnTo>
                          <a:pt x="42" y="9"/>
                        </a:lnTo>
                        <a:lnTo>
                          <a:pt x="41" y="7"/>
                        </a:lnTo>
                        <a:lnTo>
                          <a:pt x="39" y="5"/>
                        </a:lnTo>
                        <a:lnTo>
                          <a:pt x="37" y="4"/>
                        </a:lnTo>
                        <a:lnTo>
                          <a:pt x="34" y="2"/>
                        </a:lnTo>
                        <a:lnTo>
                          <a:pt x="27" y="0"/>
                        </a:lnTo>
                        <a:lnTo>
                          <a:pt x="20" y="0"/>
                        </a:lnTo>
                        <a:lnTo>
                          <a:pt x="16" y="0"/>
                        </a:lnTo>
                        <a:lnTo>
                          <a:pt x="13" y="1"/>
                        </a:lnTo>
                        <a:lnTo>
                          <a:pt x="9" y="2"/>
                        </a:lnTo>
                        <a:lnTo>
                          <a:pt x="6" y="4"/>
                        </a:lnTo>
                        <a:lnTo>
                          <a:pt x="2"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6" name="Freeform 1073"/>
                  <p:cNvSpPr>
                    <a:spLocks/>
                  </p:cNvSpPr>
                  <p:nvPr/>
                </p:nvSpPr>
                <p:spPr bwMode="auto">
                  <a:xfrm>
                    <a:off x="1215" y="2553"/>
                    <a:ext cx="9" cy="12"/>
                  </a:xfrm>
                  <a:custGeom>
                    <a:avLst/>
                    <a:gdLst>
                      <a:gd name="T0" fmla="*/ 0 w 120"/>
                      <a:gd name="T1" fmla="*/ 0 h 168"/>
                      <a:gd name="T2" fmla="*/ 0 w 120"/>
                      <a:gd name="T3" fmla="*/ 0 h 168"/>
                      <a:gd name="T4" fmla="*/ 0 w 120"/>
                      <a:gd name="T5" fmla="*/ 0 h 168"/>
                      <a:gd name="T6" fmla="*/ 0 w 120"/>
                      <a:gd name="T7" fmla="*/ 0 h 168"/>
                      <a:gd name="T8" fmla="*/ 0 w 120"/>
                      <a:gd name="T9" fmla="*/ 0 h 168"/>
                      <a:gd name="T10" fmla="*/ 0 w 120"/>
                      <a:gd name="T11" fmla="*/ 0 h 168"/>
                      <a:gd name="T12" fmla="*/ 0 w 120"/>
                      <a:gd name="T13" fmla="*/ 0 h 168"/>
                      <a:gd name="T14" fmla="*/ 0 w 120"/>
                      <a:gd name="T15" fmla="*/ 0 h 168"/>
                      <a:gd name="T16" fmla="*/ 0 w 120"/>
                      <a:gd name="T17" fmla="*/ 0 h 168"/>
                      <a:gd name="T18" fmla="*/ 0 w 120"/>
                      <a:gd name="T19" fmla="*/ 0 h 168"/>
                      <a:gd name="T20" fmla="*/ 0 w 120"/>
                      <a:gd name="T21" fmla="*/ 0 h 168"/>
                      <a:gd name="T22" fmla="*/ 0 w 120"/>
                      <a:gd name="T23" fmla="*/ 0 h 168"/>
                      <a:gd name="T24" fmla="*/ 0 w 120"/>
                      <a:gd name="T25" fmla="*/ 0 h 168"/>
                      <a:gd name="T26" fmla="*/ 0 w 120"/>
                      <a:gd name="T27" fmla="*/ 0 h 168"/>
                      <a:gd name="T28" fmla="*/ 0 w 120"/>
                      <a:gd name="T29" fmla="*/ 0 h 168"/>
                      <a:gd name="T30" fmla="*/ 0 w 120"/>
                      <a:gd name="T31" fmla="*/ 0 h 168"/>
                      <a:gd name="T32" fmla="*/ 0 w 120"/>
                      <a:gd name="T33" fmla="*/ 0 h 168"/>
                      <a:gd name="T34" fmla="*/ 0 w 120"/>
                      <a:gd name="T35" fmla="*/ 0 h 168"/>
                      <a:gd name="T36" fmla="*/ 0 w 120"/>
                      <a:gd name="T37" fmla="*/ 0 h 168"/>
                      <a:gd name="T38" fmla="*/ 0 w 120"/>
                      <a:gd name="T39" fmla="*/ 0 h 168"/>
                      <a:gd name="T40" fmla="*/ 0 w 120"/>
                      <a:gd name="T41" fmla="*/ 0 h 168"/>
                      <a:gd name="T42" fmla="*/ 0 w 120"/>
                      <a:gd name="T43" fmla="*/ 0 h 168"/>
                      <a:gd name="T44" fmla="*/ 0 w 120"/>
                      <a:gd name="T45" fmla="*/ 0 h 168"/>
                      <a:gd name="T46" fmla="*/ 0 w 120"/>
                      <a:gd name="T47" fmla="*/ 0 h 168"/>
                      <a:gd name="T48" fmla="*/ 0 w 120"/>
                      <a:gd name="T49" fmla="*/ 0 h 168"/>
                      <a:gd name="T50" fmla="*/ 0 w 120"/>
                      <a:gd name="T51" fmla="*/ 0 h 168"/>
                      <a:gd name="T52" fmla="*/ 0 w 120"/>
                      <a:gd name="T53" fmla="*/ 0 h 168"/>
                      <a:gd name="T54" fmla="*/ 0 w 120"/>
                      <a:gd name="T55" fmla="*/ 0 h 168"/>
                      <a:gd name="T56" fmla="*/ 0 w 120"/>
                      <a:gd name="T57" fmla="*/ 0 h 168"/>
                      <a:gd name="T58" fmla="*/ 0 w 120"/>
                      <a:gd name="T59" fmla="*/ 0 h 168"/>
                      <a:gd name="T60" fmla="*/ 0 w 120"/>
                      <a:gd name="T61" fmla="*/ 0 h 168"/>
                      <a:gd name="T62" fmla="*/ 0 w 120"/>
                      <a:gd name="T63" fmla="*/ 0 h 168"/>
                      <a:gd name="T64" fmla="*/ 0 w 120"/>
                      <a:gd name="T65" fmla="*/ 0 h 168"/>
                      <a:gd name="T66" fmla="*/ 0 w 120"/>
                      <a:gd name="T67" fmla="*/ 0 h 168"/>
                      <a:gd name="T68" fmla="*/ 0 w 120"/>
                      <a:gd name="T69" fmla="*/ 0 h 168"/>
                      <a:gd name="T70" fmla="*/ 0 w 120"/>
                      <a:gd name="T71" fmla="*/ 0 h 168"/>
                      <a:gd name="T72" fmla="*/ 0 w 120"/>
                      <a:gd name="T73" fmla="*/ 0 h 168"/>
                      <a:gd name="T74" fmla="*/ 0 w 120"/>
                      <a:gd name="T75" fmla="*/ 0 h 168"/>
                      <a:gd name="T76" fmla="*/ 0 w 120"/>
                      <a:gd name="T77" fmla="*/ 0 h 168"/>
                      <a:gd name="T78" fmla="*/ 0 w 120"/>
                      <a:gd name="T79" fmla="*/ 0 h 168"/>
                      <a:gd name="T80" fmla="*/ 0 w 120"/>
                      <a:gd name="T81" fmla="*/ 0 h 168"/>
                      <a:gd name="T82" fmla="*/ 0 w 120"/>
                      <a:gd name="T83" fmla="*/ 0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0"/>
                      <a:gd name="T127" fmla="*/ 0 h 168"/>
                      <a:gd name="T128" fmla="*/ 120 w 120"/>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0" h="168">
                        <a:moveTo>
                          <a:pt x="41" y="14"/>
                        </a:moveTo>
                        <a:lnTo>
                          <a:pt x="5" y="18"/>
                        </a:lnTo>
                        <a:lnTo>
                          <a:pt x="13" y="26"/>
                        </a:lnTo>
                        <a:lnTo>
                          <a:pt x="21" y="34"/>
                        </a:lnTo>
                        <a:lnTo>
                          <a:pt x="28" y="42"/>
                        </a:lnTo>
                        <a:lnTo>
                          <a:pt x="35" y="50"/>
                        </a:lnTo>
                        <a:lnTo>
                          <a:pt x="41" y="59"/>
                        </a:lnTo>
                        <a:lnTo>
                          <a:pt x="47" y="68"/>
                        </a:lnTo>
                        <a:lnTo>
                          <a:pt x="52" y="77"/>
                        </a:lnTo>
                        <a:lnTo>
                          <a:pt x="56" y="87"/>
                        </a:lnTo>
                        <a:lnTo>
                          <a:pt x="64" y="106"/>
                        </a:lnTo>
                        <a:lnTo>
                          <a:pt x="71" y="126"/>
                        </a:lnTo>
                        <a:lnTo>
                          <a:pt x="76" y="146"/>
                        </a:lnTo>
                        <a:lnTo>
                          <a:pt x="80" y="168"/>
                        </a:lnTo>
                        <a:lnTo>
                          <a:pt x="120" y="166"/>
                        </a:lnTo>
                        <a:lnTo>
                          <a:pt x="116" y="144"/>
                        </a:lnTo>
                        <a:lnTo>
                          <a:pt x="111" y="123"/>
                        </a:lnTo>
                        <a:lnTo>
                          <a:pt x="104" y="102"/>
                        </a:lnTo>
                        <a:lnTo>
                          <a:pt x="96" y="82"/>
                        </a:lnTo>
                        <a:lnTo>
                          <a:pt x="91" y="71"/>
                        </a:lnTo>
                        <a:lnTo>
                          <a:pt x="85" y="61"/>
                        </a:lnTo>
                        <a:lnTo>
                          <a:pt x="79" y="51"/>
                        </a:lnTo>
                        <a:lnTo>
                          <a:pt x="71" y="42"/>
                        </a:lnTo>
                        <a:lnTo>
                          <a:pt x="64" y="33"/>
                        </a:lnTo>
                        <a:lnTo>
                          <a:pt x="56" y="24"/>
                        </a:lnTo>
                        <a:lnTo>
                          <a:pt x="47" y="15"/>
                        </a:lnTo>
                        <a:lnTo>
                          <a:pt x="38" y="5"/>
                        </a:lnTo>
                        <a:lnTo>
                          <a:pt x="0" y="11"/>
                        </a:lnTo>
                        <a:lnTo>
                          <a:pt x="38" y="5"/>
                        </a:lnTo>
                        <a:lnTo>
                          <a:pt x="35" y="3"/>
                        </a:lnTo>
                        <a:lnTo>
                          <a:pt x="31" y="2"/>
                        </a:lnTo>
                        <a:lnTo>
                          <a:pt x="28" y="1"/>
                        </a:lnTo>
                        <a:lnTo>
                          <a:pt x="24" y="0"/>
                        </a:lnTo>
                        <a:lnTo>
                          <a:pt x="17" y="0"/>
                        </a:lnTo>
                        <a:lnTo>
                          <a:pt x="10" y="2"/>
                        </a:lnTo>
                        <a:lnTo>
                          <a:pt x="5" y="5"/>
                        </a:lnTo>
                        <a:lnTo>
                          <a:pt x="1" y="9"/>
                        </a:lnTo>
                        <a:lnTo>
                          <a:pt x="0" y="12"/>
                        </a:lnTo>
                        <a:lnTo>
                          <a:pt x="0" y="14"/>
                        </a:lnTo>
                        <a:lnTo>
                          <a:pt x="1" y="16"/>
                        </a:lnTo>
                        <a:lnTo>
                          <a:pt x="5" y="18"/>
                        </a:lnTo>
                        <a:lnTo>
                          <a:pt x="41"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7" name="Freeform 1074"/>
                  <p:cNvSpPr>
                    <a:spLocks/>
                  </p:cNvSpPr>
                  <p:nvPr/>
                </p:nvSpPr>
                <p:spPr bwMode="auto">
                  <a:xfrm>
                    <a:off x="1215" y="2553"/>
                    <a:ext cx="3" cy="2"/>
                  </a:xfrm>
                  <a:custGeom>
                    <a:avLst/>
                    <a:gdLst>
                      <a:gd name="T0" fmla="*/ 0 w 44"/>
                      <a:gd name="T1" fmla="*/ 0 h 26"/>
                      <a:gd name="T2" fmla="*/ 0 w 44"/>
                      <a:gd name="T3" fmla="*/ 0 h 26"/>
                      <a:gd name="T4" fmla="*/ 0 w 44"/>
                      <a:gd name="T5" fmla="*/ 0 h 26"/>
                      <a:gd name="T6" fmla="*/ 0 w 44"/>
                      <a:gd name="T7" fmla="*/ 0 h 26"/>
                      <a:gd name="T8" fmla="*/ 0 w 44"/>
                      <a:gd name="T9" fmla="*/ 0 h 26"/>
                      <a:gd name="T10" fmla="*/ 0 w 44"/>
                      <a:gd name="T11" fmla="*/ 0 h 26"/>
                      <a:gd name="T12" fmla="*/ 0 w 44"/>
                      <a:gd name="T13" fmla="*/ 0 h 26"/>
                      <a:gd name="T14" fmla="*/ 0 w 44"/>
                      <a:gd name="T15" fmla="*/ 0 h 26"/>
                      <a:gd name="T16" fmla="*/ 0 w 44"/>
                      <a:gd name="T17" fmla="*/ 0 h 26"/>
                      <a:gd name="T18" fmla="*/ 0 w 44"/>
                      <a:gd name="T19" fmla="*/ 0 h 26"/>
                      <a:gd name="T20" fmla="*/ 0 w 44"/>
                      <a:gd name="T21" fmla="*/ 0 h 26"/>
                      <a:gd name="T22" fmla="*/ 0 w 44"/>
                      <a:gd name="T23" fmla="*/ 0 h 26"/>
                      <a:gd name="T24" fmla="*/ 0 w 44"/>
                      <a:gd name="T25" fmla="*/ 0 h 26"/>
                      <a:gd name="T26" fmla="*/ 0 w 44"/>
                      <a:gd name="T27" fmla="*/ 0 h 26"/>
                      <a:gd name="T28" fmla="*/ 0 w 44"/>
                      <a:gd name="T29" fmla="*/ 0 h 26"/>
                      <a:gd name="T30" fmla="*/ 0 w 44"/>
                      <a:gd name="T31" fmla="*/ 0 h 26"/>
                      <a:gd name="T32" fmla="*/ 0 w 44"/>
                      <a:gd name="T33" fmla="*/ 0 h 26"/>
                      <a:gd name="T34" fmla="*/ 0 w 44"/>
                      <a:gd name="T35" fmla="*/ 0 h 26"/>
                      <a:gd name="T36" fmla="*/ 0 w 44"/>
                      <a:gd name="T37" fmla="*/ 0 h 26"/>
                      <a:gd name="T38" fmla="*/ 0 w 44"/>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6"/>
                      <a:gd name="T62" fmla="*/ 44 w 44"/>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6">
                        <a:moveTo>
                          <a:pt x="35" y="7"/>
                        </a:moveTo>
                        <a:lnTo>
                          <a:pt x="41" y="16"/>
                        </a:lnTo>
                        <a:lnTo>
                          <a:pt x="44" y="3"/>
                        </a:lnTo>
                        <a:lnTo>
                          <a:pt x="3" y="0"/>
                        </a:lnTo>
                        <a:lnTo>
                          <a:pt x="0" y="14"/>
                        </a:lnTo>
                        <a:lnTo>
                          <a:pt x="7" y="23"/>
                        </a:lnTo>
                        <a:lnTo>
                          <a:pt x="0" y="14"/>
                        </a:lnTo>
                        <a:lnTo>
                          <a:pt x="0" y="16"/>
                        </a:lnTo>
                        <a:lnTo>
                          <a:pt x="1" y="19"/>
                        </a:lnTo>
                        <a:lnTo>
                          <a:pt x="2" y="21"/>
                        </a:lnTo>
                        <a:lnTo>
                          <a:pt x="6" y="22"/>
                        </a:lnTo>
                        <a:lnTo>
                          <a:pt x="12" y="25"/>
                        </a:lnTo>
                        <a:lnTo>
                          <a:pt x="19" y="26"/>
                        </a:lnTo>
                        <a:lnTo>
                          <a:pt x="26" y="26"/>
                        </a:lnTo>
                        <a:lnTo>
                          <a:pt x="33" y="24"/>
                        </a:lnTo>
                        <a:lnTo>
                          <a:pt x="36" y="23"/>
                        </a:lnTo>
                        <a:lnTo>
                          <a:pt x="38" y="21"/>
                        </a:lnTo>
                        <a:lnTo>
                          <a:pt x="40" y="19"/>
                        </a:lnTo>
                        <a:lnTo>
                          <a:pt x="41" y="16"/>
                        </a:lnTo>
                        <a:lnTo>
                          <a:pt x="35"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8" name="Freeform 1075"/>
                  <p:cNvSpPr>
                    <a:spLocks/>
                  </p:cNvSpPr>
                  <p:nvPr/>
                </p:nvSpPr>
                <p:spPr bwMode="auto">
                  <a:xfrm>
                    <a:off x="1215" y="2554"/>
                    <a:ext cx="9" cy="13"/>
                  </a:xfrm>
                  <a:custGeom>
                    <a:avLst/>
                    <a:gdLst>
                      <a:gd name="T0" fmla="*/ 0 w 110"/>
                      <a:gd name="T1" fmla="*/ 0 h 165"/>
                      <a:gd name="T2" fmla="*/ 0 w 110"/>
                      <a:gd name="T3" fmla="*/ 0 h 165"/>
                      <a:gd name="T4" fmla="*/ 0 w 110"/>
                      <a:gd name="T5" fmla="*/ 0 h 165"/>
                      <a:gd name="T6" fmla="*/ 0 w 110"/>
                      <a:gd name="T7" fmla="*/ 0 h 165"/>
                      <a:gd name="T8" fmla="*/ 0 w 110"/>
                      <a:gd name="T9" fmla="*/ 0 h 165"/>
                      <a:gd name="T10" fmla="*/ 0 w 110"/>
                      <a:gd name="T11" fmla="*/ 0 h 165"/>
                      <a:gd name="T12" fmla="*/ 0 w 110"/>
                      <a:gd name="T13" fmla="*/ 0 h 165"/>
                      <a:gd name="T14" fmla="*/ 0 w 110"/>
                      <a:gd name="T15" fmla="*/ 0 h 165"/>
                      <a:gd name="T16" fmla="*/ 0 w 110"/>
                      <a:gd name="T17" fmla="*/ 0 h 165"/>
                      <a:gd name="T18" fmla="*/ 0 w 110"/>
                      <a:gd name="T19" fmla="*/ 0 h 165"/>
                      <a:gd name="T20" fmla="*/ 0 w 110"/>
                      <a:gd name="T21" fmla="*/ 0 h 165"/>
                      <a:gd name="T22" fmla="*/ 0 w 110"/>
                      <a:gd name="T23" fmla="*/ 0 h 165"/>
                      <a:gd name="T24" fmla="*/ 0 w 110"/>
                      <a:gd name="T25" fmla="*/ 0 h 165"/>
                      <a:gd name="T26" fmla="*/ 0 w 110"/>
                      <a:gd name="T27" fmla="*/ 0 h 165"/>
                      <a:gd name="T28" fmla="*/ 0 w 110"/>
                      <a:gd name="T29" fmla="*/ 0 h 165"/>
                      <a:gd name="T30" fmla="*/ 0 w 110"/>
                      <a:gd name="T31" fmla="*/ 0 h 165"/>
                      <a:gd name="T32" fmla="*/ 0 w 110"/>
                      <a:gd name="T33" fmla="*/ 0 h 165"/>
                      <a:gd name="T34" fmla="*/ 0 w 110"/>
                      <a:gd name="T35" fmla="*/ 0 h 165"/>
                      <a:gd name="T36" fmla="*/ 0 w 110"/>
                      <a:gd name="T37" fmla="*/ 0 h 165"/>
                      <a:gd name="T38" fmla="*/ 0 w 110"/>
                      <a:gd name="T39" fmla="*/ 0 h 165"/>
                      <a:gd name="T40" fmla="*/ 0 w 110"/>
                      <a:gd name="T41" fmla="*/ 0 h 165"/>
                      <a:gd name="T42" fmla="*/ 0 w 110"/>
                      <a:gd name="T43" fmla="*/ 0 h 165"/>
                      <a:gd name="T44" fmla="*/ 0 w 110"/>
                      <a:gd name="T45" fmla="*/ 0 h 165"/>
                      <a:gd name="T46" fmla="*/ 0 w 110"/>
                      <a:gd name="T47" fmla="*/ 0 h 165"/>
                      <a:gd name="T48" fmla="*/ 0 w 110"/>
                      <a:gd name="T49" fmla="*/ 0 h 165"/>
                      <a:gd name="T50" fmla="*/ 0 w 110"/>
                      <a:gd name="T51" fmla="*/ 0 h 165"/>
                      <a:gd name="T52" fmla="*/ 0 w 110"/>
                      <a:gd name="T53" fmla="*/ 0 h 165"/>
                      <a:gd name="T54" fmla="*/ 0 w 110"/>
                      <a:gd name="T55" fmla="*/ 0 h 165"/>
                      <a:gd name="T56" fmla="*/ 0 w 110"/>
                      <a:gd name="T57" fmla="*/ 0 h 165"/>
                      <a:gd name="T58" fmla="*/ 0 w 110"/>
                      <a:gd name="T59" fmla="*/ 0 h 165"/>
                      <a:gd name="T60" fmla="*/ 0 w 110"/>
                      <a:gd name="T61" fmla="*/ 0 h 165"/>
                      <a:gd name="T62" fmla="*/ 0 w 110"/>
                      <a:gd name="T63" fmla="*/ 0 h 165"/>
                      <a:gd name="T64" fmla="*/ 0 w 110"/>
                      <a:gd name="T65" fmla="*/ 0 h 165"/>
                      <a:gd name="T66" fmla="*/ 0 w 110"/>
                      <a:gd name="T67" fmla="*/ 0 h 165"/>
                      <a:gd name="T68" fmla="*/ 0 w 110"/>
                      <a:gd name="T69" fmla="*/ 0 h 165"/>
                      <a:gd name="T70" fmla="*/ 0 w 110"/>
                      <a:gd name="T71" fmla="*/ 0 h 165"/>
                      <a:gd name="T72" fmla="*/ 0 w 110"/>
                      <a:gd name="T73" fmla="*/ 0 h 165"/>
                      <a:gd name="T74" fmla="*/ 0 w 110"/>
                      <a:gd name="T75" fmla="*/ 0 h 165"/>
                      <a:gd name="T76" fmla="*/ 0 w 110"/>
                      <a:gd name="T77" fmla="*/ 0 h 165"/>
                      <a:gd name="T78" fmla="*/ 0 w 110"/>
                      <a:gd name="T79" fmla="*/ 0 h 165"/>
                      <a:gd name="T80" fmla="*/ 0 w 110"/>
                      <a:gd name="T81" fmla="*/ 0 h 165"/>
                      <a:gd name="T82" fmla="*/ 0 w 110"/>
                      <a:gd name="T83" fmla="*/ 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165"/>
                      <a:gd name="T128" fmla="*/ 110 w 110"/>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165">
                        <a:moveTo>
                          <a:pt x="74" y="147"/>
                        </a:moveTo>
                        <a:lnTo>
                          <a:pt x="110" y="152"/>
                        </a:lnTo>
                        <a:lnTo>
                          <a:pt x="104" y="130"/>
                        </a:lnTo>
                        <a:lnTo>
                          <a:pt x="97" y="107"/>
                        </a:lnTo>
                        <a:lnTo>
                          <a:pt x="89" y="85"/>
                        </a:lnTo>
                        <a:lnTo>
                          <a:pt x="80" y="64"/>
                        </a:lnTo>
                        <a:lnTo>
                          <a:pt x="75" y="53"/>
                        </a:lnTo>
                        <a:lnTo>
                          <a:pt x="69" y="44"/>
                        </a:lnTo>
                        <a:lnTo>
                          <a:pt x="63" y="35"/>
                        </a:lnTo>
                        <a:lnTo>
                          <a:pt x="57" y="27"/>
                        </a:lnTo>
                        <a:lnTo>
                          <a:pt x="51" y="19"/>
                        </a:lnTo>
                        <a:lnTo>
                          <a:pt x="44" y="12"/>
                        </a:lnTo>
                        <a:lnTo>
                          <a:pt x="37" y="6"/>
                        </a:lnTo>
                        <a:lnTo>
                          <a:pt x="28" y="0"/>
                        </a:lnTo>
                        <a:lnTo>
                          <a:pt x="0" y="16"/>
                        </a:lnTo>
                        <a:lnTo>
                          <a:pt x="5" y="19"/>
                        </a:lnTo>
                        <a:lnTo>
                          <a:pt x="10" y="24"/>
                        </a:lnTo>
                        <a:lnTo>
                          <a:pt x="16" y="29"/>
                        </a:lnTo>
                        <a:lnTo>
                          <a:pt x="21" y="36"/>
                        </a:lnTo>
                        <a:lnTo>
                          <a:pt x="26" y="43"/>
                        </a:lnTo>
                        <a:lnTo>
                          <a:pt x="31" y="51"/>
                        </a:lnTo>
                        <a:lnTo>
                          <a:pt x="36" y="61"/>
                        </a:lnTo>
                        <a:lnTo>
                          <a:pt x="41" y="70"/>
                        </a:lnTo>
                        <a:lnTo>
                          <a:pt x="49" y="90"/>
                        </a:lnTo>
                        <a:lnTo>
                          <a:pt x="57" y="111"/>
                        </a:lnTo>
                        <a:lnTo>
                          <a:pt x="64" y="133"/>
                        </a:lnTo>
                        <a:lnTo>
                          <a:pt x="69" y="155"/>
                        </a:lnTo>
                        <a:lnTo>
                          <a:pt x="106" y="160"/>
                        </a:lnTo>
                        <a:lnTo>
                          <a:pt x="69" y="155"/>
                        </a:lnTo>
                        <a:lnTo>
                          <a:pt x="71" y="158"/>
                        </a:lnTo>
                        <a:lnTo>
                          <a:pt x="73" y="160"/>
                        </a:lnTo>
                        <a:lnTo>
                          <a:pt x="75" y="162"/>
                        </a:lnTo>
                        <a:lnTo>
                          <a:pt x="78" y="163"/>
                        </a:lnTo>
                        <a:lnTo>
                          <a:pt x="85" y="164"/>
                        </a:lnTo>
                        <a:lnTo>
                          <a:pt x="92" y="165"/>
                        </a:lnTo>
                        <a:lnTo>
                          <a:pt x="100" y="163"/>
                        </a:lnTo>
                        <a:lnTo>
                          <a:pt x="105" y="161"/>
                        </a:lnTo>
                        <a:lnTo>
                          <a:pt x="107" y="159"/>
                        </a:lnTo>
                        <a:lnTo>
                          <a:pt x="109" y="157"/>
                        </a:lnTo>
                        <a:lnTo>
                          <a:pt x="110" y="155"/>
                        </a:lnTo>
                        <a:lnTo>
                          <a:pt x="110" y="152"/>
                        </a:lnTo>
                        <a:lnTo>
                          <a:pt x="74" y="14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9" name="Freeform 1076"/>
                  <p:cNvSpPr>
                    <a:spLocks/>
                  </p:cNvSpPr>
                  <p:nvPr/>
                </p:nvSpPr>
                <p:spPr bwMode="auto">
                  <a:xfrm>
                    <a:off x="1217" y="2556"/>
                    <a:ext cx="6" cy="12"/>
                  </a:xfrm>
                  <a:custGeom>
                    <a:avLst/>
                    <a:gdLst>
                      <a:gd name="T0" fmla="*/ 0 w 79"/>
                      <a:gd name="T1" fmla="*/ 0 h 159"/>
                      <a:gd name="T2" fmla="*/ 0 w 79"/>
                      <a:gd name="T3" fmla="*/ 0 h 159"/>
                      <a:gd name="T4" fmla="*/ 0 w 79"/>
                      <a:gd name="T5" fmla="*/ 0 h 159"/>
                      <a:gd name="T6" fmla="*/ 0 w 79"/>
                      <a:gd name="T7" fmla="*/ 0 h 159"/>
                      <a:gd name="T8" fmla="*/ 0 w 79"/>
                      <a:gd name="T9" fmla="*/ 0 h 159"/>
                      <a:gd name="T10" fmla="*/ 0 w 79"/>
                      <a:gd name="T11" fmla="*/ 0 h 159"/>
                      <a:gd name="T12" fmla="*/ 0 w 79"/>
                      <a:gd name="T13" fmla="*/ 0 h 159"/>
                      <a:gd name="T14" fmla="*/ 0 w 79"/>
                      <a:gd name="T15" fmla="*/ 0 h 159"/>
                      <a:gd name="T16" fmla="*/ 0 w 79"/>
                      <a:gd name="T17" fmla="*/ 0 h 159"/>
                      <a:gd name="T18" fmla="*/ 0 w 79"/>
                      <a:gd name="T19" fmla="*/ 0 h 159"/>
                      <a:gd name="T20" fmla="*/ 0 w 79"/>
                      <a:gd name="T21" fmla="*/ 0 h 159"/>
                      <a:gd name="T22" fmla="*/ 0 w 79"/>
                      <a:gd name="T23" fmla="*/ 0 h 159"/>
                      <a:gd name="T24" fmla="*/ 0 w 79"/>
                      <a:gd name="T25" fmla="*/ 0 h 159"/>
                      <a:gd name="T26" fmla="*/ 0 w 79"/>
                      <a:gd name="T27" fmla="*/ 0 h 159"/>
                      <a:gd name="T28" fmla="*/ 0 w 79"/>
                      <a:gd name="T29" fmla="*/ 0 h 159"/>
                      <a:gd name="T30" fmla="*/ 0 w 79"/>
                      <a:gd name="T31" fmla="*/ 0 h 159"/>
                      <a:gd name="T32" fmla="*/ 0 w 79"/>
                      <a:gd name="T33" fmla="*/ 0 h 159"/>
                      <a:gd name="T34" fmla="*/ 0 w 79"/>
                      <a:gd name="T35" fmla="*/ 0 h 159"/>
                      <a:gd name="T36" fmla="*/ 0 w 79"/>
                      <a:gd name="T37" fmla="*/ 0 h 159"/>
                      <a:gd name="T38" fmla="*/ 0 w 79"/>
                      <a:gd name="T39" fmla="*/ 0 h 159"/>
                      <a:gd name="T40" fmla="*/ 0 w 79"/>
                      <a:gd name="T41" fmla="*/ 0 h 159"/>
                      <a:gd name="T42" fmla="*/ 0 w 79"/>
                      <a:gd name="T43" fmla="*/ 0 h 159"/>
                      <a:gd name="T44" fmla="*/ 0 w 79"/>
                      <a:gd name="T45" fmla="*/ 0 h 159"/>
                      <a:gd name="T46" fmla="*/ 0 w 79"/>
                      <a:gd name="T47" fmla="*/ 0 h 159"/>
                      <a:gd name="T48" fmla="*/ 0 w 79"/>
                      <a:gd name="T49" fmla="*/ 0 h 1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159"/>
                      <a:gd name="T77" fmla="*/ 79 w 79"/>
                      <a:gd name="T78" fmla="*/ 159 h 1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159">
                        <a:moveTo>
                          <a:pt x="73" y="159"/>
                        </a:moveTo>
                        <a:lnTo>
                          <a:pt x="79" y="155"/>
                        </a:lnTo>
                        <a:lnTo>
                          <a:pt x="75" y="134"/>
                        </a:lnTo>
                        <a:lnTo>
                          <a:pt x="70" y="113"/>
                        </a:lnTo>
                        <a:lnTo>
                          <a:pt x="63" y="91"/>
                        </a:lnTo>
                        <a:lnTo>
                          <a:pt x="55" y="71"/>
                        </a:lnTo>
                        <a:lnTo>
                          <a:pt x="49" y="62"/>
                        </a:lnTo>
                        <a:lnTo>
                          <a:pt x="44" y="52"/>
                        </a:lnTo>
                        <a:lnTo>
                          <a:pt x="38" y="43"/>
                        </a:lnTo>
                        <a:lnTo>
                          <a:pt x="32" y="33"/>
                        </a:lnTo>
                        <a:lnTo>
                          <a:pt x="25" y="24"/>
                        </a:lnTo>
                        <a:lnTo>
                          <a:pt x="17" y="16"/>
                        </a:lnTo>
                        <a:lnTo>
                          <a:pt x="9" y="8"/>
                        </a:lnTo>
                        <a:lnTo>
                          <a:pt x="0" y="0"/>
                        </a:lnTo>
                        <a:lnTo>
                          <a:pt x="5" y="20"/>
                        </a:lnTo>
                        <a:lnTo>
                          <a:pt x="11" y="24"/>
                        </a:lnTo>
                        <a:lnTo>
                          <a:pt x="17" y="30"/>
                        </a:lnTo>
                        <a:lnTo>
                          <a:pt x="23" y="37"/>
                        </a:lnTo>
                        <a:lnTo>
                          <a:pt x="28" y="44"/>
                        </a:lnTo>
                        <a:lnTo>
                          <a:pt x="38" y="59"/>
                        </a:lnTo>
                        <a:lnTo>
                          <a:pt x="46" y="76"/>
                        </a:lnTo>
                        <a:lnTo>
                          <a:pt x="55" y="95"/>
                        </a:lnTo>
                        <a:lnTo>
                          <a:pt x="62" y="116"/>
                        </a:lnTo>
                        <a:lnTo>
                          <a:pt x="68" y="138"/>
                        </a:lnTo>
                        <a:lnTo>
                          <a:pt x="73"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0" name="Freeform 1077"/>
                  <p:cNvSpPr>
                    <a:spLocks/>
                  </p:cNvSpPr>
                  <p:nvPr/>
                </p:nvSpPr>
                <p:spPr bwMode="auto">
                  <a:xfrm>
                    <a:off x="1221" y="2567"/>
                    <a:ext cx="4" cy="2"/>
                  </a:xfrm>
                  <a:custGeom>
                    <a:avLst/>
                    <a:gdLst>
                      <a:gd name="T0" fmla="*/ 0 w 42"/>
                      <a:gd name="T1" fmla="*/ 0 h 23"/>
                      <a:gd name="T2" fmla="*/ 0 w 42"/>
                      <a:gd name="T3" fmla="*/ 0 h 23"/>
                      <a:gd name="T4" fmla="*/ 0 w 42"/>
                      <a:gd name="T5" fmla="*/ 0 h 23"/>
                      <a:gd name="T6" fmla="*/ 0 w 42"/>
                      <a:gd name="T7" fmla="*/ 0 h 23"/>
                      <a:gd name="T8" fmla="*/ 0 w 42"/>
                      <a:gd name="T9" fmla="*/ 0 h 23"/>
                      <a:gd name="T10" fmla="*/ 0 w 42"/>
                      <a:gd name="T11" fmla="*/ 0 h 23"/>
                      <a:gd name="T12" fmla="*/ 0 w 42"/>
                      <a:gd name="T13" fmla="*/ 0 h 23"/>
                      <a:gd name="T14" fmla="*/ 0 w 42"/>
                      <a:gd name="T15" fmla="*/ 0 h 23"/>
                      <a:gd name="T16" fmla="*/ 0 w 42"/>
                      <a:gd name="T17" fmla="*/ 0 h 23"/>
                      <a:gd name="T18" fmla="*/ 0 w 42"/>
                      <a:gd name="T19" fmla="*/ 0 h 23"/>
                      <a:gd name="T20" fmla="*/ 0 w 42"/>
                      <a:gd name="T21" fmla="*/ 0 h 23"/>
                      <a:gd name="T22" fmla="*/ 0 w 42"/>
                      <a:gd name="T23" fmla="*/ 0 h 23"/>
                      <a:gd name="T24" fmla="*/ 0 w 42"/>
                      <a:gd name="T25" fmla="*/ 0 h 23"/>
                      <a:gd name="T26" fmla="*/ 0 w 42"/>
                      <a:gd name="T27" fmla="*/ 0 h 23"/>
                      <a:gd name="T28" fmla="*/ 0 w 42"/>
                      <a:gd name="T29" fmla="*/ 0 h 23"/>
                      <a:gd name="T30" fmla="*/ 0 w 42"/>
                      <a:gd name="T31" fmla="*/ 0 h 23"/>
                      <a:gd name="T32" fmla="*/ 0 w 42"/>
                      <a:gd name="T33" fmla="*/ 0 h 23"/>
                      <a:gd name="T34" fmla="*/ 0 w 42"/>
                      <a:gd name="T35" fmla="*/ 0 h 23"/>
                      <a:gd name="T36" fmla="*/ 0 w 42"/>
                      <a:gd name="T37" fmla="*/ 0 h 23"/>
                      <a:gd name="T38" fmla="*/ 0 w 42"/>
                      <a:gd name="T39" fmla="*/ 0 h 23"/>
                      <a:gd name="T40" fmla="*/ 0 w 42"/>
                      <a:gd name="T41" fmla="*/ 0 h 23"/>
                      <a:gd name="T42" fmla="*/ 0 w 42"/>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3"/>
                      <a:gd name="T68" fmla="*/ 42 w 42"/>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3">
                        <a:moveTo>
                          <a:pt x="2" y="13"/>
                        </a:moveTo>
                        <a:lnTo>
                          <a:pt x="6" y="5"/>
                        </a:lnTo>
                        <a:lnTo>
                          <a:pt x="0" y="10"/>
                        </a:lnTo>
                        <a:lnTo>
                          <a:pt x="32" y="23"/>
                        </a:lnTo>
                        <a:lnTo>
                          <a:pt x="38" y="18"/>
                        </a:lnTo>
                        <a:lnTo>
                          <a:pt x="42" y="11"/>
                        </a:lnTo>
                        <a:lnTo>
                          <a:pt x="38" y="18"/>
                        </a:lnTo>
                        <a:lnTo>
                          <a:pt x="40" y="16"/>
                        </a:lnTo>
                        <a:lnTo>
                          <a:pt x="42" y="14"/>
                        </a:lnTo>
                        <a:lnTo>
                          <a:pt x="42" y="12"/>
                        </a:lnTo>
                        <a:lnTo>
                          <a:pt x="42" y="10"/>
                        </a:lnTo>
                        <a:lnTo>
                          <a:pt x="41" y="8"/>
                        </a:lnTo>
                        <a:lnTo>
                          <a:pt x="39" y="6"/>
                        </a:lnTo>
                        <a:lnTo>
                          <a:pt x="37" y="4"/>
                        </a:lnTo>
                        <a:lnTo>
                          <a:pt x="34" y="3"/>
                        </a:lnTo>
                        <a:lnTo>
                          <a:pt x="27" y="1"/>
                        </a:lnTo>
                        <a:lnTo>
                          <a:pt x="20" y="0"/>
                        </a:lnTo>
                        <a:lnTo>
                          <a:pt x="16" y="1"/>
                        </a:lnTo>
                        <a:lnTo>
                          <a:pt x="13" y="2"/>
                        </a:lnTo>
                        <a:lnTo>
                          <a:pt x="9" y="3"/>
                        </a:lnTo>
                        <a:lnTo>
                          <a:pt x="6" y="5"/>
                        </a:lnTo>
                        <a:lnTo>
                          <a:pt x="2" y="13"/>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1" name="Freeform 1078"/>
                  <p:cNvSpPr>
                    <a:spLocks/>
                  </p:cNvSpPr>
                  <p:nvPr/>
                </p:nvSpPr>
                <p:spPr bwMode="auto">
                  <a:xfrm>
                    <a:off x="1215" y="2555"/>
                    <a:ext cx="10" cy="13"/>
                  </a:xfrm>
                  <a:custGeom>
                    <a:avLst/>
                    <a:gdLst>
                      <a:gd name="T0" fmla="*/ 0 w 119"/>
                      <a:gd name="T1" fmla="*/ 0 h 167"/>
                      <a:gd name="T2" fmla="*/ 0 w 119"/>
                      <a:gd name="T3" fmla="*/ 0 h 167"/>
                      <a:gd name="T4" fmla="*/ 0 w 119"/>
                      <a:gd name="T5" fmla="*/ 0 h 167"/>
                      <a:gd name="T6" fmla="*/ 0 w 119"/>
                      <a:gd name="T7" fmla="*/ 0 h 167"/>
                      <a:gd name="T8" fmla="*/ 0 w 119"/>
                      <a:gd name="T9" fmla="*/ 0 h 167"/>
                      <a:gd name="T10" fmla="*/ 0 w 119"/>
                      <a:gd name="T11" fmla="*/ 0 h 167"/>
                      <a:gd name="T12" fmla="*/ 0 w 119"/>
                      <a:gd name="T13" fmla="*/ 0 h 167"/>
                      <a:gd name="T14" fmla="*/ 0 w 119"/>
                      <a:gd name="T15" fmla="*/ 0 h 167"/>
                      <a:gd name="T16" fmla="*/ 0 w 119"/>
                      <a:gd name="T17" fmla="*/ 0 h 167"/>
                      <a:gd name="T18" fmla="*/ 0 w 119"/>
                      <a:gd name="T19" fmla="*/ 0 h 167"/>
                      <a:gd name="T20" fmla="*/ 0 w 119"/>
                      <a:gd name="T21" fmla="*/ 0 h 167"/>
                      <a:gd name="T22" fmla="*/ 0 w 119"/>
                      <a:gd name="T23" fmla="*/ 0 h 167"/>
                      <a:gd name="T24" fmla="*/ 0 w 119"/>
                      <a:gd name="T25" fmla="*/ 0 h 167"/>
                      <a:gd name="T26" fmla="*/ 0 w 119"/>
                      <a:gd name="T27" fmla="*/ 0 h 167"/>
                      <a:gd name="T28" fmla="*/ 0 w 119"/>
                      <a:gd name="T29" fmla="*/ 0 h 167"/>
                      <a:gd name="T30" fmla="*/ 0 w 119"/>
                      <a:gd name="T31" fmla="*/ 0 h 167"/>
                      <a:gd name="T32" fmla="*/ 0 w 119"/>
                      <a:gd name="T33" fmla="*/ 0 h 167"/>
                      <a:gd name="T34" fmla="*/ 0 w 119"/>
                      <a:gd name="T35" fmla="*/ 0 h 167"/>
                      <a:gd name="T36" fmla="*/ 0 w 119"/>
                      <a:gd name="T37" fmla="*/ 0 h 167"/>
                      <a:gd name="T38" fmla="*/ 0 w 119"/>
                      <a:gd name="T39" fmla="*/ 0 h 167"/>
                      <a:gd name="T40" fmla="*/ 0 w 119"/>
                      <a:gd name="T41" fmla="*/ 0 h 167"/>
                      <a:gd name="T42" fmla="*/ 0 w 119"/>
                      <a:gd name="T43" fmla="*/ 0 h 167"/>
                      <a:gd name="T44" fmla="*/ 0 w 119"/>
                      <a:gd name="T45" fmla="*/ 0 h 167"/>
                      <a:gd name="T46" fmla="*/ 0 w 119"/>
                      <a:gd name="T47" fmla="*/ 0 h 167"/>
                      <a:gd name="T48" fmla="*/ 0 w 119"/>
                      <a:gd name="T49" fmla="*/ 0 h 167"/>
                      <a:gd name="T50" fmla="*/ 0 w 119"/>
                      <a:gd name="T51" fmla="*/ 0 h 167"/>
                      <a:gd name="T52" fmla="*/ 0 w 119"/>
                      <a:gd name="T53" fmla="*/ 0 h 167"/>
                      <a:gd name="T54" fmla="*/ 0 w 119"/>
                      <a:gd name="T55" fmla="*/ 0 h 167"/>
                      <a:gd name="T56" fmla="*/ 0 w 119"/>
                      <a:gd name="T57" fmla="*/ 0 h 167"/>
                      <a:gd name="T58" fmla="*/ 0 w 119"/>
                      <a:gd name="T59" fmla="*/ 0 h 167"/>
                      <a:gd name="T60" fmla="*/ 0 w 119"/>
                      <a:gd name="T61" fmla="*/ 0 h 167"/>
                      <a:gd name="T62" fmla="*/ 0 w 119"/>
                      <a:gd name="T63" fmla="*/ 0 h 167"/>
                      <a:gd name="T64" fmla="*/ 0 w 119"/>
                      <a:gd name="T65" fmla="*/ 0 h 167"/>
                      <a:gd name="T66" fmla="*/ 0 w 119"/>
                      <a:gd name="T67" fmla="*/ 0 h 167"/>
                      <a:gd name="T68" fmla="*/ 0 w 119"/>
                      <a:gd name="T69" fmla="*/ 0 h 167"/>
                      <a:gd name="T70" fmla="*/ 0 w 119"/>
                      <a:gd name="T71" fmla="*/ 0 h 167"/>
                      <a:gd name="T72" fmla="*/ 0 w 119"/>
                      <a:gd name="T73" fmla="*/ 0 h 167"/>
                      <a:gd name="T74" fmla="*/ 0 w 119"/>
                      <a:gd name="T75" fmla="*/ 0 h 167"/>
                      <a:gd name="T76" fmla="*/ 0 w 119"/>
                      <a:gd name="T77" fmla="*/ 0 h 167"/>
                      <a:gd name="T78" fmla="*/ 0 w 119"/>
                      <a:gd name="T79" fmla="*/ 0 h 167"/>
                      <a:gd name="T80" fmla="*/ 0 w 119"/>
                      <a:gd name="T81" fmla="*/ 0 h 167"/>
                      <a:gd name="T82" fmla="*/ 0 w 119"/>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9"/>
                      <a:gd name="T127" fmla="*/ 0 h 167"/>
                      <a:gd name="T128" fmla="*/ 119 w 119"/>
                      <a:gd name="T129" fmla="*/ 167 h 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9" h="167">
                        <a:moveTo>
                          <a:pt x="40" y="9"/>
                        </a:moveTo>
                        <a:lnTo>
                          <a:pt x="4" y="17"/>
                        </a:lnTo>
                        <a:lnTo>
                          <a:pt x="12" y="24"/>
                        </a:lnTo>
                        <a:lnTo>
                          <a:pt x="20" y="32"/>
                        </a:lnTo>
                        <a:lnTo>
                          <a:pt x="27" y="40"/>
                        </a:lnTo>
                        <a:lnTo>
                          <a:pt x="33" y="49"/>
                        </a:lnTo>
                        <a:lnTo>
                          <a:pt x="39" y="58"/>
                        </a:lnTo>
                        <a:lnTo>
                          <a:pt x="45" y="67"/>
                        </a:lnTo>
                        <a:lnTo>
                          <a:pt x="50" y="76"/>
                        </a:lnTo>
                        <a:lnTo>
                          <a:pt x="55" y="85"/>
                        </a:lnTo>
                        <a:lnTo>
                          <a:pt x="63" y="105"/>
                        </a:lnTo>
                        <a:lnTo>
                          <a:pt x="69" y="125"/>
                        </a:lnTo>
                        <a:lnTo>
                          <a:pt x="75" y="146"/>
                        </a:lnTo>
                        <a:lnTo>
                          <a:pt x="79" y="167"/>
                        </a:lnTo>
                        <a:lnTo>
                          <a:pt x="119" y="165"/>
                        </a:lnTo>
                        <a:lnTo>
                          <a:pt x="115" y="143"/>
                        </a:lnTo>
                        <a:lnTo>
                          <a:pt x="109" y="122"/>
                        </a:lnTo>
                        <a:lnTo>
                          <a:pt x="103" y="100"/>
                        </a:lnTo>
                        <a:lnTo>
                          <a:pt x="94" y="80"/>
                        </a:lnTo>
                        <a:lnTo>
                          <a:pt x="89" y="70"/>
                        </a:lnTo>
                        <a:lnTo>
                          <a:pt x="84" y="60"/>
                        </a:lnTo>
                        <a:lnTo>
                          <a:pt x="78" y="50"/>
                        </a:lnTo>
                        <a:lnTo>
                          <a:pt x="71" y="40"/>
                        </a:lnTo>
                        <a:lnTo>
                          <a:pt x="63" y="31"/>
                        </a:lnTo>
                        <a:lnTo>
                          <a:pt x="55" y="22"/>
                        </a:lnTo>
                        <a:lnTo>
                          <a:pt x="46" y="13"/>
                        </a:lnTo>
                        <a:lnTo>
                          <a:pt x="37" y="5"/>
                        </a:lnTo>
                        <a:lnTo>
                          <a:pt x="1" y="12"/>
                        </a:lnTo>
                        <a:lnTo>
                          <a:pt x="37" y="5"/>
                        </a:lnTo>
                        <a:lnTo>
                          <a:pt x="34" y="3"/>
                        </a:lnTo>
                        <a:lnTo>
                          <a:pt x="30" y="1"/>
                        </a:lnTo>
                        <a:lnTo>
                          <a:pt x="27" y="0"/>
                        </a:lnTo>
                        <a:lnTo>
                          <a:pt x="23" y="0"/>
                        </a:lnTo>
                        <a:lnTo>
                          <a:pt x="16" y="0"/>
                        </a:lnTo>
                        <a:lnTo>
                          <a:pt x="9" y="2"/>
                        </a:lnTo>
                        <a:lnTo>
                          <a:pt x="4" y="4"/>
                        </a:lnTo>
                        <a:lnTo>
                          <a:pt x="1" y="8"/>
                        </a:lnTo>
                        <a:lnTo>
                          <a:pt x="0" y="10"/>
                        </a:lnTo>
                        <a:lnTo>
                          <a:pt x="0" y="12"/>
                        </a:lnTo>
                        <a:lnTo>
                          <a:pt x="1" y="15"/>
                        </a:lnTo>
                        <a:lnTo>
                          <a:pt x="4" y="17"/>
                        </a:lnTo>
                        <a:lnTo>
                          <a:pt x="40"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2" name="Freeform 1079"/>
                  <p:cNvSpPr>
                    <a:spLocks/>
                  </p:cNvSpPr>
                  <p:nvPr/>
                </p:nvSpPr>
                <p:spPr bwMode="auto">
                  <a:xfrm>
                    <a:off x="1215" y="2556"/>
                    <a:ext cx="4" cy="2"/>
                  </a:xfrm>
                  <a:custGeom>
                    <a:avLst/>
                    <a:gdLst>
                      <a:gd name="T0" fmla="*/ 0 w 43"/>
                      <a:gd name="T1" fmla="*/ 0 h 33"/>
                      <a:gd name="T2" fmla="*/ 0 w 43"/>
                      <a:gd name="T3" fmla="*/ 0 h 33"/>
                      <a:gd name="T4" fmla="*/ 0 w 43"/>
                      <a:gd name="T5" fmla="*/ 0 h 33"/>
                      <a:gd name="T6" fmla="*/ 0 w 43"/>
                      <a:gd name="T7" fmla="*/ 0 h 33"/>
                      <a:gd name="T8" fmla="*/ 0 w 43"/>
                      <a:gd name="T9" fmla="*/ 0 h 33"/>
                      <a:gd name="T10" fmla="*/ 0 w 43"/>
                      <a:gd name="T11" fmla="*/ 0 h 33"/>
                      <a:gd name="T12" fmla="*/ 0 w 43"/>
                      <a:gd name="T13" fmla="*/ 0 h 33"/>
                      <a:gd name="T14" fmla="*/ 0 w 43"/>
                      <a:gd name="T15" fmla="*/ 0 h 33"/>
                      <a:gd name="T16" fmla="*/ 0 w 43"/>
                      <a:gd name="T17" fmla="*/ 0 h 33"/>
                      <a:gd name="T18" fmla="*/ 0 w 43"/>
                      <a:gd name="T19" fmla="*/ 0 h 33"/>
                      <a:gd name="T20" fmla="*/ 0 w 43"/>
                      <a:gd name="T21" fmla="*/ 0 h 33"/>
                      <a:gd name="T22" fmla="*/ 0 w 43"/>
                      <a:gd name="T23" fmla="*/ 0 h 33"/>
                      <a:gd name="T24" fmla="*/ 0 w 43"/>
                      <a:gd name="T25" fmla="*/ 0 h 33"/>
                      <a:gd name="T26" fmla="*/ 0 w 43"/>
                      <a:gd name="T27" fmla="*/ 0 h 33"/>
                      <a:gd name="T28" fmla="*/ 0 w 43"/>
                      <a:gd name="T29" fmla="*/ 0 h 33"/>
                      <a:gd name="T30" fmla="*/ 0 w 43"/>
                      <a:gd name="T31" fmla="*/ 0 h 33"/>
                      <a:gd name="T32" fmla="*/ 0 w 43"/>
                      <a:gd name="T33" fmla="*/ 0 h 33"/>
                      <a:gd name="T34" fmla="*/ 0 w 43"/>
                      <a:gd name="T35" fmla="*/ 0 h 33"/>
                      <a:gd name="T36" fmla="*/ 0 w 43"/>
                      <a:gd name="T37" fmla="*/ 0 h 33"/>
                      <a:gd name="T38" fmla="*/ 0 w 43"/>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33"/>
                      <a:gd name="T62" fmla="*/ 43 w 43"/>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33">
                        <a:moveTo>
                          <a:pt x="39" y="14"/>
                        </a:moveTo>
                        <a:lnTo>
                          <a:pt x="43" y="20"/>
                        </a:lnTo>
                        <a:lnTo>
                          <a:pt x="39" y="0"/>
                        </a:lnTo>
                        <a:lnTo>
                          <a:pt x="0" y="3"/>
                        </a:lnTo>
                        <a:lnTo>
                          <a:pt x="4" y="23"/>
                        </a:lnTo>
                        <a:lnTo>
                          <a:pt x="9" y="29"/>
                        </a:lnTo>
                        <a:lnTo>
                          <a:pt x="4" y="23"/>
                        </a:lnTo>
                        <a:lnTo>
                          <a:pt x="5" y="26"/>
                        </a:lnTo>
                        <a:lnTo>
                          <a:pt x="7" y="28"/>
                        </a:lnTo>
                        <a:lnTo>
                          <a:pt x="9" y="29"/>
                        </a:lnTo>
                        <a:lnTo>
                          <a:pt x="12" y="31"/>
                        </a:lnTo>
                        <a:lnTo>
                          <a:pt x="19" y="32"/>
                        </a:lnTo>
                        <a:lnTo>
                          <a:pt x="26" y="33"/>
                        </a:lnTo>
                        <a:lnTo>
                          <a:pt x="33" y="31"/>
                        </a:lnTo>
                        <a:lnTo>
                          <a:pt x="39" y="29"/>
                        </a:lnTo>
                        <a:lnTo>
                          <a:pt x="41" y="27"/>
                        </a:lnTo>
                        <a:lnTo>
                          <a:pt x="43" y="25"/>
                        </a:lnTo>
                        <a:lnTo>
                          <a:pt x="43" y="23"/>
                        </a:lnTo>
                        <a:lnTo>
                          <a:pt x="43" y="20"/>
                        </a:lnTo>
                        <a:lnTo>
                          <a:pt x="39"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3" name="Freeform 1080"/>
                  <p:cNvSpPr>
                    <a:spLocks/>
                  </p:cNvSpPr>
                  <p:nvPr/>
                </p:nvSpPr>
                <p:spPr bwMode="auto">
                  <a:xfrm>
                    <a:off x="1216" y="2557"/>
                    <a:ext cx="8" cy="12"/>
                  </a:xfrm>
                  <a:custGeom>
                    <a:avLst/>
                    <a:gdLst>
                      <a:gd name="T0" fmla="*/ 0 w 103"/>
                      <a:gd name="T1" fmla="*/ 0 h 158"/>
                      <a:gd name="T2" fmla="*/ 0 w 103"/>
                      <a:gd name="T3" fmla="*/ 0 h 158"/>
                      <a:gd name="T4" fmla="*/ 0 w 103"/>
                      <a:gd name="T5" fmla="*/ 0 h 158"/>
                      <a:gd name="T6" fmla="*/ 0 w 103"/>
                      <a:gd name="T7" fmla="*/ 0 h 158"/>
                      <a:gd name="T8" fmla="*/ 0 w 103"/>
                      <a:gd name="T9" fmla="*/ 0 h 158"/>
                      <a:gd name="T10" fmla="*/ 0 w 103"/>
                      <a:gd name="T11" fmla="*/ 0 h 158"/>
                      <a:gd name="T12" fmla="*/ 0 w 103"/>
                      <a:gd name="T13" fmla="*/ 0 h 158"/>
                      <a:gd name="T14" fmla="*/ 0 w 103"/>
                      <a:gd name="T15" fmla="*/ 0 h 158"/>
                      <a:gd name="T16" fmla="*/ 0 w 103"/>
                      <a:gd name="T17" fmla="*/ 0 h 158"/>
                      <a:gd name="T18" fmla="*/ 0 w 103"/>
                      <a:gd name="T19" fmla="*/ 0 h 158"/>
                      <a:gd name="T20" fmla="*/ 0 w 103"/>
                      <a:gd name="T21" fmla="*/ 0 h 158"/>
                      <a:gd name="T22" fmla="*/ 0 w 103"/>
                      <a:gd name="T23" fmla="*/ 0 h 158"/>
                      <a:gd name="T24" fmla="*/ 0 w 103"/>
                      <a:gd name="T25" fmla="*/ 0 h 158"/>
                      <a:gd name="T26" fmla="*/ 0 w 103"/>
                      <a:gd name="T27" fmla="*/ 0 h 158"/>
                      <a:gd name="T28" fmla="*/ 0 w 103"/>
                      <a:gd name="T29" fmla="*/ 0 h 158"/>
                      <a:gd name="T30" fmla="*/ 0 w 103"/>
                      <a:gd name="T31" fmla="*/ 0 h 158"/>
                      <a:gd name="T32" fmla="*/ 0 w 103"/>
                      <a:gd name="T33" fmla="*/ 0 h 158"/>
                      <a:gd name="T34" fmla="*/ 0 w 103"/>
                      <a:gd name="T35" fmla="*/ 0 h 158"/>
                      <a:gd name="T36" fmla="*/ 0 w 103"/>
                      <a:gd name="T37" fmla="*/ 0 h 158"/>
                      <a:gd name="T38" fmla="*/ 0 w 103"/>
                      <a:gd name="T39" fmla="*/ 0 h 158"/>
                      <a:gd name="T40" fmla="*/ 0 w 103"/>
                      <a:gd name="T41" fmla="*/ 0 h 158"/>
                      <a:gd name="T42" fmla="*/ 0 w 103"/>
                      <a:gd name="T43" fmla="*/ 0 h 158"/>
                      <a:gd name="T44" fmla="*/ 0 w 103"/>
                      <a:gd name="T45" fmla="*/ 0 h 158"/>
                      <a:gd name="T46" fmla="*/ 0 w 103"/>
                      <a:gd name="T47" fmla="*/ 0 h 158"/>
                      <a:gd name="T48" fmla="*/ 0 w 103"/>
                      <a:gd name="T49" fmla="*/ 0 h 158"/>
                      <a:gd name="T50" fmla="*/ 0 w 103"/>
                      <a:gd name="T51" fmla="*/ 0 h 158"/>
                      <a:gd name="T52" fmla="*/ 0 w 103"/>
                      <a:gd name="T53" fmla="*/ 0 h 158"/>
                      <a:gd name="T54" fmla="*/ 0 w 103"/>
                      <a:gd name="T55" fmla="*/ 0 h 158"/>
                      <a:gd name="T56" fmla="*/ 0 w 103"/>
                      <a:gd name="T57" fmla="*/ 0 h 158"/>
                      <a:gd name="T58" fmla="*/ 0 w 103"/>
                      <a:gd name="T59" fmla="*/ 0 h 158"/>
                      <a:gd name="T60" fmla="*/ 0 w 103"/>
                      <a:gd name="T61" fmla="*/ 0 h 158"/>
                      <a:gd name="T62" fmla="*/ 0 w 103"/>
                      <a:gd name="T63" fmla="*/ 0 h 158"/>
                      <a:gd name="T64" fmla="*/ 0 w 103"/>
                      <a:gd name="T65" fmla="*/ 0 h 158"/>
                      <a:gd name="T66" fmla="*/ 0 w 103"/>
                      <a:gd name="T67" fmla="*/ 0 h 158"/>
                      <a:gd name="T68" fmla="*/ 0 w 103"/>
                      <a:gd name="T69" fmla="*/ 0 h 158"/>
                      <a:gd name="T70" fmla="*/ 0 w 103"/>
                      <a:gd name="T71" fmla="*/ 0 h 158"/>
                      <a:gd name="T72" fmla="*/ 0 w 103"/>
                      <a:gd name="T73" fmla="*/ 0 h 158"/>
                      <a:gd name="T74" fmla="*/ 0 w 103"/>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158"/>
                      <a:gd name="T116" fmla="*/ 103 w 103"/>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158">
                        <a:moveTo>
                          <a:pt x="67" y="141"/>
                        </a:moveTo>
                        <a:lnTo>
                          <a:pt x="103" y="146"/>
                        </a:lnTo>
                        <a:lnTo>
                          <a:pt x="97" y="124"/>
                        </a:lnTo>
                        <a:lnTo>
                          <a:pt x="91" y="103"/>
                        </a:lnTo>
                        <a:lnTo>
                          <a:pt x="84" y="81"/>
                        </a:lnTo>
                        <a:lnTo>
                          <a:pt x="77" y="62"/>
                        </a:lnTo>
                        <a:lnTo>
                          <a:pt x="68" y="44"/>
                        </a:lnTo>
                        <a:lnTo>
                          <a:pt x="57" y="28"/>
                        </a:lnTo>
                        <a:lnTo>
                          <a:pt x="51" y="19"/>
                        </a:lnTo>
                        <a:lnTo>
                          <a:pt x="44" y="12"/>
                        </a:lnTo>
                        <a:lnTo>
                          <a:pt x="37" y="6"/>
                        </a:lnTo>
                        <a:lnTo>
                          <a:pt x="30" y="0"/>
                        </a:lnTo>
                        <a:lnTo>
                          <a:pt x="0" y="15"/>
                        </a:lnTo>
                        <a:lnTo>
                          <a:pt x="5" y="19"/>
                        </a:lnTo>
                        <a:lnTo>
                          <a:pt x="10" y="24"/>
                        </a:lnTo>
                        <a:lnTo>
                          <a:pt x="15" y="30"/>
                        </a:lnTo>
                        <a:lnTo>
                          <a:pt x="20" y="36"/>
                        </a:lnTo>
                        <a:lnTo>
                          <a:pt x="29" y="50"/>
                        </a:lnTo>
                        <a:lnTo>
                          <a:pt x="37" y="67"/>
                        </a:lnTo>
                        <a:lnTo>
                          <a:pt x="44" y="85"/>
                        </a:lnTo>
                        <a:lnTo>
                          <a:pt x="51" y="106"/>
                        </a:lnTo>
                        <a:lnTo>
                          <a:pt x="57" y="127"/>
                        </a:lnTo>
                        <a:lnTo>
                          <a:pt x="63" y="149"/>
                        </a:lnTo>
                        <a:lnTo>
                          <a:pt x="99" y="154"/>
                        </a:lnTo>
                        <a:lnTo>
                          <a:pt x="63" y="149"/>
                        </a:lnTo>
                        <a:lnTo>
                          <a:pt x="64" y="151"/>
                        </a:lnTo>
                        <a:lnTo>
                          <a:pt x="66" y="153"/>
                        </a:lnTo>
                        <a:lnTo>
                          <a:pt x="69" y="155"/>
                        </a:lnTo>
                        <a:lnTo>
                          <a:pt x="71" y="156"/>
                        </a:lnTo>
                        <a:lnTo>
                          <a:pt x="78" y="158"/>
                        </a:lnTo>
                        <a:lnTo>
                          <a:pt x="86" y="158"/>
                        </a:lnTo>
                        <a:lnTo>
                          <a:pt x="93" y="157"/>
                        </a:lnTo>
                        <a:lnTo>
                          <a:pt x="98" y="154"/>
                        </a:lnTo>
                        <a:lnTo>
                          <a:pt x="101" y="153"/>
                        </a:lnTo>
                        <a:lnTo>
                          <a:pt x="102" y="151"/>
                        </a:lnTo>
                        <a:lnTo>
                          <a:pt x="103" y="148"/>
                        </a:lnTo>
                        <a:lnTo>
                          <a:pt x="103" y="146"/>
                        </a:lnTo>
                        <a:lnTo>
                          <a:pt x="67" y="14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4" name="Freeform 1081"/>
                  <p:cNvSpPr>
                    <a:spLocks/>
                  </p:cNvSpPr>
                  <p:nvPr/>
                </p:nvSpPr>
                <p:spPr bwMode="auto">
                  <a:xfrm>
                    <a:off x="1212" y="2559"/>
                    <a:ext cx="11" cy="8"/>
                  </a:xfrm>
                  <a:custGeom>
                    <a:avLst/>
                    <a:gdLst>
                      <a:gd name="T0" fmla="*/ 0 w 143"/>
                      <a:gd name="T1" fmla="*/ 0 h 106"/>
                      <a:gd name="T2" fmla="*/ 0 w 143"/>
                      <a:gd name="T3" fmla="*/ 0 h 106"/>
                      <a:gd name="T4" fmla="*/ 0 w 143"/>
                      <a:gd name="T5" fmla="*/ 0 h 106"/>
                      <a:gd name="T6" fmla="*/ 0 w 143"/>
                      <a:gd name="T7" fmla="*/ 0 h 106"/>
                      <a:gd name="T8" fmla="*/ 0 w 143"/>
                      <a:gd name="T9" fmla="*/ 0 h 106"/>
                      <a:gd name="T10" fmla="*/ 0 w 143"/>
                      <a:gd name="T11" fmla="*/ 0 h 106"/>
                      <a:gd name="T12" fmla="*/ 0 w 143"/>
                      <a:gd name="T13" fmla="*/ 0 h 106"/>
                      <a:gd name="T14" fmla="*/ 0 w 143"/>
                      <a:gd name="T15" fmla="*/ 0 h 106"/>
                      <a:gd name="T16" fmla="*/ 0 w 143"/>
                      <a:gd name="T17" fmla="*/ 0 h 106"/>
                      <a:gd name="T18" fmla="*/ 0 w 143"/>
                      <a:gd name="T19" fmla="*/ 0 h 106"/>
                      <a:gd name="T20" fmla="*/ 0 w 143"/>
                      <a:gd name="T21" fmla="*/ 0 h 106"/>
                      <a:gd name="T22" fmla="*/ 0 w 143"/>
                      <a:gd name="T23" fmla="*/ 0 h 106"/>
                      <a:gd name="T24" fmla="*/ 0 w 143"/>
                      <a:gd name="T25" fmla="*/ 0 h 106"/>
                      <a:gd name="T26" fmla="*/ 0 w 143"/>
                      <a:gd name="T27" fmla="*/ 0 h 106"/>
                      <a:gd name="T28" fmla="*/ 0 w 143"/>
                      <a:gd name="T29" fmla="*/ 0 h 106"/>
                      <a:gd name="T30" fmla="*/ 0 w 143"/>
                      <a:gd name="T31" fmla="*/ 0 h 106"/>
                      <a:gd name="T32" fmla="*/ 0 w 143"/>
                      <a:gd name="T33" fmla="*/ 0 h 106"/>
                      <a:gd name="T34" fmla="*/ 0 w 143"/>
                      <a:gd name="T35" fmla="*/ 0 h 106"/>
                      <a:gd name="T36" fmla="*/ 0 w 143"/>
                      <a:gd name="T37" fmla="*/ 0 h 106"/>
                      <a:gd name="T38" fmla="*/ 0 w 143"/>
                      <a:gd name="T39" fmla="*/ 0 h 106"/>
                      <a:gd name="T40" fmla="*/ 0 w 143"/>
                      <a:gd name="T41" fmla="*/ 0 h 106"/>
                      <a:gd name="T42" fmla="*/ 0 w 143"/>
                      <a:gd name="T43" fmla="*/ 0 h 106"/>
                      <a:gd name="T44" fmla="*/ 0 w 143"/>
                      <a:gd name="T45" fmla="*/ 0 h 106"/>
                      <a:gd name="T46" fmla="*/ 0 w 143"/>
                      <a:gd name="T47" fmla="*/ 0 h 106"/>
                      <a:gd name="T48" fmla="*/ 0 w 143"/>
                      <a:gd name="T49" fmla="*/ 0 h 106"/>
                      <a:gd name="T50" fmla="*/ 0 w 143"/>
                      <a:gd name="T51" fmla="*/ 0 h 106"/>
                      <a:gd name="T52" fmla="*/ 0 w 143"/>
                      <a:gd name="T53" fmla="*/ 0 h 1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106"/>
                      <a:gd name="T83" fmla="*/ 143 w 143"/>
                      <a:gd name="T84" fmla="*/ 106 h 1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106">
                        <a:moveTo>
                          <a:pt x="138" y="106"/>
                        </a:moveTo>
                        <a:lnTo>
                          <a:pt x="143" y="100"/>
                        </a:lnTo>
                        <a:lnTo>
                          <a:pt x="129" y="83"/>
                        </a:lnTo>
                        <a:lnTo>
                          <a:pt x="115" y="67"/>
                        </a:lnTo>
                        <a:lnTo>
                          <a:pt x="98" y="51"/>
                        </a:lnTo>
                        <a:lnTo>
                          <a:pt x="82" y="37"/>
                        </a:lnTo>
                        <a:lnTo>
                          <a:pt x="73" y="31"/>
                        </a:lnTo>
                        <a:lnTo>
                          <a:pt x="64" y="25"/>
                        </a:lnTo>
                        <a:lnTo>
                          <a:pt x="54" y="19"/>
                        </a:lnTo>
                        <a:lnTo>
                          <a:pt x="44" y="14"/>
                        </a:lnTo>
                        <a:lnTo>
                          <a:pt x="33" y="10"/>
                        </a:lnTo>
                        <a:lnTo>
                          <a:pt x="23" y="6"/>
                        </a:lnTo>
                        <a:lnTo>
                          <a:pt x="12" y="2"/>
                        </a:lnTo>
                        <a:lnTo>
                          <a:pt x="0" y="0"/>
                        </a:lnTo>
                        <a:lnTo>
                          <a:pt x="12" y="16"/>
                        </a:lnTo>
                        <a:lnTo>
                          <a:pt x="20" y="17"/>
                        </a:lnTo>
                        <a:lnTo>
                          <a:pt x="28" y="19"/>
                        </a:lnTo>
                        <a:lnTo>
                          <a:pt x="36" y="22"/>
                        </a:lnTo>
                        <a:lnTo>
                          <a:pt x="45" y="25"/>
                        </a:lnTo>
                        <a:lnTo>
                          <a:pt x="53" y="29"/>
                        </a:lnTo>
                        <a:lnTo>
                          <a:pt x="61" y="34"/>
                        </a:lnTo>
                        <a:lnTo>
                          <a:pt x="69" y="39"/>
                        </a:lnTo>
                        <a:lnTo>
                          <a:pt x="77" y="45"/>
                        </a:lnTo>
                        <a:lnTo>
                          <a:pt x="92" y="58"/>
                        </a:lnTo>
                        <a:lnTo>
                          <a:pt x="108" y="74"/>
                        </a:lnTo>
                        <a:lnTo>
                          <a:pt x="123" y="90"/>
                        </a:lnTo>
                        <a:lnTo>
                          <a:pt x="138"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5" name="Freeform 1082"/>
                  <p:cNvSpPr>
                    <a:spLocks/>
                  </p:cNvSpPr>
                  <p:nvPr/>
                </p:nvSpPr>
                <p:spPr bwMode="auto">
                  <a:xfrm>
                    <a:off x="1221" y="2566"/>
                    <a:ext cx="4" cy="2"/>
                  </a:xfrm>
                  <a:custGeom>
                    <a:avLst/>
                    <a:gdLst>
                      <a:gd name="T0" fmla="*/ 0 w 43"/>
                      <a:gd name="T1" fmla="*/ 0 h 21"/>
                      <a:gd name="T2" fmla="*/ 0 w 43"/>
                      <a:gd name="T3" fmla="*/ 0 h 21"/>
                      <a:gd name="T4" fmla="*/ 0 w 43"/>
                      <a:gd name="T5" fmla="*/ 0 h 21"/>
                      <a:gd name="T6" fmla="*/ 0 w 43"/>
                      <a:gd name="T7" fmla="*/ 0 h 21"/>
                      <a:gd name="T8" fmla="*/ 0 w 43"/>
                      <a:gd name="T9" fmla="*/ 0 h 21"/>
                      <a:gd name="T10" fmla="*/ 0 w 43"/>
                      <a:gd name="T11" fmla="*/ 0 h 21"/>
                      <a:gd name="T12" fmla="*/ 0 w 43"/>
                      <a:gd name="T13" fmla="*/ 0 h 21"/>
                      <a:gd name="T14" fmla="*/ 0 w 43"/>
                      <a:gd name="T15" fmla="*/ 0 h 21"/>
                      <a:gd name="T16" fmla="*/ 0 w 43"/>
                      <a:gd name="T17" fmla="*/ 0 h 21"/>
                      <a:gd name="T18" fmla="*/ 0 w 43"/>
                      <a:gd name="T19" fmla="*/ 0 h 21"/>
                      <a:gd name="T20" fmla="*/ 0 w 43"/>
                      <a:gd name="T21" fmla="*/ 0 h 21"/>
                      <a:gd name="T22" fmla="*/ 0 w 43"/>
                      <a:gd name="T23" fmla="*/ 0 h 21"/>
                      <a:gd name="T24" fmla="*/ 0 w 43"/>
                      <a:gd name="T25" fmla="*/ 0 h 21"/>
                      <a:gd name="T26" fmla="*/ 0 w 43"/>
                      <a:gd name="T27" fmla="*/ 0 h 21"/>
                      <a:gd name="T28" fmla="*/ 0 w 43"/>
                      <a:gd name="T29" fmla="*/ 0 h 21"/>
                      <a:gd name="T30" fmla="*/ 0 w 43"/>
                      <a:gd name="T31" fmla="*/ 0 h 21"/>
                      <a:gd name="T32" fmla="*/ 0 w 43"/>
                      <a:gd name="T33" fmla="*/ 0 h 21"/>
                      <a:gd name="T34" fmla="*/ 0 w 43"/>
                      <a:gd name="T35" fmla="*/ 0 h 21"/>
                      <a:gd name="T36" fmla="*/ 0 w 43"/>
                      <a:gd name="T37" fmla="*/ 0 h 21"/>
                      <a:gd name="T38" fmla="*/ 0 w 43"/>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1"/>
                      <a:gd name="T62" fmla="*/ 43 w 43"/>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1">
                        <a:moveTo>
                          <a:pt x="4" y="15"/>
                        </a:moveTo>
                        <a:lnTo>
                          <a:pt x="4" y="7"/>
                        </a:lnTo>
                        <a:lnTo>
                          <a:pt x="0" y="13"/>
                        </a:lnTo>
                        <a:lnTo>
                          <a:pt x="36" y="21"/>
                        </a:lnTo>
                        <a:lnTo>
                          <a:pt x="41" y="15"/>
                        </a:lnTo>
                        <a:lnTo>
                          <a:pt x="41" y="7"/>
                        </a:lnTo>
                        <a:lnTo>
                          <a:pt x="41" y="15"/>
                        </a:lnTo>
                        <a:lnTo>
                          <a:pt x="42" y="13"/>
                        </a:lnTo>
                        <a:lnTo>
                          <a:pt x="43" y="10"/>
                        </a:lnTo>
                        <a:lnTo>
                          <a:pt x="42" y="8"/>
                        </a:lnTo>
                        <a:lnTo>
                          <a:pt x="41" y="6"/>
                        </a:lnTo>
                        <a:lnTo>
                          <a:pt x="37" y="3"/>
                        </a:lnTo>
                        <a:lnTo>
                          <a:pt x="30" y="1"/>
                        </a:lnTo>
                        <a:lnTo>
                          <a:pt x="23" y="0"/>
                        </a:lnTo>
                        <a:lnTo>
                          <a:pt x="16" y="0"/>
                        </a:lnTo>
                        <a:lnTo>
                          <a:pt x="12" y="1"/>
                        </a:lnTo>
                        <a:lnTo>
                          <a:pt x="9" y="3"/>
                        </a:lnTo>
                        <a:lnTo>
                          <a:pt x="7" y="4"/>
                        </a:lnTo>
                        <a:lnTo>
                          <a:pt x="4" y="7"/>
                        </a:lnTo>
                        <a:lnTo>
                          <a:pt x="4" y="1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6" name="Freeform 1083"/>
                  <p:cNvSpPr>
                    <a:spLocks/>
                  </p:cNvSpPr>
                  <p:nvPr/>
                </p:nvSpPr>
                <p:spPr bwMode="auto">
                  <a:xfrm>
                    <a:off x="1211" y="2558"/>
                    <a:ext cx="14" cy="9"/>
                  </a:xfrm>
                  <a:custGeom>
                    <a:avLst/>
                    <a:gdLst>
                      <a:gd name="T0" fmla="*/ 0 w 181"/>
                      <a:gd name="T1" fmla="*/ 0 h 117"/>
                      <a:gd name="T2" fmla="*/ 0 w 181"/>
                      <a:gd name="T3" fmla="*/ 0 h 117"/>
                      <a:gd name="T4" fmla="*/ 0 w 181"/>
                      <a:gd name="T5" fmla="*/ 0 h 117"/>
                      <a:gd name="T6" fmla="*/ 0 w 181"/>
                      <a:gd name="T7" fmla="*/ 0 h 117"/>
                      <a:gd name="T8" fmla="*/ 0 w 181"/>
                      <a:gd name="T9" fmla="*/ 0 h 117"/>
                      <a:gd name="T10" fmla="*/ 0 w 181"/>
                      <a:gd name="T11" fmla="*/ 0 h 117"/>
                      <a:gd name="T12" fmla="*/ 0 w 181"/>
                      <a:gd name="T13" fmla="*/ 0 h 117"/>
                      <a:gd name="T14" fmla="*/ 0 w 181"/>
                      <a:gd name="T15" fmla="*/ 0 h 117"/>
                      <a:gd name="T16" fmla="*/ 0 w 181"/>
                      <a:gd name="T17" fmla="*/ 0 h 117"/>
                      <a:gd name="T18" fmla="*/ 0 w 181"/>
                      <a:gd name="T19" fmla="*/ 0 h 117"/>
                      <a:gd name="T20" fmla="*/ 0 w 181"/>
                      <a:gd name="T21" fmla="*/ 0 h 117"/>
                      <a:gd name="T22" fmla="*/ 0 w 181"/>
                      <a:gd name="T23" fmla="*/ 0 h 117"/>
                      <a:gd name="T24" fmla="*/ 0 w 181"/>
                      <a:gd name="T25" fmla="*/ 0 h 117"/>
                      <a:gd name="T26" fmla="*/ 0 w 181"/>
                      <a:gd name="T27" fmla="*/ 0 h 117"/>
                      <a:gd name="T28" fmla="*/ 0 w 181"/>
                      <a:gd name="T29" fmla="*/ 0 h 117"/>
                      <a:gd name="T30" fmla="*/ 0 w 181"/>
                      <a:gd name="T31" fmla="*/ 0 h 117"/>
                      <a:gd name="T32" fmla="*/ 0 w 181"/>
                      <a:gd name="T33" fmla="*/ 0 h 117"/>
                      <a:gd name="T34" fmla="*/ 0 w 181"/>
                      <a:gd name="T35" fmla="*/ 0 h 117"/>
                      <a:gd name="T36" fmla="*/ 0 w 181"/>
                      <a:gd name="T37" fmla="*/ 0 h 117"/>
                      <a:gd name="T38" fmla="*/ 0 w 181"/>
                      <a:gd name="T39" fmla="*/ 0 h 117"/>
                      <a:gd name="T40" fmla="*/ 0 w 181"/>
                      <a:gd name="T41" fmla="*/ 0 h 117"/>
                      <a:gd name="T42" fmla="*/ 0 w 181"/>
                      <a:gd name="T43" fmla="*/ 0 h 117"/>
                      <a:gd name="T44" fmla="*/ 0 w 181"/>
                      <a:gd name="T45" fmla="*/ 0 h 117"/>
                      <a:gd name="T46" fmla="*/ 0 w 181"/>
                      <a:gd name="T47" fmla="*/ 0 h 117"/>
                      <a:gd name="T48" fmla="*/ 0 w 181"/>
                      <a:gd name="T49" fmla="*/ 0 h 117"/>
                      <a:gd name="T50" fmla="*/ 0 w 181"/>
                      <a:gd name="T51" fmla="*/ 0 h 117"/>
                      <a:gd name="T52" fmla="*/ 0 w 181"/>
                      <a:gd name="T53" fmla="*/ 0 h 117"/>
                      <a:gd name="T54" fmla="*/ 0 w 181"/>
                      <a:gd name="T55" fmla="*/ 0 h 117"/>
                      <a:gd name="T56" fmla="*/ 0 w 181"/>
                      <a:gd name="T57" fmla="*/ 0 h 117"/>
                      <a:gd name="T58" fmla="*/ 0 w 181"/>
                      <a:gd name="T59" fmla="*/ 0 h 117"/>
                      <a:gd name="T60" fmla="*/ 0 w 181"/>
                      <a:gd name="T61" fmla="*/ 0 h 117"/>
                      <a:gd name="T62" fmla="*/ 0 w 181"/>
                      <a:gd name="T63" fmla="*/ 0 h 117"/>
                      <a:gd name="T64" fmla="*/ 0 w 181"/>
                      <a:gd name="T65" fmla="*/ 0 h 117"/>
                      <a:gd name="T66" fmla="*/ 0 w 181"/>
                      <a:gd name="T67" fmla="*/ 0 h 117"/>
                      <a:gd name="T68" fmla="*/ 0 w 181"/>
                      <a:gd name="T69" fmla="*/ 0 h 117"/>
                      <a:gd name="T70" fmla="*/ 0 w 181"/>
                      <a:gd name="T71" fmla="*/ 0 h 117"/>
                      <a:gd name="T72" fmla="*/ 0 w 181"/>
                      <a:gd name="T73" fmla="*/ 0 h 117"/>
                      <a:gd name="T74" fmla="*/ 0 w 181"/>
                      <a:gd name="T75" fmla="*/ 0 h 117"/>
                      <a:gd name="T76" fmla="*/ 0 w 181"/>
                      <a:gd name="T77" fmla="*/ 0 h 117"/>
                      <a:gd name="T78" fmla="*/ 0 w 181"/>
                      <a:gd name="T79" fmla="*/ 0 h 117"/>
                      <a:gd name="T80" fmla="*/ 0 w 181"/>
                      <a:gd name="T81" fmla="*/ 0 h 117"/>
                      <a:gd name="T82" fmla="*/ 0 w 181"/>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
                      <a:gd name="T127" fmla="*/ 0 h 117"/>
                      <a:gd name="T128" fmla="*/ 181 w 181"/>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 h="117">
                        <a:moveTo>
                          <a:pt x="38" y="8"/>
                        </a:moveTo>
                        <a:lnTo>
                          <a:pt x="13" y="23"/>
                        </a:lnTo>
                        <a:lnTo>
                          <a:pt x="23" y="25"/>
                        </a:lnTo>
                        <a:lnTo>
                          <a:pt x="32" y="28"/>
                        </a:lnTo>
                        <a:lnTo>
                          <a:pt x="42" y="32"/>
                        </a:lnTo>
                        <a:lnTo>
                          <a:pt x="51" y="36"/>
                        </a:lnTo>
                        <a:lnTo>
                          <a:pt x="59" y="40"/>
                        </a:lnTo>
                        <a:lnTo>
                          <a:pt x="69" y="45"/>
                        </a:lnTo>
                        <a:lnTo>
                          <a:pt x="77" y="51"/>
                        </a:lnTo>
                        <a:lnTo>
                          <a:pt x="85" y="57"/>
                        </a:lnTo>
                        <a:lnTo>
                          <a:pt x="101" y="70"/>
                        </a:lnTo>
                        <a:lnTo>
                          <a:pt x="116" y="85"/>
                        </a:lnTo>
                        <a:lnTo>
                          <a:pt x="130" y="101"/>
                        </a:lnTo>
                        <a:lnTo>
                          <a:pt x="144" y="117"/>
                        </a:lnTo>
                        <a:lnTo>
                          <a:pt x="181" y="109"/>
                        </a:lnTo>
                        <a:lnTo>
                          <a:pt x="167" y="91"/>
                        </a:lnTo>
                        <a:lnTo>
                          <a:pt x="152" y="75"/>
                        </a:lnTo>
                        <a:lnTo>
                          <a:pt x="136" y="58"/>
                        </a:lnTo>
                        <a:lnTo>
                          <a:pt x="118" y="44"/>
                        </a:lnTo>
                        <a:lnTo>
                          <a:pt x="108" y="37"/>
                        </a:lnTo>
                        <a:lnTo>
                          <a:pt x="98" y="31"/>
                        </a:lnTo>
                        <a:lnTo>
                          <a:pt x="88" y="25"/>
                        </a:lnTo>
                        <a:lnTo>
                          <a:pt x="77" y="19"/>
                        </a:lnTo>
                        <a:lnTo>
                          <a:pt x="66" y="14"/>
                        </a:lnTo>
                        <a:lnTo>
                          <a:pt x="53" y="9"/>
                        </a:lnTo>
                        <a:lnTo>
                          <a:pt x="40" y="6"/>
                        </a:lnTo>
                        <a:lnTo>
                          <a:pt x="27" y="1"/>
                        </a:lnTo>
                        <a:lnTo>
                          <a:pt x="2" y="17"/>
                        </a:lnTo>
                        <a:lnTo>
                          <a:pt x="27" y="1"/>
                        </a:lnTo>
                        <a:lnTo>
                          <a:pt x="19" y="0"/>
                        </a:lnTo>
                        <a:lnTo>
                          <a:pt x="11" y="1"/>
                        </a:lnTo>
                        <a:lnTo>
                          <a:pt x="5" y="5"/>
                        </a:lnTo>
                        <a:lnTo>
                          <a:pt x="2" y="9"/>
                        </a:lnTo>
                        <a:lnTo>
                          <a:pt x="0" y="11"/>
                        </a:lnTo>
                        <a:lnTo>
                          <a:pt x="0" y="13"/>
                        </a:lnTo>
                        <a:lnTo>
                          <a:pt x="0" y="15"/>
                        </a:lnTo>
                        <a:lnTo>
                          <a:pt x="1" y="17"/>
                        </a:lnTo>
                        <a:lnTo>
                          <a:pt x="3" y="19"/>
                        </a:lnTo>
                        <a:lnTo>
                          <a:pt x="5" y="20"/>
                        </a:lnTo>
                        <a:lnTo>
                          <a:pt x="9" y="22"/>
                        </a:lnTo>
                        <a:lnTo>
                          <a:pt x="13" y="23"/>
                        </a:lnTo>
                        <a:lnTo>
                          <a:pt x="38" y="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7" name="Freeform 1084"/>
                  <p:cNvSpPr>
                    <a:spLocks/>
                  </p:cNvSpPr>
                  <p:nvPr/>
                </p:nvSpPr>
                <p:spPr bwMode="auto">
                  <a:xfrm>
                    <a:off x="1211" y="2559"/>
                    <a:ext cx="4" cy="2"/>
                  </a:xfrm>
                  <a:custGeom>
                    <a:avLst/>
                    <a:gdLst>
                      <a:gd name="T0" fmla="*/ 0 w 50"/>
                      <a:gd name="T1" fmla="*/ 0 h 33"/>
                      <a:gd name="T2" fmla="*/ 0 w 50"/>
                      <a:gd name="T3" fmla="*/ 0 h 33"/>
                      <a:gd name="T4" fmla="*/ 0 w 50"/>
                      <a:gd name="T5" fmla="*/ 0 h 33"/>
                      <a:gd name="T6" fmla="*/ 0 w 50"/>
                      <a:gd name="T7" fmla="*/ 0 h 33"/>
                      <a:gd name="T8" fmla="*/ 0 w 50"/>
                      <a:gd name="T9" fmla="*/ 0 h 33"/>
                      <a:gd name="T10" fmla="*/ 0 w 50"/>
                      <a:gd name="T11" fmla="*/ 0 h 33"/>
                      <a:gd name="T12" fmla="*/ 0 w 50"/>
                      <a:gd name="T13" fmla="*/ 0 h 33"/>
                      <a:gd name="T14" fmla="*/ 0 w 50"/>
                      <a:gd name="T15" fmla="*/ 0 h 33"/>
                      <a:gd name="T16" fmla="*/ 0 w 50"/>
                      <a:gd name="T17" fmla="*/ 0 h 33"/>
                      <a:gd name="T18" fmla="*/ 0 w 50"/>
                      <a:gd name="T19" fmla="*/ 0 h 33"/>
                      <a:gd name="T20" fmla="*/ 0 w 50"/>
                      <a:gd name="T21" fmla="*/ 0 h 33"/>
                      <a:gd name="T22" fmla="*/ 0 w 50"/>
                      <a:gd name="T23" fmla="*/ 0 h 33"/>
                      <a:gd name="T24" fmla="*/ 0 w 50"/>
                      <a:gd name="T25" fmla="*/ 0 h 33"/>
                      <a:gd name="T26" fmla="*/ 0 w 50"/>
                      <a:gd name="T27" fmla="*/ 0 h 33"/>
                      <a:gd name="T28" fmla="*/ 0 w 50"/>
                      <a:gd name="T29" fmla="*/ 0 h 33"/>
                      <a:gd name="T30" fmla="*/ 0 w 50"/>
                      <a:gd name="T31" fmla="*/ 0 h 33"/>
                      <a:gd name="T32" fmla="*/ 0 w 50"/>
                      <a:gd name="T33" fmla="*/ 0 h 33"/>
                      <a:gd name="T34" fmla="*/ 0 w 50"/>
                      <a:gd name="T35" fmla="*/ 0 h 33"/>
                      <a:gd name="T36" fmla="*/ 0 w 50"/>
                      <a:gd name="T37" fmla="*/ 0 h 33"/>
                      <a:gd name="T38" fmla="*/ 0 w 50"/>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33"/>
                      <a:gd name="T62" fmla="*/ 50 w 50"/>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33">
                        <a:moveTo>
                          <a:pt x="33" y="10"/>
                        </a:moveTo>
                        <a:lnTo>
                          <a:pt x="49" y="17"/>
                        </a:lnTo>
                        <a:lnTo>
                          <a:pt x="36" y="0"/>
                        </a:lnTo>
                        <a:lnTo>
                          <a:pt x="0" y="9"/>
                        </a:lnTo>
                        <a:lnTo>
                          <a:pt x="12" y="26"/>
                        </a:lnTo>
                        <a:lnTo>
                          <a:pt x="28" y="32"/>
                        </a:lnTo>
                        <a:lnTo>
                          <a:pt x="12" y="26"/>
                        </a:lnTo>
                        <a:lnTo>
                          <a:pt x="14" y="28"/>
                        </a:lnTo>
                        <a:lnTo>
                          <a:pt x="17" y="30"/>
                        </a:lnTo>
                        <a:lnTo>
                          <a:pt x="20" y="31"/>
                        </a:lnTo>
                        <a:lnTo>
                          <a:pt x="23" y="32"/>
                        </a:lnTo>
                        <a:lnTo>
                          <a:pt x="30" y="33"/>
                        </a:lnTo>
                        <a:lnTo>
                          <a:pt x="38" y="32"/>
                        </a:lnTo>
                        <a:lnTo>
                          <a:pt x="44" y="30"/>
                        </a:lnTo>
                        <a:lnTo>
                          <a:pt x="48" y="26"/>
                        </a:lnTo>
                        <a:lnTo>
                          <a:pt x="50" y="24"/>
                        </a:lnTo>
                        <a:lnTo>
                          <a:pt x="50" y="22"/>
                        </a:lnTo>
                        <a:lnTo>
                          <a:pt x="50" y="20"/>
                        </a:lnTo>
                        <a:lnTo>
                          <a:pt x="49" y="17"/>
                        </a:lnTo>
                        <a:lnTo>
                          <a:pt x="33" y="1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8" name="Freeform 1085"/>
                  <p:cNvSpPr>
                    <a:spLocks/>
                  </p:cNvSpPr>
                  <p:nvPr/>
                </p:nvSpPr>
                <p:spPr bwMode="auto">
                  <a:xfrm>
                    <a:off x="1213" y="2560"/>
                    <a:ext cx="11" cy="8"/>
                  </a:xfrm>
                  <a:custGeom>
                    <a:avLst/>
                    <a:gdLst>
                      <a:gd name="T0" fmla="*/ 0 w 148"/>
                      <a:gd name="T1" fmla="*/ 0 h 112"/>
                      <a:gd name="T2" fmla="*/ 0 w 148"/>
                      <a:gd name="T3" fmla="*/ 0 h 112"/>
                      <a:gd name="T4" fmla="*/ 0 w 148"/>
                      <a:gd name="T5" fmla="*/ 0 h 112"/>
                      <a:gd name="T6" fmla="*/ 0 w 148"/>
                      <a:gd name="T7" fmla="*/ 0 h 112"/>
                      <a:gd name="T8" fmla="*/ 0 w 148"/>
                      <a:gd name="T9" fmla="*/ 0 h 112"/>
                      <a:gd name="T10" fmla="*/ 0 w 148"/>
                      <a:gd name="T11" fmla="*/ 0 h 112"/>
                      <a:gd name="T12" fmla="*/ 0 w 148"/>
                      <a:gd name="T13" fmla="*/ 0 h 112"/>
                      <a:gd name="T14" fmla="*/ 0 w 148"/>
                      <a:gd name="T15" fmla="*/ 0 h 112"/>
                      <a:gd name="T16" fmla="*/ 0 w 148"/>
                      <a:gd name="T17" fmla="*/ 0 h 112"/>
                      <a:gd name="T18" fmla="*/ 0 w 148"/>
                      <a:gd name="T19" fmla="*/ 0 h 112"/>
                      <a:gd name="T20" fmla="*/ 0 w 148"/>
                      <a:gd name="T21" fmla="*/ 0 h 112"/>
                      <a:gd name="T22" fmla="*/ 0 w 148"/>
                      <a:gd name="T23" fmla="*/ 0 h 112"/>
                      <a:gd name="T24" fmla="*/ 0 w 148"/>
                      <a:gd name="T25" fmla="*/ 0 h 112"/>
                      <a:gd name="T26" fmla="*/ 0 w 148"/>
                      <a:gd name="T27" fmla="*/ 0 h 112"/>
                      <a:gd name="T28" fmla="*/ 0 w 148"/>
                      <a:gd name="T29" fmla="*/ 0 h 112"/>
                      <a:gd name="T30" fmla="*/ 0 w 148"/>
                      <a:gd name="T31" fmla="*/ 0 h 112"/>
                      <a:gd name="T32" fmla="*/ 0 w 148"/>
                      <a:gd name="T33" fmla="*/ 0 h 112"/>
                      <a:gd name="T34" fmla="*/ 0 w 148"/>
                      <a:gd name="T35" fmla="*/ 0 h 112"/>
                      <a:gd name="T36" fmla="*/ 0 w 148"/>
                      <a:gd name="T37" fmla="*/ 0 h 112"/>
                      <a:gd name="T38" fmla="*/ 0 w 148"/>
                      <a:gd name="T39" fmla="*/ 0 h 112"/>
                      <a:gd name="T40" fmla="*/ 0 w 148"/>
                      <a:gd name="T41" fmla="*/ 0 h 112"/>
                      <a:gd name="T42" fmla="*/ 0 w 148"/>
                      <a:gd name="T43" fmla="*/ 0 h 112"/>
                      <a:gd name="T44" fmla="*/ 0 w 148"/>
                      <a:gd name="T45" fmla="*/ 0 h 112"/>
                      <a:gd name="T46" fmla="*/ 0 w 148"/>
                      <a:gd name="T47" fmla="*/ 0 h 112"/>
                      <a:gd name="T48" fmla="*/ 0 w 148"/>
                      <a:gd name="T49" fmla="*/ 0 h 112"/>
                      <a:gd name="T50" fmla="*/ 0 w 148"/>
                      <a:gd name="T51" fmla="*/ 0 h 112"/>
                      <a:gd name="T52" fmla="*/ 0 w 148"/>
                      <a:gd name="T53" fmla="*/ 0 h 112"/>
                      <a:gd name="T54" fmla="*/ 0 w 148"/>
                      <a:gd name="T55" fmla="*/ 0 h 112"/>
                      <a:gd name="T56" fmla="*/ 0 w 148"/>
                      <a:gd name="T57" fmla="*/ 0 h 112"/>
                      <a:gd name="T58" fmla="*/ 0 w 148"/>
                      <a:gd name="T59" fmla="*/ 0 h 112"/>
                      <a:gd name="T60" fmla="*/ 0 w 148"/>
                      <a:gd name="T61" fmla="*/ 0 h 112"/>
                      <a:gd name="T62" fmla="*/ 0 w 148"/>
                      <a:gd name="T63" fmla="*/ 0 h 112"/>
                      <a:gd name="T64" fmla="*/ 0 w 148"/>
                      <a:gd name="T65" fmla="*/ 0 h 112"/>
                      <a:gd name="T66" fmla="*/ 0 w 148"/>
                      <a:gd name="T67" fmla="*/ 0 h 112"/>
                      <a:gd name="T68" fmla="*/ 0 w 148"/>
                      <a:gd name="T69" fmla="*/ 0 h 112"/>
                      <a:gd name="T70" fmla="*/ 0 w 148"/>
                      <a:gd name="T71" fmla="*/ 0 h 112"/>
                      <a:gd name="T72" fmla="*/ 0 w 148"/>
                      <a:gd name="T73" fmla="*/ 0 h 112"/>
                      <a:gd name="T74" fmla="*/ 0 w 148"/>
                      <a:gd name="T75" fmla="*/ 0 h 112"/>
                      <a:gd name="T76" fmla="*/ 0 w 148"/>
                      <a:gd name="T77" fmla="*/ 0 h 112"/>
                      <a:gd name="T78" fmla="*/ 0 w 148"/>
                      <a:gd name="T79" fmla="*/ 0 h 112"/>
                      <a:gd name="T80" fmla="*/ 0 w 148"/>
                      <a:gd name="T81" fmla="*/ 0 h 112"/>
                      <a:gd name="T82" fmla="*/ 0 w 148"/>
                      <a:gd name="T83" fmla="*/ 0 h 1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112"/>
                      <a:gd name="T128" fmla="*/ 148 w 148"/>
                      <a:gd name="T129" fmla="*/ 112 h 1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112">
                        <a:moveTo>
                          <a:pt x="110" y="97"/>
                        </a:moveTo>
                        <a:lnTo>
                          <a:pt x="146" y="96"/>
                        </a:lnTo>
                        <a:lnTo>
                          <a:pt x="131" y="80"/>
                        </a:lnTo>
                        <a:lnTo>
                          <a:pt x="116" y="64"/>
                        </a:lnTo>
                        <a:lnTo>
                          <a:pt x="99" y="47"/>
                        </a:lnTo>
                        <a:lnTo>
                          <a:pt x="83" y="34"/>
                        </a:lnTo>
                        <a:lnTo>
                          <a:pt x="75" y="28"/>
                        </a:lnTo>
                        <a:lnTo>
                          <a:pt x="66" y="22"/>
                        </a:lnTo>
                        <a:lnTo>
                          <a:pt x="57" y="17"/>
                        </a:lnTo>
                        <a:lnTo>
                          <a:pt x="48" y="12"/>
                        </a:lnTo>
                        <a:lnTo>
                          <a:pt x="38" y="8"/>
                        </a:lnTo>
                        <a:lnTo>
                          <a:pt x="27" y="4"/>
                        </a:lnTo>
                        <a:lnTo>
                          <a:pt x="16" y="2"/>
                        </a:lnTo>
                        <a:lnTo>
                          <a:pt x="5" y="0"/>
                        </a:lnTo>
                        <a:lnTo>
                          <a:pt x="0" y="22"/>
                        </a:lnTo>
                        <a:lnTo>
                          <a:pt x="4" y="23"/>
                        </a:lnTo>
                        <a:lnTo>
                          <a:pt x="9" y="24"/>
                        </a:lnTo>
                        <a:lnTo>
                          <a:pt x="15" y="26"/>
                        </a:lnTo>
                        <a:lnTo>
                          <a:pt x="22" y="29"/>
                        </a:lnTo>
                        <a:lnTo>
                          <a:pt x="28" y="32"/>
                        </a:lnTo>
                        <a:lnTo>
                          <a:pt x="36" y="36"/>
                        </a:lnTo>
                        <a:lnTo>
                          <a:pt x="43" y="41"/>
                        </a:lnTo>
                        <a:lnTo>
                          <a:pt x="51" y="47"/>
                        </a:lnTo>
                        <a:lnTo>
                          <a:pt x="65" y="60"/>
                        </a:lnTo>
                        <a:lnTo>
                          <a:pt x="80" y="74"/>
                        </a:lnTo>
                        <a:lnTo>
                          <a:pt x="95" y="90"/>
                        </a:lnTo>
                        <a:lnTo>
                          <a:pt x="110" y="106"/>
                        </a:lnTo>
                        <a:lnTo>
                          <a:pt x="146" y="105"/>
                        </a:lnTo>
                        <a:lnTo>
                          <a:pt x="110" y="106"/>
                        </a:lnTo>
                        <a:lnTo>
                          <a:pt x="113" y="108"/>
                        </a:lnTo>
                        <a:lnTo>
                          <a:pt x="115" y="110"/>
                        </a:lnTo>
                        <a:lnTo>
                          <a:pt x="119" y="111"/>
                        </a:lnTo>
                        <a:lnTo>
                          <a:pt x="122" y="112"/>
                        </a:lnTo>
                        <a:lnTo>
                          <a:pt x="130" y="112"/>
                        </a:lnTo>
                        <a:lnTo>
                          <a:pt x="137" y="111"/>
                        </a:lnTo>
                        <a:lnTo>
                          <a:pt x="143" y="109"/>
                        </a:lnTo>
                        <a:lnTo>
                          <a:pt x="147" y="105"/>
                        </a:lnTo>
                        <a:lnTo>
                          <a:pt x="148" y="103"/>
                        </a:lnTo>
                        <a:lnTo>
                          <a:pt x="148" y="101"/>
                        </a:lnTo>
                        <a:lnTo>
                          <a:pt x="147" y="99"/>
                        </a:lnTo>
                        <a:lnTo>
                          <a:pt x="146" y="96"/>
                        </a:lnTo>
                        <a:lnTo>
                          <a:pt x="110" y="9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69" name="Freeform 1086"/>
                  <p:cNvSpPr>
                    <a:spLocks/>
                  </p:cNvSpPr>
                  <p:nvPr/>
                </p:nvSpPr>
                <p:spPr bwMode="auto">
                  <a:xfrm>
                    <a:off x="1211" y="2561"/>
                    <a:ext cx="13" cy="6"/>
                  </a:xfrm>
                  <a:custGeom>
                    <a:avLst/>
                    <a:gdLst>
                      <a:gd name="T0" fmla="*/ 0 w 161"/>
                      <a:gd name="T1" fmla="*/ 0 h 74"/>
                      <a:gd name="T2" fmla="*/ 0 w 161"/>
                      <a:gd name="T3" fmla="*/ 0 h 74"/>
                      <a:gd name="T4" fmla="*/ 0 w 161"/>
                      <a:gd name="T5" fmla="*/ 0 h 74"/>
                      <a:gd name="T6" fmla="*/ 0 w 161"/>
                      <a:gd name="T7" fmla="*/ 0 h 74"/>
                      <a:gd name="T8" fmla="*/ 0 w 161"/>
                      <a:gd name="T9" fmla="*/ 0 h 74"/>
                      <a:gd name="T10" fmla="*/ 0 w 161"/>
                      <a:gd name="T11" fmla="*/ 0 h 74"/>
                      <a:gd name="T12" fmla="*/ 0 w 161"/>
                      <a:gd name="T13" fmla="*/ 0 h 74"/>
                      <a:gd name="T14" fmla="*/ 0 w 161"/>
                      <a:gd name="T15" fmla="*/ 0 h 74"/>
                      <a:gd name="T16" fmla="*/ 0 w 161"/>
                      <a:gd name="T17" fmla="*/ 0 h 74"/>
                      <a:gd name="T18" fmla="*/ 0 w 161"/>
                      <a:gd name="T19" fmla="*/ 0 h 74"/>
                      <a:gd name="T20" fmla="*/ 0 w 161"/>
                      <a:gd name="T21" fmla="*/ 0 h 74"/>
                      <a:gd name="T22" fmla="*/ 0 w 161"/>
                      <a:gd name="T23" fmla="*/ 0 h 74"/>
                      <a:gd name="T24" fmla="*/ 0 w 161"/>
                      <a:gd name="T25" fmla="*/ 0 h 74"/>
                      <a:gd name="T26" fmla="*/ 0 w 161"/>
                      <a:gd name="T27" fmla="*/ 0 h 74"/>
                      <a:gd name="T28" fmla="*/ 0 w 161"/>
                      <a:gd name="T29" fmla="*/ 0 h 74"/>
                      <a:gd name="T30" fmla="*/ 0 w 161"/>
                      <a:gd name="T31" fmla="*/ 0 h 74"/>
                      <a:gd name="T32" fmla="*/ 0 w 161"/>
                      <a:gd name="T33" fmla="*/ 0 h 74"/>
                      <a:gd name="T34" fmla="*/ 0 w 161"/>
                      <a:gd name="T35" fmla="*/ 0 h 74"/>
                      <a:gd name="T36" fmla="*/ 0 w 161"/>
                      <a:gd name="T37" fmla="*/ 0 h 74"/>
                      <a:gd name="T38" fmla="*/ 0 w 161"/>
                      <a:gd name="T39" fmla="*/ 0 h 74"/>
                      <a:gd name="T40" fmla="*/ 0 w 161"/>
                      <a:gd name="T41" fmla="*/ 0 h 74"/>
                      <a:gd name="T42" fmla="*/ 0 w 161"/>
                      <a:gd name="T43" fmla="*/ 0 h 74"/>
                      <a:gd name="T44" fmla="*/ 0 w 161"/>
                      <a:gd name="T45" fmla="*/ 0 h 74"/>
                      <a:gd name="T46" fmla="*/ 0 w 161"/>
                      <a:gd name="T47" fmla="*/ 0 h 74"/>
                      <a:gd name="T48" fmla="*/ 0 w 161"/>
                      <a:gd name="T49" fmla="*/ 0 h 74"/>
                      <a:gd name="T50" fmla="*/ 0 w 161"/>
                      <a:gd name="T51" fmla="*/ 0 h 74"/>
                      <a:gd name="T52" fmla="*/ 0 w 161"/>
                      <a:gd name="T53" fmla="*/ 0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1"/>
                      <a:gd name="T82" fmla="*/ 0 h 74"/>
                      <a:gd name="T83" fmla="*/ 161 w 161"/>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1" h="74">
                        <a:moveTo>
                          <a:pt x="158" y="74"/>
                        </a:moveTo>
                        <a:lnTo>
                          <a:pt x="161" y="67"/>
                        </a:lnTo>
                        <a:lnTo>
                          <a:pt x="143" y="53"/>
                        </a:lnTo>
                        <a:lnTo>
                          <a:pt x="126" y="41"/>
                        </a:lnTo>
                        <a:lnTo>
                          <a:pt x="106" y="29"/>
                        </a:lnTo>
                        <a:lnTo>
                          <a:pt x="87" y="19"/>
                        </a:lnTo>
                        <a:lnTo>
                          <a:pt x="77" y="15"/>
                        </a:lnTo>
                        <a:lnTo>
                          <a:pt x="67" y="11"/>
                        </a:lnTo>
                        <a:lnTo>
                          <a:pt x="57" y="8"/>
                        </a:lnTo>
                        <a:lnTo>
                          <a:pt x="45" y="5"/>
                        </a:lnTo>
                        <a:lnTo>
                          <a:pt x="34" y="3"/>
                        </a:lnTo>
                        <a:lnTo>
                          <a:pt x="23" y="1"/>
                        </a:lnTo>
                        <a:lnTo>
                          <a:pt x="12" y="0"/>
                        </a:lnTo>
                        <a:lnTo>
                          <a:pt x="0" y="0"/>
                        </a:lnTo>
                        <a:lnTo>
                          <a:pt x="15" y="14"/>
                        </a:lnTo>
                        <a:lnTo>
                          <a:pt x="23" y="13"/>
                        </a:lnTo>
                        <a:lnTo>
                          <a:pt x="31" y="13"/>
                        </a:lnTo>
                        <a:lnTo>
                          <a:pt x="40" y="13"/>
                        </a:lnTo>
                        <a:lnTo>
                          <a:pt x="48" y="15"/>
                        </a:lnTo>
                        <a:lnTo>
                          <a:pt x="58" y="17"/>
                        </a:lnTo>
                        <a:lnTo>
                          <a:pt x="67" y="20"/>
                        </a:lnTo>
                        <a:lnTo>
                          <a:pt x="76" y="23"/>
                        </a:lnTo>
                        <a:lnTo>
                          <a:pt x="85" y="27"/>
                        </a:lnTo>
                        <a:lnTo>
                          <a:pt x="103" y="37"/>
                        </a:lnTo>
                        <a:lnTo>
                          <a:pt x="122" y="49"/>
                        </a:lnTo>
                        <a:lnTo>
                          <a:pt x="140" y="61"/>
                        </a:lnTo>
                        <a:lnTo>
                          <a:pt x="15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0" name="Freeform 1087"/>
                  <p:cNvSpPr>
                    <a:spLocks/>
                  </p:cNvSpPr>
                  <p:nvPr/>
                </p:nvSpPr>
                <p:spPr bwMode="auto">
                  <a:xfrm>
                    <a:off x="1222" y="2565"/>
                    <a:ext cx="3" cy="2"/>
                  </a:xfrm>
                  <a:custGeom>
                    <a:avLst/>
                    <a:gdLst>
                      <a:gd name="T0" fmla="*/ 0 w 43"/>
                      <a:gd name="T1" fmla="*/ 0 h 21"/>
                      <a:gd name="T2" fmla="*/ 0 w 43"/>
                      <a:gd name="T3" fmla="*/ 0 h 21"/>
                      <a:gd name="T4" fmla="*/ 0 w 43"/>
                      <a:gd name="T5" fmla="*/ 0 h 21"/>
                      <a:gd name="T6" fmla="*/ 0 w 43"/>
                      <a:gd name="T7" fmla="*/ 0 h 21"/>
                      <a:gd name="T8" fmla="*/ 0 w 43"/>
                      <a:gd name="T9" fmla="*/ 0 h 21"/>
                      <a:gd name="T10" fmla="*/ 0 w 43"/>
                      <a:gd name="T11" fmla="*/ 0 h 21"/>
                      <a:gd name="T12" fmla="*/ 0 w 43"/>
                      <a:gd name="T13" fmla="*/ 0 h 21"/>
                      <a:gd name="T14" fmla="*/ 0 w 43"/>
                      <a:gd name="T15" fmla="*/ 0 h 21"/>
                      <a:gd name="T16" fmla="*/ 0 w 43"/>
                      <a:gd name="T17" fmla="*/ 0 h 21"/>
                      <a:gd name="T18" fmla="*/ 0 w 43"/>
                      <a:gd name="T19" fmla="*/ 0 h 21"/>
                      <a:gd name="T20" fmla="*/ 0 w 43"/>
                      <a:gd name="T21" fmla="*/ 0 h 21"/>
                      <a:gd name="T22" fmla="*/ 0 w 43"/>
                      <a:gd name="T23" fmla="*/ 0 h 21"/>
                      <a:gd name="T24" fmla="*/ 0 w 43"/>
                      <a:gd name="T25" fmla="*/ 0 h 21"/>
                      <a:gd name="T26" fmla="*/ 0 w 43"/>
                      <a:gd name="T27" fmla="*/ 0 h 21"/>
                      <a:gd name="T28" fmla="*/ 0 w 43"/>
                      <a:gd name="T29" fmla="*/ 0 h 21"/>
                      <a:gd name="T30" fmla="*/ 0 w 43"/>
                      <a:gd name="T31" fmla="*/ 0 h 21"/>
                      <a:gd name="T32" fmla="*/ 0 w 43"/>
                      <a:gd name="T33" fmla="*/ 0 h 21"/>
                      <a:gd name="T34" fmla="*/ 0 w 43"/>
                      <a:gd name="T35" fmla="*/ 0 h 21"/>
                      <a:gd name="T36" fmla="*/ 0 w 43"/>
                      <a:gd name="T37" fmla="*/ 0 h 21"/>
                      <a:gd name="T38" fmla="*/ 0 w 43"/>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1"/>
                      <a:gd name="T62" fmla="*/ 43 w 43"/>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1">
                        <a:moveTo>
                          <a:pt x="7" y="17"/>
                        </a:moveTo>
                        <a:lnTo>
                          <a:pt x="3" y="8"/>
                        </a:lnTo>
                        <a:lnTo>
                          <a:pt x="0" y="16"/>
                        </a:lnTo>
                        <a:lnTo>
                          <a:pt x="39" y="21"/>
                        </a:lnTo>
                        <a:lnTo>
                          <a:pt x="42" y="13"/>
                        </a:lnTo>
                        <a:lnTo>
                          <a:pt x="39" y="4"/>
                        </a:lnTo>
                        <a:lnTo>
                          <a:pt x="42" y="13"/>
                        </a:lnTo>
                        <a:lnTo>
                          <a:pt x="43" y="11"/>
                        </a:lnTo>
                        <a:lnTo>
                          <a:pt x="42" y="8"/>
                        </a:lnTo>
                        <a:lnTo>
                          <a:pt x="41" y="6"/>
                        </a:lnTo>
                        <a:lnTo>
                          <a:pt x="39" y="4"/>
                        </a:lnTo>
                        <a:lnTo>
                          <a:pt x="34" y="1"/>
                        </a:lnTo>
                        <a:lnTo>
                          <a:pt x="27" y="0"/>
                        </a:lnTo>
                        <a:lnTo>
                          <a:pt x="20" y="0"/>
                        </a:lnTo>
                        <a:lnTo>
                          <a:pt x="13" y="1"/>
                        </a:lnTo>
                        <a:lnTo>
                          <a:pt x="10" y="2"/>
                        </a:lnTo>
                        <a:lnTo>
                          <a:pt x="7" y="4"/>
                        </a:lnTo>
                        <a:lnTo>
                          <a:pt x="5" y="6"/>
                        </a:lnTo>
                        <a:lnTo>
                          <a:pt x="3" y="8"/>
                        </a:lnTo>
                        <a:lnTo>
                          <a:pt x="7" y="1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1" name="Freeform 1088"/>
                  <p:cNvSpPr>
                    <a:spLocks/>
                  </p:cNvSpPr>
                  <p:nvPr/>
                </p:nvSpPr>
                <p:spPr bwMode="auto">
                  <a:xfrm>
                    <a:off x="1210" y="2560"/>
                    <a:ext cx="15" cy="6"/>
                  </a:xfrm>
                  <a:custGeom>
                    <a:avLst/>
                    <a:gdLst>
                      <a:gd name="T0" fmla="*/ 0 w 197"/>
                      <a:gd name="T1" fmla="*/ 0 h 84"/>
                      <a:gd name="T2" fmla="*/ 0 w 197"/>
                      <a:gd name="T3" fmla="*/ 0 h 84"/>
                      <a:gd name="T4" fmla="*/ 0 w 197"/>
                      <a:gd name="T5" fmla="*/ 0 h 84"/>
                      <a:gd name="T6" fmla="*/ 0 w 197"/>
                      <a:gd name="T7" fmla="*/ 0 h 84"/>
                      <a:gd name="T8" fmla="*/ 0 w 197"/>
                      <a:gd name="T9" fmla="*/ 0 h 84"/>
                      <a:gd name="T10" fmla="*/ 0 w 197"/>
                      <a:gd name="T11" fmla="*/ 0 h 84"/>
                      <a:gd name="T12" fmla="*/ 0 w 197"/>
                      <a:gd name="T13" fmla="*/ 0 h 84"/>
                      <a:gd name="T14" fmla="*/ 0 w 197"/>
                      <a:gd name="T15" fmla="*/ 0 h 84"/>
                      <a:gd name="T16" fmla="*/ 0 w 197"/>
                      <a:gd name="T17" fmla="*/ 0 h 84"/>
                      <a:gd name="T18" fmla="*/ 0 w 197"/>
                      <a:gd name="T19" fmla="*/ 0 h 84"/>
                      <a:gd name="T20" fmla="*/ 0 w 197"/>
                      <a:gd name="T21" fmla="*/ 0 h 84"/>
                      <a:gd name="T22" fmla="*/ 0 w 197"/>
                      <a:gd name="T23" fmla="*/ 0 h 84"/>
                      <a:gd name="T24" fmla="*/ 0 w 197"/>
                      <a:gd name="T25" fmla="*/ 0 h 84"/>
                      <a:gd name="T26" fmla="*/ 0 w 197"/>
                      <a:gd name="T27" fmla="*/ 0 h 84"/>
                      <a:gd name="T28" fmla="*/ 0 w 197"/>
                      <a:gd name="T29" fmla="*/ 0 h 84"/>
                      <a:gd name="T30" fmla="*/ 0 w 197"/>
                      <a:gd name="T31" fmla="*/ 0 h 84"/>
                      <a:gd name="T32" fmla="*/ 0 w 197"/>
                      <a:gd name="T33" fmla="*/ 0 h 84"/>
                      <a:gd name="T34" fmla="*/ 0 w 197"/>
                      <a:gd name="T35" fmla="*/ 0 h 84"/>
                      <a:gd name="T36" fmla="*/ 0 w 197"/>
                      <a:gd name="T37" fmla="*/ 0 h 84"/>
                      <a:gd name="T38" fmla="*/ 0 w 197"/>
                      <a:gd name="T39" fmla="*/ 0 h 84"/>
                      <a:gd name="T40" fmla="*/ 0 w 197"/>
                      <a:gd name="T41" fmla="*/ 0 h 84"/>
                      <a:gd name="T42" fmla="*/ 0 w 197"/>
                      <a:gd name="T43" fmla="*/ 0 h 84"/>
                      <a:gd name="T44" fmla="*/ 0 w 197"/>
                      <a:gd name="T45" fmla="*/ 0 h 84"/>
                      <a:gd name="T46" fmla="*/ 0 w 197"/>
                      <a:gd name="T47" fmla="*/ 0 h 84"/>
                      <a:gd name="T48" fmla="*/ 0 w 197"/>
                      <a:gd name="T49" fmla="*/ 0 h 84"/>
                      <a:gd name="T50" fmla="*/ 0 w 197"/>
                      <a:gd name="T51" fmla="*/ 0 h 84"/>
                      <a:gd name="T52" fmla="*/ 0 w 197"/>
                      <a:gd name="T53" fmla="*/ 0 h 84"/>
                      <a:gd name="T54" fmla="*/ 0 w 197"/>
                      <a:gd name="T55" fmla="*/ 0 h 84"/>
                      <a:gd name="T56" fmla="*/ 0 w 197"/>
                      <a:gd name="T57" fmla="*/ 0 h 84"/>
                      <a:gd name="T58" fmla="*/ 0 w 197"/>
                      <a:gd name="T59" fmla="*/ 0 h 84"/>
                      <a:gd name="T60" fmla="*/ 0 w 197"/>
                      <a:gd name="T61" fmla="*/ 0 h 84"/>
                      <a:gd name="T62" fmla="*/ 0 w 197"/>
                      <a:gd name="T63" fmla="*/ 0 h 84"/>
                      <a:gd name="T64" fmla="*/ 0 w 197"/>
                      <a:gd name="T65" fmla="*/ 0 h 84"/>
                      <a:gd name="T66" fmla="*/ 0 w 197"/>
                      <a:gd name="T67" fmla="*/ 0 h 84"/>
                      <a:gd name="T68" fmla="*/ 0 w 197"/>
                      <a:gd name="T69" fmla="*/ 0 h 84"/>
                      <a:gd name="T70" fmla="*/ 0 w 197"/>
                      <a:gd name="T71" fmla="*/ 0 h 84"/>
                      <a:gd name="T72" fmla="*/ 0 w 197"/>
                      <a:gd name="T73" fmla="*/ 0 h 84"/>
                      <a:gd name="T74" fmla="*/ 0 w 197"/>
                      <a:gd name="T75" fmla="*/ 0 h 84"/>
                      <a:gd name="T76" fmla="*/ 0 w 197"/>
                      <a:gd name="T77" fmla="*/ 0 h 84"/>
                      <a:gd name="T78" fmla="*/ 0 w 197"/>
                      <a:gd name="T79" fmla="*/ 0 h 84"/>
                      <a:gd name="T80" fmla="*/ 0 w 197"/>
                      <a:gd name="T81" fmla="*/ 0 h 84"/>
                      <a:gd name="T82" fmla="*/ 0 w 197"/>
                      <a:gd name="T83" fmla="*/ 0 h 84"/>
                      <a:gd name="T84" fmla="*/ 0 w 197"/>
                      <a:gd name="T85" fmla="*/ 0 h 84"/>
                      <a:gd name="T86" fmla="*/ 0 w 197"/>
                      <a:gd name="T87" fmla="*/ 0 h 84"/>
                      <a:gd name="T88" fmla="*/ 0 w 197"/>
                      <a:gd name="T89" fmla="*/ 0 h 84"/>
                      <a:gd name="T90" fmla="*/ 0 w 197"/>
                      <a:gd name="T91" fmla="*/ 0 h 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7"/>
                      <a:gd name="T139" fmla="*/ 0 h 84"/>
                      <a:gd name="T140" fmla="*/ 197 w 197"/>
                      <a:gd name="T141" fmla="*/ 84 h 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7" h="84">
                        <a:moveTo>
                          <a:pt x="37" y="5"/>
                        </a:moveTo>
                        <a:lnTo>
                          <a:pt x="20" y="22"/>
                        </a:lnTo>
                        <a:lnTo>
                          <a:pt x="30" y="22"/>
                        </a:lnTo>
                        <a:lnTo>
                          <a:pt x="39" y="23"/>
                        </a:lnTo>
                        <a:lnTo>
                          <a:pt x="49" y="25"/>
                        </a:lnTo>
                        <a:lnTo>
                          <a:pt x="58" y="26"/>
                        </a:lnTo>
                        <a:lnTo>
                          <a:pt x="67" y="29"/>
                        </a:lnTo>
                        <a:lnTo>
                          <a:pt x="77" y="32"/>
                        </a:lnTo>
                        <a:lnTo>
                          <a:pt x="86" y="35"/>
                        </a:lnTo>
                        <a:lnTo>
                          <a:pt x="94" y="39"/>
                        </a:lnTo>
                        <a:lnTo>
                          <a:pt x="112" y="48"/>
                        </a:lnTo>
                        <a:lnTo>
                          <a:pt x="130" y="59"/>
                        </a:lnTo>
                        <a:lnTo>
                          <a:pt x="148" y="71"/>
                        </a:lnTo>
                        <a:lnTo>
                          <a:pt x="165" y="84"/>
                        </a:lnTo>
                        <a:lnTo>
                          <a:pt x="197" y="71"/>
                        </a:lnTo>
                        <a:lnTo>
                          <a:pt x="179" y="58"/>
                        </a:lnTo>
                        <a:lnTo>
                          <a:pt x="161" y="44"/>
                        </a:lnTo>
                        <a:lnTo>
                          <a:pt x="140" y="32"/>
                        </a:lnTo>
                        <a:lnTo>
                          <a:pt x="120" y="22"/>
                        </a:lnTo>
                        <a:lnTo>
                          <a:pt x="109" y="17"/>
                        </a:lnTo>
                        <a:lnTo>
                          <a:pt x="98" y="13"/>
                        </a:lnTo>
                        <a:lnTo>
                          <a:pt x="86" y="9"/>
                        </a:lnTo>
                        <a:lnTo>
                          <a:pt x="74" y="6"/>
                        </a:lnTo>
                        <a:lnTo>
                          <a:pt x="60" y="3"/>
                        </a:lnTo>
                        <a:lnTo>
                          <a:pt x="47" y="1"/>
                        </a:lnTo>
                        <a:lnTo>
                          <a:pt x="34" y="0"/>
                        </a:lnTo>
                        <a:lnTo>
                          <a:pt x="20" y="0"/>
                        </a:lnTo>
                        <a:lnTo>
                          <a:pt x="3" y="17"/>
                        </a:lnTo>
                        <a:lnTo>
                          <a:pt x="20" y="0"/>
                        </a:lnTo>
                        <a:lnTo>
                          <a:pt x="15" y="0"/>
                        </a:lnTo>
                        <a:lnTo>
                          <a:pt x="11" y="1"/>
                        </a:lnTo>
                        <a:lnTo>
                          <a:pt x="8" y="2"/>
                        </a:lnTo>
                        <a:lnTo>
                          <a:pt x="5" y="3"/>
                        </a:lnTo>
                        <a:lnTo>
                          <a:pt x="3" y="5"/>
                        </a:lnTo>
                        <a:lnTo>
                          <a:pt x="1" y="7"/>
                        </a:lnTo>
                        <a:lnTo>
                          <a:pt x="0" y="9"/>
                        </a:lnTo>
                        <a:lnTo>
                          <a:pt x="0" y="11"/>
                        </a:lnTo>
                        <a:lnTo>
                          <a:pt x="0" y="13"/>
                        </a:lnTo>
                        <a:lnTo>
                          <a:pt x="1" y="15"/>
                        </a:lnTo>
                        <a:lnTo>
                          <a:pt x="3" y="17"/>
                        </a:lnTo>
                        <a:lnTo>
                          <a:pt x="5" y="19"/>
                        </a:lnTo>
                        <a:lnTo>
                          <a:pt x="8" y="20"/>
                        </a:lnTo>
                        <a:lnTo>
                          <a:pt x="11" y="21"/>
                        </a:lnTo>
                        <a:lnTo>
                          <a:pt x="15" y="22"/>
                        </a:lnTo>
                        <a:lnTo>
                          <a:pt x="20" y="22"/>
                        </a:lnTo>
                        <a:lnTo>
                          <a:pt x="37" y="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2" name="Freeform 1089"/>
                  <p:cNvSpPr>
                    <a:spLocks/>
                  </p:cNvSpPr>
                  <p:nvPr/>
                </p:nvSpPr>
                <p:spPr bwMode="auto">
                  <a:xfrm>
                    <a:off x="1210" y="2560"/>
                    <a:ext cx="4" cy="3"/>
                  </a:xfrm>
                  <a:custGeom>
                    <a:avLst/>
                    <a:gdLst>
                      <a:gd name="T0" fmla="*/ 0 w 52"/>
                      <a:gd name="T1" fmla="*/ 0 h 31"/>
                      <a:gd name="T2" fmla="*/ 0 w 52"/>
                      <a:gd name="T3" fmla="*/ 0 h 31"/>
                      <a:gd name="T4" fmla="*/ 0 w 52"/>
                      <a:gd name="T5" fmla="*/ 0 h 31"/>
                      <a:gd name="T6" fmla="*/ 0 w 52"/>
                      <a:gd name="T7" fmla="*/ 0 h 31"/>
                      <a:gd name="T8" fmla="*/ 0 w 52"/>
                      <a:gd name="T9" fmla="*/ 0 h 31"/>
                      <a:gd name="T10" fmla="*/ 0 w 52"/>
                      <a:gd name="T11" fmla="*/ 0 h 31"/>
                      <a:gd name="T12" fmla="*/ 0 w 52"/>
                      <a:gd name="T13" fmla="*/ 0 h 31"/>
                      <a:gd name="T14" fmla="*/ 0 w 52"/>
                      <a:gd name="T15" fmla="*/ 0 h 31"/>
                      <a:gd name="T16" fmla="*/ 0 w 52"/>
                      <a:gd name="T17" fmla="*/ 0 h 31"/>
                      <a:gd name="T18" fmla="*/ 0 w 52"/>
                      <a:gd name="T19" fmla="*/ 0 h 31"/>
                      <a:gd name="T20" fmla="*/ 0 w 52"/>
                      <a:gd name="T21" fmla="*/ 0 h 31"/>
                      <a:gd name="T22" fmla="*/ 0 w 52"/>
                      <a:gd name="T23" fmla="*/ 0 h 31"/>
                      <a:gd name="T24" fmla="*/ 0 w 52"/>
                      <a:gd name="T25" fmla="*/ 0 h 31"/>
                      <a:gd name="T26" fmla="*/ 0 w 52"/>
                      <a:gd name="T27" fmla="*/ 0 h 31"/>
                      <a:gd name="T28" fmla="*/ 0 w 52"/>
                      <a:gd name="T29" fmla="*/ 0 h 31"/>
                      <a:gd name="T30" fmla="*/ 0 w 52"/>
                      <a:gd name="T31" fmla="*/ 0 h 31"/>
                      <a:gd name="T32" fmla="*/ 0 w 52"/>
                      <a:gd name="T33" fmla="*/ 0 h 31"/>
                      <a:gd name="T34" fmla="*/ 0 w 52"/>
                      <a:gd name="T35" fmla="*/ 0 h 31"/>
                      <a:gd name="T36" fmla="*/ 0 w 52"/>
                      <a:gd name="T37" fmla="*/ 0 h 31"/>
                      <a:gd name="T38" fmla="*/ 0 w 52"/>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31"/>
                      <a:gd name="T62" fmla="*/ 52 w 52"/>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31">
                        <a:moveTo>
                          <a:pt x="26" y="9"/>
                        </a:moveTo>
                        <a:lnTo>
                          <a:pt x="49" y="14"/>
                        </a:lnTo>
                        <a:lnTo>
                          <a:pt x="34" y="0"/>
                        </a:lnTo>
                        <a:lnTo>
                          <a:pt x="0" y="12"/>
                        </a:lnTo>
                        <a:lnTo>
                          <a:pt x="15" y="26"/>
                        </a:lnTo>
                        <a:lnTo>
                          <a:pt x="38" y="30"/>
                        </a:lnTo>
                        <a:lnTo>
                          <a:pt x="15" y="26"/>
                        </a:lnTo>
                        <a:lnTo>
                          <a:pt x="18" y="28"/>
                        </a:lnTo>
                        <a:lnTo>
                          <a:pt x="21" y="29"/>
                        </a:lnTo>
                        <a:lnTo>
                          <a:pt x="25" y="30"/>
                        </a:lnTo>
                        <a:lnTo>
                          <a:pt x="28" y="31"/>
                        </a:lnTo>
                        <a:lnTo>
                          <a:pt x="36" y="31"/>
                        </a:lnTo>
                        <a:lnTo>
                          <a:pt x="43" y="29"/>
                        </a:lnTo>
                        <a:lnTo>
                          <a:pt x="48" y="26"/>
                        </a:lnTo>
                        <a:lnTo>
                          <a:pt x="52" y="23"/>
                        </a:lnTo>
                        <a:lnTo>
                          <a:pt x="52" y="21"/>
                        </a:lnTo>
                        <a:lnTo>
                          <a:pt x="52" y="19"/>
                        </a:lnTo>
                        <a:lnTo>
                          <a:pt x="51" y="16"/>
                        </a:lnTo>
                        <a:lnTo>
                          <a:pt x="49" y="14"/>
                        </a:lnTo>
                        <a:lnTo>
                          <a:pt x="26"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3" name="Freeform 1090"/>
                  <p:cNvSpPr>
                    <a:spLocks/>
                  </p:cNvSpPr>
                  <p:nvPr/>
                </p:nvSpPr>
                <p:spPr bwMode="auto">
                  <a:xfrm>
                    <a:off x="1212" y="2561"/>
                    <a:ext cx="13" cy="6"/>
                  </a:xfrm>
                  <a:custGeom>
                    <a:avLst/>
                    <a:gdLst>
                      <a:gd name="T0" fmla="*/ 0 w 169"/>
                      <a:gd name="T1" fmla="*/ 0 h 84"/>
                      <a:gd name="T2" fmla="*/ 0 w 169"/>
                      <a:gd name="T3" fmla="*/ 0 h 84"/>
                      <a:gd name="T4" fmla="*/ 0 w 169"/>
                      <a:gd name="T5" fmla="*/ 0 h 84"/>
                      <a:gd name="T6" fmla="*/ 0 w 169"/>
                      <a:gd name="T7" fmla="*/ 0 h 84"/>
                      <a:gd name="T8" fmla="*/ 0 w 169"/>
                      <a:gd name="T9" fmla="*/ 0 h 84"/>
                      <a:gd name="T10" fmla="*/ 0 w 169"/>
                      <a:gd name="T11" fmla="*/ 0 h 84"/>
                      <a:gd name="T12" fmla="*/ 0 w 169"/>
                      <a:gd name="T13" fmla="*/ 0 h 84"/>
                      <a:gd name="T14" fmla="*/ 0 w 169"/>
                      <a:gd name="T15" fmla="*/ 0 h 84"/>
                      <a:gd name="T16" fmla="*/ 0 w 169"/>
                      <a:gd name="T17" fmla="*/ 0 h 84"/>
                      <a:gd name="T18" fmla="*/ 0 w 169"/>
                      <a:gd name="T19" fmla="*/ 0 h 84"/>
                      <a:gd name="T20" fmla="*/ 0 w 169"/>
                      <a:gd name="T21" fmla="*/ 0 h 84"/>
                      <a:gd name="T22" fmla="*/ 0 w 169"/>
                      <a:gd name="T23" fmla="*/ 0 h 84"/>
                      <a:gd name="T24" fmla="*/ 0 w 169"/>
                      <a:gd name="T25" fmla="*/ 0 h 84"/>
                      <a:gd name="T26" fmla="*/ 0 w 169"/>
                      <a:gd name="T27" fmla="*/ 0 h 84"/>
                      <a:gd name="T28" fmla="*/ 0 w 169"/>
                      <a:gd name="T29" fmla="*/ 0 h 84"/>
                      <a:gd name="T30" fmla="*/ 0 w 169"/>
                      <a:gd name="T31" fmla="*/ 0 h 84"/>
                      <a:gd name="T32" fmla="*/ 0 w 169"/>
                      <a:gd name="T33" fmla="*/ 0 h 84"/>
                      <a:gd name="T34" fmla="*/ 0 w 169"/>
                      <a:gd name="T35" fmla="*/ 0 h 84"/>
                      <a:gd name="T36" fmla="*/ 0 w 169"/>
                      <a:gd name="T37" fmla="*/ 0 h 84"/>
                      <a:gd name="T38" fmla="*/ 0 w 169"/>
                      <a:gd name="T39" fmla="*/ 0 h 84"/>
                      <a:gd name="T40" fmla="*/ 0 w 169"/>
                      <a:gd name="T41" fmla="*/ 0 h 84"/>
                      <a:gd name="T42" fmla="*/ 0 w 169"/>
                      <a:gd name="T43" fmla="*/ 0 h 84"/>
                      <a:gd name="T44" fmla="*/ 0 w 169"/>
                      <a:gd name="T45" fmla="*/ 0 h 84"/>
                      <a:gd name="T46" fmla="*/ 0 w 169"/>
                      <a:gd name="T47" fmla="*/ 0 h 84"/>
                      <a:gd name="T48" fmla="*/ 0 w 169"/>
                      <a:gd name="T49" fmla="*/ 0 h 84"/>
                      <a:gd name="T50" fmla="*/ 0 w 169"/>
                      <a:gd name="T51" fmla="*/ 0 h 84"/>
                      <a:gd name="T52" fmla="*/ 0 w 169"/>
                      <a:gd name="T53" fmla="*/ 0 h 84"/>
                      <a:gd name="T54" fmla="*/ 0 w 169"/>
                      <a:gd name="T55" fmla="*/ 0 h 84"/>
                      <a:gd name="T56" fmla="*/ 0 w 169"/>
                      <a:gd name="T57" fmla="*/ 0 h 84"/>
                      <a:gd name="T58" fmla="*/ 0 w 169"/>
                      <a:gd name="T59" fmla="*/ 0 h 84"/>
                      <a:gd name="T60" fmla="*/ 0 w 169"/>
                      <a:gd name="T61" fmla="*/ 0 h 84"/>
                      <a:gd name="T62" fmla="*/ 0 w 169"/>
                      <a:gd name="T63" fmla="*/ 0 h 84"/>
                      <a:gd name="T64" fmla="*/ 0 w 169"/>
                      <a:gd name="T65" fmla="*/ 0 h 84"/>
                      <a:gd name="T66" fmla="*/ 0 w 169"/>
                      <a:gd name="T67" fmla="*/ 0 h 84"/>
                      <a:gd name="T68" fmla="*/ 0 w 169"/>
                      <a:gd name="T69" fmla="*/ 0 h 84"/>
                      <a:gd name="T70" fmla="*/ 0 w 169"/>
                      <a:gd name="T71" fmla="*/ 0 h 84"/>
                      <a:gd name="T72" fmla="*/ 0 w 169"/>
                      <a:gd name="T73" fmla="*/ 0 h 84"/>
                      <a:gd name="T74" fmla="*/ 0 w 169"/>
                      <a:gd name="T75" fmla="*/ 0 h 84"/>
                      <a:gd name="T76" fmla="*/ 0 w 169"/>
                      <a:gd name="T77" fmla="*/ 0 h 84"/>
                      <a:gd name="T78" fmla="*/ 0 w 169"/>
                      <a:gd name="T79" fmla="*/ 0 h 84"/>
                      <a:gd name="T80" fmla="*/ 0 w 169"/>
                      <a:gd name="T81" fmla="*/ 0 h 84"/>
                      <a:gd name="T82" fmla="*/ 0 w 169"/>
                      <a:gd name="T83" fmla="*/ 0 h 84"/>
                      <a:gd name="T84" fmla="*/ 0 w 169"/>
                      <a:gd name="T85" fmla="*/ 0 h 84"/>
                      <a:gd name="T86" fmla="*/ 0 w 169"/>
                      <a:gd name="T87" fmla="*/ 0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9"/>
                      <a:gd name="T133" fmla="*/ 0 h 84"/>
                      <a:gd name="T134" fmla="*/ 169 w 169"/>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9" h="84">
                        <a:moveTo>
                          <a:pt x="129" y="70"/>
                        </a:moveTo>
                        <a:lnTo>
                          <a:pt x="165" y="66"/>
                        </a:lnTo>
                        <a:lnTo>
                          <a:pt x="146" y="52"/>
                        </a:lnTo>
                        <a:lnTo>
                          <a:pt x="128" y="40"/>
                        </a:lnTo>
                        <a:lnTo>
                          <a:pt x="108" y="27"/>
                        </a:lnTo>
                        <a:lnTo>
                          <a:pt x="89" y="17"/>
                        </a:lnTo>
                        <a:lnTo>
                          <a:pt x="79" y="13"/>
                        </a:lnTo>
                        <a:lnTo>
                          <a:pt x="69" y="9"/>
                        </a:lnTo>
                        <a:lnTo>
                          <a:pt x="58" y="5"/>
                        </a:lnTo>
                        <a:lnTo>
                          <a:pt x="48" y="3"/>
                        </a:lnTo>
                        <a:lnTo>
                          <a:pt x="35" y="1"/>
                        </a:lnTo>
                        <a:lnTo>
                          <a:pt x="24" y="0"/>
                        </a:lnTo>
                        <a:lnTo>
                          <a:pt x="12" y="0"/>
                        </a:lnTo>
                        <a:lnTo>
                          <a:pt x="0" y="1"/>
                        </a:lnTo>
                        <a:lnTo>
                          <a:pt x="12" y="22"/>
                        </a:lnTo>
                        <a:lnTo>
                          <a:pt x="16" y="22"/>
                        </a:lnTo>
                        <a:lnTo>
                          <a:pt x="21" y="22"/>
                        </a:lnTo>
                        <a:lnTo>
                          <a:pt x="26" y="22"/>
                        </a:lnTo>
                        <a:lnTo>
                          <a:pt x="32" y="23"/>
                        </a:lnTo>
                        <a:lnTo>
                          <a:pt x="39" y="25"/>
                        </a:lnTo>
                        <a:lnTo>
                          <a:pt x="47" y="27"/>
                        </a:lnTo>
                        <a:lnTo>
                          <a:pt x="55" y="30"/>
                        </a:lnTo>
                        <a:lnTo>
                          <a:pt x="62" y="34"/>
                        </a:lnTo>
                        <a:lnTo>
                          <a:pt x="80" y="44"/>
                        </a:lnTo>
                        <a:lnTo>
                          <a:pt x="97" y="54"/>
                        </a:lnTo>
                        <a:lnTo>
                          <a:pt x="115" y="66"/>
                        </a:lnTo>
                        <a:lnTo>
                          <a:pt x="133" y="79"/>
                        </a:lnTo>
                        <a:lnTo>
                          <a:pt x="168" y="75"/>
                        </a:lnTo>
                        <a:lnTo>
                          <a:pt x="133" y="79"/>
                        </a:lnTo>
                        <a:lnTo>
                          <a:pt x="136" y="81"/>
                        </a:lnTo>
                        <a:lnTo>
                          <a:pt x="139" y="82"/>
                        </a:lnTo>
                        <a:lnTo>
                          <a:pt x="143" y="83"/>
                        </a:lnTo>
                        <a:lnTo>
                          <a:pt x="147" y="84"/>
                        </a:lnTo>
                        <a:lnTo>
                          <a:pt x="154" y="83"/>
                        </a:lnTo>
                        <a:lnTo>
                          <a:pt x="161" y="81"/>
                        </a:lnTo>
                        <a:lnTo>
                          <a:pt x="163" y="80"/>
                        </a:lnTo>
                        <a:lnTo>
                          <a:pt x="166" y="78"/>
                        </a:lnTo>
                        <a:lnTo>
                          <a:pt x="167" y="76"/>
                        </a:lnTo>
                        <a:lnTo>
                          <a:pt x="169" y="74"/>
                        </a:lnTo>
                        <a:lnTo>
                          <a:pt x="169" y="72"/>
                        </a:lnTo>
                        <a:lnTo>
                          <a:pt x="168" y="70"/>
                        </a:lnTo>
                        <a:lnTo>
                          <a:pt x="167" y="68"/>
                        </a:lnTo>
                        <a:lnTo>
                          <a:pt x="165" y="66"/>
                        </a:lnTo>
                        <a:lnTo>
                          <a:pt x="129" y="7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4" name="Freeform 1091"/>
                  <p:cNvSpPr>
                    <a:spLocks/>
                  </p:cNvSpPr>
                  <p:nvPr/>
                </p:nvSpPr>
                <p:spPr bwMode="auto">
                  <a:xfrm>
                    <a:off x="1211" y="2563"/>
                    <a:ext cx="13" cy="5"/>
                  </a:xfrm>
                  <a:custGeom>
                    <a:avLst/>
                    <a:gdLst>
                      <a:gd name="T0" fmla="*/ 0 w 165"/>
                      <a:gd name="T1" fmla="*/ 0 h 60"/>
                      <a:gd name="T2" fmla="*/ 0 w 165"/>
                      <a:gd name="T3" fmla="*/ 0 h 60"/>
                      <a:gd name="T4" fmla="*/ 0 w 165"/>
                      <a:gd name="T5" fmla="*/ 0 h 60"/>
                      <a:gd name="T6" fmla="*/ 0 w 165"/>
                      <a:gd name="T7" fmla="*/ 0 h 60"/>
                      <a:gd name="T8" fmla="*/ 0 w 165"/>
                      <a:gd name="T9" fmla="*/ 0 h 60"/>
                      <a:gd name="T10" fmla="*/ 0 w 165"/>
                      <a:gd name="T11" fmla="*/ 0 h 60"/>
                      <a:gd name="T12" fmla="*/ 0 w 165"/>
                      <a:gd name="T13" fmla="*/ 0 h 60"/>
                      <a:gd name="T14" fmla="*/ 0 w 165"/>
                      <a:gd name="T15" fmla="*/ 0 h 60"/>
                      <a:gd name="T16" fmla="*/ 0 w 165"/>
                      <a:gd name="T17" fmla="*/ 0 h 60"/>
                      <a:gd name="T18" fmla="*/ 0 w 165"/>
                      <a:gd name="T19" fmla="*/ 0 h 60"/>
                      <a:gd name="T20" fmla="*/ 0 w 165"/>
                      <a:gd name="T21" fmla="*/ 0 h 60"/>
                      <a:gd name="T22" fmla="*/ 0 w 165"/>
                      <a:gd name="T23" fmla="*/ 0 h 60"/>
                      <a:gd name="T24" fmla="*/ 0 w 165"/>
                      <a:gd name="T25" fmla="*/ 0 h 60"/>
                      <a:gd name="T26" fmla="*/ 0 w 165"/>
                      <a:gd name="T27" fmla="*/ 0 h 60"/>
                      <a:gd name="T28" fmla="*/ 0 w 165"/>
                      <a:gd name="T29" fmla="*/ 0 h 60"/>
                      <a:gd name="T30" fmla="*/ 0 w 165"/>
                      <a:gd name="T31" fmla="*/ 0 h 60"/>
                      <a:gd name="T32" fmla="*/ 0 w 165"/>
                      <a:gd name="T33" fmla="*/ 0 h 60"/>
                      <a:gd name="T34" fmla="*/ 0 w 165"/>
                      <a:gd name="T35" fmla="*/ 0 h 60"/>
                      <a:gd name="T36" fmla="*/ 0 w 165"/>
                      <a:gd name="T37" fmla="*/ 0 h 60"/>
                      <a:gd name="T38" fmla="*/ 0 w 165"/>
                      <a:gd name="T39" fmla="*/ 0 h 60"/>
                      <a:gd name="T40" fmla="*/ 0 w 165"/>
                      <a:gd name="T41" fmla="*/ 0 h 60"/>
                      <a:gd name="T42" fmla="*/ 0 w 165"/>
                      <a:gd name="T43" fmla="*/ 0 h 60"/>
                      <a:gd name="T44" fmla="*/ 0 w 165"/>
                      <a:gd name="T45" fmla="*/ 0 h 60"/>
                      <a:gd name="T46" fmla="*/ 0 w 165"/>
                      <a:gd name="T47" fmla="*/ 0 h 60"/>
                      <a:gd name="T48" fmla="*/ 0 w 165"/>
                      <a:gd name="T49" fmla="*/ 0 h 60"/>
                      <a:gd name="T50" fmla="*/ 0 w 165"/>
                      <a:gd name="T51" fmla="*/ 0 h 60"/>
                      <a:gd name="T52" fmla="*/ 0 w 165"/>
                      <a:gd name="T53" fmla="*/ 0 h 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5"/>
                      <a:gd name="T82" fmla="*/ 0 h 60"/>
                      <a:gd name="T83" fmla="*/ 165 w 165"/>
                      <a:gd name="T84" fmla="*/ 60 h 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5" h="60">
                        <a:moveTo>
                          <a:pt x="164" y="60"/>
                        </a:moveTo>
                        <a:lnTo>
                          <a:pt x="165" y="52"/>
                        </a:lnTo>
                        <a:lnTo>
                          <a:pt x="147" y="41"/>
                        </a:lnTo>
                        <a:lnTo>
                          <a:pt x="129" y="30"/>
                        </a:lnTo>
                        <a:lnTo>
                          <a:pt x="109" y="21"/>
                        </a:lnTo>
                        <a:lnTo>
                          <a:pt x="89" y="13"/>
                        </a:lnTo>
                        <a:lnTo>
                          <a:pt x="79" y="9"/>
                        </a:lnTo>
                        <a:lnTo>
                          <a:pt x="68" y="6"/>
                        </a:lnTo>
                        <a:lnTo>
                          <a:pt x="58" y="4"/>
                        </a:lnTo>
                        <a:lnTo>
                          <a:pt x="46" y="2"/>
                        </a:lnTo>
                        <a:lnTo>
                          <a:pt x="35" y="1"/>
                        </a:lnTo>
                        <a:lnTo>
                          <a:pt x="23" y="0"/>
                        </a:lnTo>
                        <a:lnTo>
                          <a:pt x="12" y="0"/>
                        </a:lnTo>
                        <a:lnTo>
                          <a:pt x="0" y="1"/>
                        </a:lnTo>
                        <a:lnTo>
                          <a:pt x="17" y="14"/>
                        </a:lnTo>
                        <a:lnTo>
                          <a:pt x="24" y="13"/>
                        </a:lnTo>
                        <a:lnTo>
                          <a:pt x="33" y="12"/>
                        </a:lnTo>
                        <a:lnTo>
                          <a:pt x="41" y="12"/>
                        </a:lnTo>
                        <a:lnTo>
                          <a:pt x="50" y="13"/>
                        </a:lnTo>
                        <a:lnTo>
                          <a:pt x="59" y="14"/>
                        </a:lnTo>
                        <a:lnTo>
                          <a:pt x="68" y="16"/>
                        </a:lnTo>
                        <a:lnTo>
                          <a:pt x="77" y="19"/>
                        </a:lnTo>
                        <a:lnTo>
                          <a:pt x="87" y="22"/>
                        </a:lnTo>
                        <a:lnTo>
                          <a:pt x="106" y="29"/>
                        </a:lnTo>
                        <a:lnTo>
                          <a:pt x="126" y="39"/>
                        </a:lnTo>
                        <a:lnTo>
                          <a:pt x="145" y="49"/>
                        </a:lnTo>
                        <a:lnTo>
                          <a:pt x="164"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5" name="Freeform 1092"/>
                  <p:cNvSpPr>
                    <a:spLocks/>
                  </p:cNvSpPr>
                  <p:nvPr/>
                </p:nvSpPr>
                <p:spPr bwMode="auto">
                  <a:xfrm>
                    <a:off x="1222" y="2566"/>
                    <a:ext cx="3" cy="2"/>
                  </a:xfrm>
                  <a:custGeom>
                    <a:avLst/>
                    <a:gdLst>
                      <a:gd name="T0" fmla="*/ 0 w 41"/>
                      <a:gd name="T1" fmla="*/ 0 h 20"/>
                      <a:gd name="T2" fmla="*/ 0 w 41"/>
                      <a:gd name="T3" fmla="*/ 0 h 20"/>
                      <a:gd name="T4" fmla="*/ 0 w 41"/>
                      <a:gd name="T5" fmla="*/ 0 h 20"/>
                      <a:gd name="T6" fmla="*/ 0 w 41"/>
                      <a:gd name="T7" fmla="*/ 0 h 20"/>
                      <a:gd name="T8" fmla="*/ 0 w 41"/>
                      <a:gd name="T9" fmla="*/ 0 h 20"/>
                      <a:gd name="T10" fmla="*/ 0 w 41"/>
                      <a:gd name="T11" fmla="*/ 0 h 20"/>
                      <a:gd name="T12" fmla="*/ 0 w 41"/>
                      <a:gd name="T13" fmla="*/ 0 h 20"/>
                      <a:gd name="T14" fmla="*/ 0 w 41"/>
                      <a:gd name="T15" fmla="*/ 0 h 20"/>
                      <a:gd name="T16" fmla="*/ 0 w 41"/>
                      <a:gd name="T17" fmla="*/ 0 h 20"/>
                      <a:gd name="T18" fmla="*/ 0 w 41"/>
                      <a:gd name="T19" fmla="*/ 0 h 20"/>
                      <a:gd name="T20" fmla="*/ 0 w 41"/>
                      <a:gd name="T21" fmla="*/ 0 h 20"/>
                      <a:gd name="T22" fmla="*/ 0 w 41"/>
                      <a:gd name="T23" fmla="*/ 0 h 20"/>
                      <a:gd name="T24" fmla="*/ 0 w 41"/>
                      <a:gd name="T25" fmla="*/ 0 h 20"/>
                      <a:gd name="T26" fmla="*/ 0 w 41"/>
                      <a:gd name="T27" fmla="*/ 0 h 20"/>
                      <a:gd name="T28" fmla="*/ 0 w 41"/>
                      <a:gd name="T29" fmla="*/ 0 h 20"/>
                      <a:gd name="T30" fmla="*/ 0 w 41"/>
                      <a:gd name="T31" fmla="*/ 0 h 20"/>
                      <a:gd name="T32" fmla="*/ 0 w 41"/>
                      <a:gd name="T33" fmla="*/ 0 h 20"/>
                      <a:gd name="T34" fmla="*/ 0 w 41"/>
                      <a:gd name="T35" fmla="*/ 0 h 20"/>
                      <a:gd name="T36" fmla="*/ 0 w 41"/>
                      <a:gd name="T37" fmla="*/ 0 h 20"/>
                      <a:gd name="T38" fmla="*/ 0 w 41"/>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20"/>
                      <a:gd name="T62" fmla="*/ 41 w 41"/>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20">
                        <a:moveTo>
                          <a:pt x="6" y="19"/>
                        </a:moveTo>
                        <a:lnTo>
                          <a:pt x="2" y="10"/>
                        </a:lnTo>
                        <a:lnTo>
                          <a:pt x="0" y="18"/>
                        </a:lnTo>
                        <a:lnTo>
                          <a:pt x="40" y="20"/>
                        </a:lnTo>
                        <a:lnTo>
                          <a:pt x="41" y="13"/>
                        </a:lnTo>
                        <a:lnTo>
                          <a:pt x="37" y="4"/>
                        </a:lnTo>
                        <a:lnTo>
                          <a:pt x="41" y="13"/>
                        </a:lnTo>
                        <a:lnTo>
                          <a:pt x="41" y="10"/>
                        </a:lnTo>
                        <a:lnTo>
                          <a:pt x="40" y="8"/>
                        </a:lnTo>
                        <a:lnTo>
                          <a:pt x="39" y="6"/>
                        </a:lnTo>
                        <a:lnTo>
                          <a:pt x="37" y="4"/>
                        </a:lnTo>
                        <a:lnTo>
                          <a:pt x="31" y="2"/>
                        </a:lnTo>
                        <a:lnTo>
                          <a:pt x="24" y="0"/>
                        </a:lnTo>
                        <a:lnTo>
                          <a:pt x="16" y="1"/>
                        </a:lnTo>
                        <a:lnTo>
                          <a:pt x="9" y="2"/>
                        </a:lnTo>
                        <a:lnTo>
                          <a:pt x="7" y="4"/>
                        </a:lnTo>
                        <a:lnTo>
                          <a:pt x="4" y="6"/>
                        </a:lnTo>
                        <a:lnTo>
                          <a:pt x="3" y="8"/>
                        </a:lnTo>
                        <a:lnTo>
                          <a:pt x="2" y="10"/>
                        </a:lnTo>
                        <a:lnTo>
                          <a:pt x="6" y="1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6" name="Freeform 1093"/>
                  <p:cNvSpPr>
                    <a:spLocks/>
                  </p:cNvSpPr>
                  <p:nvPr/>
                </p:nvSpPr>
                <p:spPr bwMode="auto">
                  <a:xfrm>
                    <a:off x="1210" y="2562"/>
                    <a:ext cx="15" cy="6"/>
                  </a:xfrm>
                  <a:custGeom>
                    <a:avLst/>
                    <a:gdLst>
                      <a:gd name="T0" fmla="*/ 0 w 201"/>
                      <a:gd name="T1" fmla="*/ 0 h 71"/>
                      <a:gd name="T2" fmla="*/ 0 w 201"/>
                      <a:gd name="T3" fmla="*/ 0 h 71"/>
                      <a:gd name="T4" fmla="*/ 0 w 201"/>
                      <a:gd name="T5" fmla="*/ 0 h 71"/>
                      <a:gd name="T6" fmla="*/ 0 w 201"/>
                      <a:gd name="T7" fmla="*/ 0 h 71"/>
                      <a:gd name="T8" fmla="*/ 0 w 201"/>
                      <a:gd name="T9" fmla="*/ 0 h 71"/>
                      <a:gd name="T10" fmla="*/ 0 w 201"/>
                      <a:gd name="T11" fmla="*/ 0 h 71"/>
                      <a:gd name="T12" fmla="*/ 0 w 201"/>
                      <a:gd name="T13" fmla="*/ 0 h 71"/>
                      <a:gd name="T14" fmla="*/ 0 w 201"/>
                      <a:gd name="T15" fmla="*/ 0 h 71"/>
                      <a:gd name="T16" fmla="*/ 0 w 201"/>
                      <a:gd name="T17" fmla="*/ 0 h 71"/>
                      <a:gd name="T18" fmla="*/ 0 w 201"/>
                      <a:gd name="T19" fmla="*/ 0 h 71"/>
                      <a:gd name="T20" fmla="*/ 0 w 201"/>
                      <a:gd name="T21" fmla="*/ 0 h 71"/>
                      <a:gd name="T22" fmla="*/ 0 w 201"/>
                      <a:gd name="T23" fmla="*/ 0 h 71"/>
                      <a:gd name="T24" fmla="*/ 0 w 201"/>
                      <a:gd name="T25" fmla="*/ 0 h 71"/>
                      <a:gd name="T26" fmla="*/ 0 w 201"/>
                      <a:gd name="T27" fmla="*/ 0 h 71"/>
                      <a:gd name="T28" fmla="*/ 0 w 201"/>
                      <a:gd name="T29" fmla="*/ 0 h 71"/>
                      <a:gd name="T30" fmla="*/ 0 w 201"/>
                      <a:gd name="T31" fmla="*/ 0 h 71"/>
                      <a:gd name="T32" fmla="*/ 0 w 201"/>
                      <a:gd name="T33" fmla="*/ 0 h 71"/>
                      <a:gd name="T34" fmla="*/ 0 w 201"/>
                      <a:gd name="T35" fmla="*/ 0 h 71"/>
                      <a:gd name="T36" fmla="*/ 0 w 201"/>
                      <a:gd name="T37" fmla="*/ 0 h 71"/>
                      <a:gd name="T38" fmla="*/ 0 w 201"/>
                      <a:gd name="T39" fmla="*/ 0 h 71"/>
                      <a:gd name="T40" fmla="*/ 0 w 201"/>
                      <a:gd name="T41" fmla="*/ 0 h 71"/>
                      <a:gd name="T42" fmla="*/ 0 w 201"/>
                      <a:gd name="T43" fmla="*/ 0 h 71"/>
                      <a:gd name="T44" fmla="*/ 0 w 201"/>
                      <a:gd name="T45" fmla="*/ 0 h 71"/>
                      <a:gd name="T46" fmla="*/ 0 w 201"/>
                      <a:gd name="T47" fmla="*/ 0 h 71"/>
                      <a:gd name="T48" fmla="*/ 0 w 201"/>
                      <a:gd name="T49" fmla="*/ 0 h 71"/>
                      <a:gd name="T50" fmla="*/ 0 w 201"/>
                      <a:gd name="T51" fmla="*/ 0 h 71"/>
                      <a:gd name="T52" fmla="*/ 0 w 201"/>
                      <a:gd name="T53" fmla="*/ 0 h 71"/>
                      <a:gd name="T54" fmla="*/ 0 w 201"/>
                      <a:gd name="T55" fmla="*/ 0 h 71"/>
                      <a:gd name="T56" fmla="*/ 0 w 201"/>
                      <a:gd name="T57" fmla="*/ 0 h 71"/>
                      <a:gd name="T58" fmla="*/ 0 w 201"/>
                      <a:gd name="T59" fmla="*/ 0 h 71"/>
                      <a:gd name="T60" fmla="*/ 0 w 201"/>
                      <a:gd name="T61" fmla="*/ 0 h 71"/>
                      <a:gd name="T62" fmla="*/ 0 w 201"/>
                      <a:gd name="T63" fmla="*/ 0 h 71"/>
                      <a:gd name="T64" fmla="*/ 0 w 201"/>
                      <a:gd name="T65" fmla="*/ 0 h 71"/>
                      <a:gd name="T66" fmla="*/ 0 w 201"/>
                      <a:gd name="T67" fmla="*/ 0 h 71"/>
                      <a:gd name="T68" fmla="*/ 0 w 201"/>
                      <a:gd name="T69" fmla="*/ 0 h 71"/>
                      <a:gd name="T70" fmla="*/ 0 w 201"/>
                      <a:gd name="T71" fmla="*/ 0 h 71"/>
                      <a:gd name="T72" fmla="*/ 0 w 201"/>
                      <a:gd name="T73" fmla="*/ 0 h 71"/>
                      <a:gd name="T74" fmla="*/ 0 w 201"/>
                      <a:gd name="T75" fmla="*/ 0 h 71"/>
                      <a:gd name="T76" fmla="*/ 0 w 201"/>
                      <a:gd name="T77" fmla="*/ 0 h 71"/>
                      <a:gd name="T78" fmla="*/ 0 w 201"/>
                      <a:gd name="T79" fmla="*/ 0 h 71"/>
                      <a:gd name="T80" fmla="*/ 0 w 201"/>
                      <a:gd name="T81" fmla="*/ 0 h 71"/>
                      <a:gd name="T82" fmla="*/ 0 w 201"/>
                      <a:gd name="T83" fmla="*/ 0 h 71"/>
                      <a:gd name="T84" fmla="*/ 0 w 201"/>
                      <a:gd name="T85" fmla="*/ 0 h 71"/>
                      <a:gd name="T86" fmla="*/ 0 w 201"/>
                      <a:gd name="T87" fmla="*/ 0 h 71"/>
                      <a:gd name="T88" fmla="*/ 0 w 201"/>
                      <a:gd name="T89" fmla="*/ 0 h 71"/>
                      <a:gd name="T90" fmla="*/ 0 w 201"/>
                      <a:gd name="T91" fmla="*/ 0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71"/>
                      <a:gd name="T140" fmla="*/ 201 w 201"/>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71">
                        <a:moveTo>
                          <a:pt x="35" y="5"/>
                        </a:moveTo>
                        <a:lnTo>
                          <a:pt x="23" y="24"/>
                        </a:lnTo>
                        <a:lnTo>
                          <a:pt x="33" y="23"/>
                        </a:lnTo>
                        <a:lnTo>
                          <a:pt x="43" y="23"/>
                        </a:lnTo>
                        <a:lnTo>
                          <a:pt x="52" y="24"/>
                        </a:lnTo>
                        <a:lnTo>
                          <a:pt x="61" y="25"/>
                        </a:lnTo>
                        <a:lnTo>
                          <a:pt x="70" y="26"/>
                        </a:lnTo>
                        <a:lnTo>
                          <a:pt x="80" y="28"/>
                        </a:lnTo>
                        <a:lnTo>
                          <a:pt x="89" y="30"/>
                        </a:lnTo>
                        <a:lnTo>
                          <a:pt x="98" y="33"/>
                        </a:lnTo>
                        <a:lnTo>
                          <a:pt x="116" y="40"/>
                        </a:lnTo>
                        <a:lnTo>
                          <a:pt x="134" y="49"/>
                        </a:lnTo>
                        <a:lnTo>
                          <a:pt x="153" y="59"/>
                        </a:lnTo>
                        <a:lnTo>
                          <a:pt x="170" y="71"/>
                        </a:lnTo>
                        <a:lnTo>
                          <a:pt x="201" y="56"/>
                        </a:lnTo>
                        <a:lnTo>
                          <a:pt x="182" y="44"/>
                        </a:lnTo>
                        <a:lnTo>
                          <a:pt x="162" y="33"/>
                        </a:lnTo>
                        <a:lnTo>
                          <a:pt x="141" y="23"/>
                        </a:lnTo>
                        <a:lnTo>
                          <a:pt x="120" y="14"/>
                        </a:lnTo>
                        <a:lnTo>
                          <a:pt x="108" y="10"/>
                        </a:lnTo>
                        <a:lnTo>
                          <a:pt x="96" y="7"/>
                        </a:lnTo>
                        <a:lnTo>
                          <a:pt x="84" y="4"/>
                        </a:lnTo>
                        <a:lnTo>
                          <a:pt x="70" y="2"/>
                        </a:lnTo>
                        <a:lnTo>
                          <a:pt x="57" y="1"/>
                        </a:lnTo>
                        <a:lnTo>
                          <a:pt x="44" y="0"/>
                        </a:lnTo>
                        <a:lnTo>
                          <a:pt x="30" y="0"/>
                        </a:lnTo>
                        <a:lnTo>
                          <a:pt x="17" y="1"/>
                        </a:lnTo>
                        <a:lnTo>
                          <a:pt x="4" y="19"/>
                        </a:lnTo>
                        <a:lnTo>
                          <a:pt x="17" y="1"/>
                        </a:lnTo>
                        <a:lnTo>
                          <a:pt x="12" y="2"/>
                        </a:lnTo>
                        <a:lnTo>
                          <a:pt x="8" y="3"/>
                        </a:lnTo>
                        <a:lnTo>
                          <a:pt x="5" y="4"/>
                        </a:lnTo>
                        <a:lnTo>
                          <a:pt x="3" y="6"/>
                        </a:lnTo>
                        <a:lnTo>
                          <a:pt x="1" y="8"/>
                        </a:lnTo>
                        <a:lnTo>
                          <a:pt x="0" y="10"/>
                        </a:lnTo>
                        <a:lnTo>
                          <a:pt x="0" y="12"/>
                        </a:lnTo>
                        <a:lnTo>
                          <a:pt x="0" y="14"/>
                        </a:lnTo>
                        <a:lnTo>
                          <a:pt x="1" y="16"/>
                        </a:lnTo>
                        <a:lnTo>
                          <a:pt x="3" y="18"/>
                        </a:lnTo>
                        <a:lnTo>
                          <a:pt x="5" y="19"/>
                        </a:lnTo>
                        <a:lnTo>
                          <a:pt x="7" y="21"/>
                        </a:lnTo>
                        <a:lnTo>
                          <a:pt x="10" y="23"/>
                        </a:lnTo>
                        <a:lnTo>
                          <a:pt x="14" y="24"/>
                        </a:lnTo>
                        <a:lnTo>
                          <a:pt x="18" y="24"/>
                        </a:lnTo>
                        <a:lnTo>
                          <a:pt x="23" y="24"/>
                        </a:lnTo>
                        <a:lnTo>
                          <a:pt x="35" y="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7" name="Freeform 1094"/>
                  <p:cNvSpPr>
                    <a:spLocks/>
                  </p:cNvSpPr>
                  <p:nvPr/>
                </p:nvSpPr>
                <p:spPr bwMode="auto">
                  <a:xfrm>
                    <a:off x="1210" y="2563"/>
                    <a:ext cx="4" cy="2"/>
                  </a:xfrm>
                  <a:custGeom>
                    <a:avLst/>
                    <a:gdLst>
                      <a:gd name="T0" fmla="*/ 0 w 53"/>
                      <a:gd name="T1" fmla="*/ 0 h 32"/>
                      <a:gd name="T2" fmla="*/ 0 w 53"/>
                      <a:gd name="T3" fmla="*/ 0 h 32"/>
                      <a:gd name="T4" fmla="*/ 0 w 53"/>
                      <a:gd name="T5" fmla="*/ 0 h 32"/>
                      <a:gd name="T6" fmla="*/ 0 w 53"/>
                      <a:gd name="T7" fmla="*/ 0 h 32"/>
                      <a:gd name="T8" fmla="*/ 0 w 53"/>
                      <a:gd name="T9" fmla="*/ 0 h 32"/>
                      <a:gd name="T10" fmla="*/ 0 w 53"/>
                      <a:gd name="T11" fmla="*/ 0 h 32"/>
                      <a:gd name="T12" fmla="*/ 0 w 53"/>
                      <a:gd name="T13" fmla="*/ 0 h 32"/>
                      <a:gd name="T14" fmla="*/ 0 w 53"/>
                      <a:gd name="T15" fmla="*/ 0 h 32"/>
                      <a:gd name="T16" fmla="*/ 0 w 53"/>
                      <a:gd name="T17" fmla="*/ 0 h 32"/>
                      <a:gd name="T18" fmla="*/ 0 w 53"/>
                      <a:gd name="T19" fmla="*/ 0 h 32"/>
                      <a:gd name="T20" fmla="*/ 0 w 53"/>
                      <a:gd name="T21" fmla="*/ 0 h 32"/>
                      <a:gd name="T22" fmla="*/ 0 w 53"/>
                      <a:gd name="T23" fmla="*/ 0 h 32"/>
                      <a:gd name="T24" fmla="*/ 0 w 53"/>
                      <a:gd name="T25" fmla="*/ 0 h 32"/>
                      <a:gd name="T26" fmla="*/ 0 w 53"/>
                      <a:gd name="T27" fmla="*/ 0 h 32"/>
                      <a:gd name="T28" fmla="*/ 0 w 53"/>
                      <a:gd name="T29" fmla="*/ 0 h 32"/>
                      <a:gd name="T30" fmla="*/ 0 w 53"/>
                      <a:gd name="T31" fmla="*/ 0 h 32"/>
                      <a:gd name="T32" fmla="*/ 0 w 53"/>
                      <a:gd name="T33" fmla="*/ 0 h 32"/>
                      <a:gd name="T34" fmla="*/ 0 w 53"/>
                      <a:gd name="T35" fmla="*/ 0 h 32"/>
                      <a:gd name="T36" fmla="*/ 0 w 53"/>
                      <a:gd name="T37" fmla="*/ 0 h 32"/>
                      <a:gd name="T38" fmla="*/ 0 w 53"/>
                      <a:gd name="T39" fmla="*/ 0 h 32"/>
                      <a:gd name="T40" fmla="*/ 0 w 53"/>
                      <a:gd name="T41" fmla="*/ 0 h 32"/>
                      <a:gd name="T42" fmla="*/ 0 w 53"/>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32"/>
                      <a:gd name="T68" fmla="*/ 53 w 53"/>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32">
                        <a:moveTo>
                          <a:pt x="24" y="9"/>
                        </a:moveTo>
                        <a:lnTo>
                          <a:pt x="48" y="12"/>
                        </a:lnTo>
                        <a:lnTo>
                          <a:pt x="31" y="0"/>
                        </a:lnTo>
                        <a:lnTo>
                          <a:pt x="0" y="14"/>
                        </a:lnTo>
                        <a:lnTo>
                          <a:pt x="17" y="27"/>
                        </a:lnTo>
                        <a:lnTo>
                          <a:pt x="41" y="30"/>
                        </a:lnTo>
                        <a:lnTo>
                          <a:pt x="17" y="27"/>
                        </a:lnTo>
                        <a:lnTo>
                          <a:pt x="20" y="29"/>
                        </a:lnTo>
                        <a:lnTo>
                          <a:pt x="24" y="30"/>
                        </a:lnTo>
                        <a:lnTo>
                          <a:pt x="27" y="31"/>
                        </a:lnTo>
                        <a:lnTo>
                          <a:pt x="31" y="32"/>
                        </a:lnTo>
                        <a:lnTo>
                          <a:pt x="38" y="31"/>
                        </a:lnTo>
                        <a:lnTo>
                          <a:pt x="45" y="29"/>
                        </a:lnTo>
                        <a:lnTo>
                          <a:pt x="47" y="28"/>
                        </a:lnTo>
                        <a:lnTo>
                          <a:pt x="50" y="26"/>
                        </a:lnTo>
                        <a:lnTo>
                          <a:pt x="51" y="24"/>
                        </a:lnTo>
                        <a:lnTo>
                          <a:pt x="52" y="22"/>
                        </a:lnTo>
                        <a:lnTo>
                          <a:pt x="53" y="20"/>
                        </a:lnTo>
                        <a:lnTo>
                          <a:pt x="52" y="18"/>
                        </a:lnTo>
                        <a:lnTo>
                          <a:pt x="51" y="15"/>
                        </a:lnTo>
                        <a:lnTo>
                          <a:pt x="48" y="12"/>
                        </a:lnTo>
                        <a:lnTo>
                          <a:pt x="24"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8" name="Freeform 1095"/>
                  <p:cNvSpPr>
                    <a:spLocks/>
                  </p:cNvSpPr>
                  <p:nvPr/>
                </p:nvSpPr>
                <p:spPr bwMode="auto">
                  <a:xfrm>
                    <a:off x="1212" y="2563"/>
                    <a:ext cx="13" cy="5"/>
                  </a:xfrm>
                  <a:custGeom>
                    <a:avLst/>
                    <a:gdLst>
                      <a:gd name="T0" fmla="*/ 0 w 176"/>
                      <a:gd name="T1" fmla="*/ 0 h 71"/>
                      <a:gd name="T2" fmla="*/ 0 w 176"/>
                      <a:gd name="T3" fmla="*/ 0 h 71"/>
                      <a:gd name="T4" fmla="*/ 0 w 176"/>
                      <a:gd name="T5" fmla="*/ 0 h 71"/>
                      <a:gd name="T6" fmla="*/ 0 w 176"/>
                      <a:gd name="T7" fmla="*/ 0 h 71"/>
                      <a:gd name="T8" fmla="*/ 0 w 176"/>
                      <a:gd name="T9" fmla="*/ 0 h 71"/>
                      <a:gd name="T10" fmla="*/ 0 w 176"/>
                      <a:gd name="T11" fmla="*/ 0 h 71"/>
                      <a:gd name="T12" fmla="*/ 0 w 176"/>
                      <a:gd name="T13" fmla="*/ 0 h 71"/>
                      <a:gd name="T14" fmla="*/ 0 w 176"/>
                      <a:gd name="T15" fmla="*/ 0 h 71"/>
                      <a:gd name="T16" fmla="*/ 0 w 176"/>
                      <a:gd name="T17" fmla="*/ 0 h 71"/>
                      <a:gd name="T18" fmla="*/ 0 w 176"/>
                      <a:gd name="T19" fmla="*/ 0 h 71"/>
                      <a:gd name="T20" fmla="*/ 0 w 176"/>
                      <a:gd name="T21" fmla="*/ 0 h 71"/>
                      <a:gd name="T22" fmla="*/ 0 w 176"/>
                      <a:gd name="T23" fmla="*/ 0 h 71"/>
                      <a:gd name="T24" fmla="*/ 0 w 176"/>
                      <a:gd name="T25" fmla="*/ 0 h 71"/>
                      <a:gd name="T26" fmla="*/ 0 w 176"/>
                      <a:gd name="T27" fmla="*/ 0 h 71"/>
                      <a:gd name="T28" fmla="*/ 0 w 176"/>
                      <a:gd name="T29" fmla="*/ 0 h 71"/>
                      <a:gd name="T30" fmla="*/ 0 w 176"/>
                      <a:gd name="T31" fmla="*/ 0 h 71"/>
                      <a:gd name="T32" fmla="*/ 0 w 176"/>
                      <a:gd name="T33" fmla="*/ 0 h 71"/>
                      <a:gd name="T34" fmla="*/ 0 w 176"/>
                      <a:gd name="T35" fmla="*/ 0 h 71"/>
                      <a:gd name="T36" fmla="*/ 0 w 176"/>
                      <a:gd name="T37" fmla="*/ 0 h 71"/>
                      <a:gd name="T38" fmla="*/ 0 w 176"/>
                      <a:gd name="T39" fmla="*/ 0 h 71"/>
                      <a:gd name="T40" fmla="*/ 0 w 176"/>
                      <a:gd name="T41" fmla="*/ 0 h 71"/>
                      <a:gd name="T42" fmla="*/ 0 w 176"/>
                      <a:gd name="T43" fmla="*/ 0 h 71"/>
                      <a:gd name="T44" fmla="*/ 0 w 176"/>
                      <a:gd name="T45" fmla="*/ 0 h 71"/>
                      <a:gd name="T46" fmla="*/ 0 w 176"/>
                      <a:gd name="T47" fmla="*/ 0 h 71"/>
                      <a:gd name="T48" fmla="*/ 0 w 176"/>
                      <a:gd name="T49" fmla="*/ 0 h 71"/>
                      <a:gd name="T50" fmla="*/ 0 w 176"/>
                      <a:gd name="T51" fmla="*/ 0 h 71"/>
                      <a:gd name="T52" fmla="*/ 0 w 176"/>
                      <a:gd name="T53" fmla="*/ 0 h 71"/>
                      <a:gd name="T54" fmla="*/ 0 w 176"/>
                      <a:gd name="T55" fmla="*/ 0 h 71"/>
                      <a:gd name="T56" fmla="*/ 0 w 176"/>
                      <a:gd name="T57" fmla="*/ 0 h 71"/>
                      <a:gd name="T58" fmla="*/ 0 w 176"/>
                      <a:gd name="T59" fmla="*/ 0 h 71"/>
                      <a:gd name="T60" fmla="*/ 0 w 176"/>
                      <a:gd name="T61" fmla="*/ 0 h 71"/>
                      <a:gd name="T62" fmla="*/ 0 w 176"/>
                      <a:gd name="T63" fmla="*/ 0 h 71"/>
                      <a:gd name="T64" fmla="*/ 0 w 176"/>
                      <a:gd name="T65" fmla="*/ 0 h 71"/>
                      <a:gd name="T66" fmla="*/ 0 w 176"/>
                      <a:gd name="T67" fmla="*/ 0 h 71"/>
                      <a:gd name="T68" fmla="*/ 0 w 176"/>
                      <a:gd name="T69" fmla="*/ 0 h 71"/>
                      <a:gd name="T70" fmla="*/ 0 w 176"/>
                      <a:gd name="T71" fmla="*/ 0 h 71"/>
                      <a:gd name="T72" fmla="*/ 0 w 176"/>
                      <a:gd name="T73" fmla="*/ 0 h 71"/>
                      <a:gd name="T74" fmla="*/ 0 w 176"/>
                      <a:gd name="T75" fmla="*/ 0 h 71"/>
                      <a:gd name="T76" fmla="*/ 0 w 176"/>
                      <a:gd name="T77" fmla="*/ 0 h 71"/>
                      <a:gd name="T78" fmla="*/ 0 w 176"/>
                      <a:gd name="T79" fmla="*/ 0 h 71"/>
                      <a:gd name="T80" fmla="*/ 0 w 176"/>
                      <a:gd name="T81" fmla="*/ 0 h 71"/>
                      <a:gd name="T82" fmla="*/ 0 w 176"/>
                      <a:gd name="T83" fmla="*/ 0 h 71"/>
                      <a:gd name="T84" fmla="*/ 0 w 176"/>
                      <a:gd name="T85" fmla="*/ 0 h 71"/>
                      <a:gd name="T86" fmla="*/ 0 w 176"/>
                      <a:gd name="T87" fmla="*/ 0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71"/>
                      <a:gd name="T134" fmla="*/ 176 w 176"/>
                      <a:gd name="T135" fmla="*/ 71 h 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71">
                        <a:moveTo>
                          <a:pt x="136" y="59"/>
                        </a:moveTo>
                        <a:lnTo>
                          <a:pt x="170" y="53"/>
                        </a:lnTo>
                        <a:lnTo>
                          <a:pt x="151" y="41"/>
                        </a:lnTo>
                        <a:lnTo>
                          <a:pt x="131" y="30"/>
                        </a:lnTo>
                        <a:lnTo>
                          <a:pt x="110" y="21"/>
                        </a:lnTo>
                        <a:lnTo>
                          <a:pt x="90" y="13"/>
                        </a:lnTo>
                        <a:lnTo>
                          <a:pt x="79" y="8"/>
                        </a:lnTo>
                        <a:lnTo>
                          <a:pt x="68" y="5"/>
                        </a:lnTo>
                        <a:lnTo>
                          <a:pt x="58" y="2"/>
                        </a:lnTo>
                        <a:lnTo>
                          <a:pt x="47" y="1"/>
                        </a:lnTo>
                        <a:lnTo>
                          <a:pt x="34" y="0"/>
                        </a:lnTo>
                        <a:lnTo>
                          <a:pt x="23" y="0"/>
                        </a:lnTo>
                        <a:lnTo>
                          <a:pt x="11" y="1"/>
                        </a:lnTo>
                        <a:lnTo>
                          <a:pt x="0" y="3"/>
                        </a:lnTo>
                        <a:lnTo>
                          <a:pt x="17" y="24"/>
                        </a:lnTo>
                        <a:lnTo>
                          <a:pt x="21" y="23"/>
                        </a:lnTo>
                        <a:lnTo>
                          <a:pt x="26" y="23"/>
                        </a:lnTo>
                        <a:lnTo>
                          <a:pt x="32" y="23"/>
                        </a:lnTo>
                        <a:lnTo>
                          <a:pt x="37" y="23"/>
                        </a:lnTo>
                        <a:lnTo>
                          <a:pt x="45" y="25"/>
                        </a:lnTo>
                        <a:lnTo>
                          <a:pt x="52" y="26"/>
                        </a:lnTo>
                        <a:lnTo>
                          <a:pt x="60" y="28"/>
                        </a:lnTo>
                        <a:lnTo>
                          <a:pt x="68" y="31"/>
                        </a:lnTo>
                        <a:lnTo>
                          <a:pt x="85" y="38"/>
                        </a:lnTo>
                        <a:lnTo>
                          <a:pt x="103" y="47"/>
                        </a:lnTo>
                        <a:lnTo>
                          <a:pt x="123" y="57"/>
                        </a:lnTo>
                        <a:lnTo>
                          <a:pt x="141" y="68"/>
                        </a:lnTo>
                        <a:lnTo>
                          <a:pt x="176" y="61"/>
                        </a:lnTo>
                        <a:lnTo>
                          <a:pt x="141" y="68"/>
                        </a:lnTo>
                        <a:lnTo>
                          <a:pt x="145" y="69"/>
                        </a:lnTo>
                        <a:lnTo>
                          <a:pt x="148" y="71"/>
                        </a:lnTo>
                        <a:lnTo>
                          <a:pt x="152" y="71"/>
                        </a:lnTo>
                        <a:lnTo>
                          <a:pt x="156" y="71"/>
                        </a:lnTo>
                        <a:lnTo>
                          <a:pt x="163" y="71"/>
                        </a:lnTo>
                        <a:lnTo>
                          <a:pt x="169" y="68"/>
                        </a:lnTo>
                        <a:lnTo>
                          <a:pt x="172" y="67"/>
                        </a:lnTo>
                        <a:lnTo>
                          <a:pt x="174" y="65"/>
                        </a:lnTo>
                        <a:lnTo>
                          <a:pt x="175" y="63"/>
                        </a:lnTo>
                        <a:lnTo>
                          <a:pt x="176" y="61"/>
                        </a:lnTo>
                        <a:lnTo>
                          <a:pt x="176" y="59"/>
                        </a:lnTo>
                        <a:lnTo>
                          <a:pt x="175" y="57"/>
                        </a:lnTo>
                        <a:lnTo>
                          <a:pt x="173" y="55"/>
                        </a:lnTo>
                        <a:lnTo>
                          <a:pt x="170" y="53"/>
                        </a:lnTo>
                        <a:lnTo>
                          <a:pt x="136" y="5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9" name="Freeform 1096"/>
                  <p:cNvSpPr>
                    <a:spLocks/>
                  </p:cNvSpPr>
                  <p:nvPr/>
                </p:nvSpPr>
                <p:spPr bwMode="auto">
                  <a:xfrm>
                    <a:off x="1211" y="2566"/>
                    <a:ext cx="13" cy="2"/>
                  </a:xfrm>
                  <a:custGeom>
                    <a:avLst/>
                    <a:gdLst>
                      <a:gd name="T0" fmla="*/ 0 w 174"/>
                      <a:gd name="T1" fmla="*/ 0 h 24"/>
                      <a:gd name="T2" fmla="*/ 0 w 174"/>
                      <a:gd name="T3" fmla="*/ 0 h 24"/>
                      <a:gd name="T4" fmla="*/ 0 w 174"/>
                      <a:gd name="T5" fmla="*/ 0 h 24"/>
                      <a:gd name="T6" fmla="*/ 0 w 174"/>
                      <a:gd name="T7" fmla="*/ 0 h 24"/>
                      <a:gd name="T8" fmla="*/ 0 w 174"/>
                      <a:gd name="T9" fmla="*/ 0 h 24"/>
                      <a:gd name="T10" fmla="*/ 0 w 174"/>
                      <a:gd name="T11" fmla="*/ 0 h 24"/>
                      <a:gd name="T12" fmla="*/ 0 w 174"/>
                      <a:gd name="T13" fmla="*/ 0 h 24"/>
                      <a:gd name="T14" fmla="*/ 0 w 174"/>
                      <a:gd name="T15" fmla="*/ 0 h 24"/>
                      <a:gd name="T16" fmla="*/ 0 w 174"/>
                      <a:gd name="T17" fmla="*/ 0 h 24"/>
                      <a:gd name="T18" fmla="*/ 0 w 174"/>
                      <a:gd name="T19" fmla="*/ 0 h 24"/>
                      <a:gd name="T20" fmla="*/ 0 w 174"/>
                      <a:gd name="T21" fmla="*/ 0 h 24"/>
                      <a:gd name="T22" fmla="*/ 0 w 174"/>
                      <a:gd name="T23" fmla="*/ 0 h 24"/>
                      <a:gd name="T24" fmla="*/ 0 w 174"/>
                      <a:gd name="T25" fmla="*/ 0 h 24"/>
                      <a:gd name="T26" fmla="*/ 0 w 174"/>
                      <a:gd name="T27" fmla="*/ 0 h 24"/>
                      <a:gd name="T28" fmla="*/ 0 w 174"/>
                      <a:gd name="T29" fmla="*/ 0 h 24"/>
                      <a:gd name="T30" fmla="*/ 0 w 174"/>
                      <a:gd name="T31" fmla="*/ 0 h 24"/>
                      <a:gd name="T32" fmla="*/ 0 w 174"/>
                      <a:gd name="T33" fmla="*/ 0 h 24"/>
                      <a:gd name="T34" fmla="*/ 0 w 174"/>
                      <a:gd name="T35" fmla="*/ 0 h 24"/>
                      <a:gd name="T36" fmla="*/ 0 w 174"/>
                      <a:gd name="T37" fmla="*/ 0 h 24"/>
                      <a:gd name="T38" fmla="*/ 0 w 174"/>
                      <a:gd name="T39" fmla="*/ 0 h 24"/>
                      <a:gd name="T40" fmla="*/ 0 w 174"/>
                      <a:gd name="T41" fmla="*/ 0 h 24"/>
                      <a:gd name="T42" fmla="*/ 0 w 174"/>
                      <a:gd name="T43" fmla="*/ 0 h 24"/>
                      <a:gd name="T44" fmla="*/ 0 w 174"/>
                      <a:gd name="T45" fmla="*/ 0 h 24"/>
                      <a:gd name="T46" fmla="*/ 0 w 174"/>
                      <a:gd name="T47" fmla="*/ 0 h 24"/>
                      <a:gd name="T48" fmla="*/ 0 w 174"/>
                      <a:gd name="T49" fmla="*/ 0 h 24"/>
                      <a:gd name="T50" fmla="*/ 0 w 174"/>
                      <a:gd name="T51" fmla="*/ 0 h 24"/>
                      <a:gd name="T52" fmla="*/ 0 w 174"/>
                      <a:gd name="T53" fmla="*/ 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4"/>
                      <a:gd name="T82" fmla="*/ 0 h 24"/>
                      <a:gd name="T83" fmla="*/ 174 w 174"/>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4" h="24">
                        <a:moveTo>
                          <a:pt x="0" y="3"/>
                        </a:moveTo>
                        <a:lnTo>
                          <a:pt x="0" y="10"/>
                        </a:lnTo>
                        <a:lnTo>
                          <a:pt x="21" y="16"/>
                        </a:lnTo>
                        <a:lnTo>
                          <a:pt x="42" y="20"/>
                        </a:lnTo>
                        <a:lnTo>
                          <a:pt x="64" y="23"/>
                        </a:lnTo>
                        <a:lnTo>
                          <a:pt x="86" y="24"/>
                        </a:lnTo>
                        <a:lnTo>
                          <a:pt x="97" y="23"/>
                        </a:lnTo>
                        <a:lnTo>
                          <a:pt x="107" y="23"/>
                        </a:lnTo>
                        <a:lnTo>
                          <a:pt x="118" y="21"/>
                        </a:lnTo>
                        <a:lnTo>
                          <a:pt x="130" y="20"/>
                        </a:lnTo>
                        <a:lnTo>
                          <a:pt x="141" y="17"/>
                        </a:lnTo>
                        <a:lnTo>
                          <a:pt x="152" y="14"/>
                        </a:lnTo>
                        <a:lnTo>
                          <a:pt x="163" y="10"/>
                        </a:lnTo>
                        <a:lnTo>
                          <a:pt x="174" y="6"/>
                        </a:lnTo>
                        <a:lnTo>
                          <a:pt x="155" y="0"/>
                        </a:lnTo>
                        <a:lnTo>
                          <a:pt x="147" y="4"/>
                        </a:lnTo>
                        <a:lnTo>
                          <a:pt x="140" y="7"/>
                        </a:lnTo>
                        <a:lnTo>
                          <a:pt x="132" y="10"/>
                        </a:lnTo>
                        <a:lnTo>
                          <a:pt x="122" y="12"/>
                        </a:lnTo>
                        <a:lnTo>
                          <a:pt x="114" y="13"/>
                        </a:lnTo>
                        <a:lnTo>
                          <a:pt x="104" y="14"/>
                        </a:lnTo>
                        <a:lnTo>
                          <a:pt x="95" y="14"/>
                        </a:lnTo>
                        <a:lnTo>
                          <a:pt x="85" y="14"/>
                        </a:lnTo>
                        <a:lnTo>
                          <a:pt x="65" y="13"/>
                        </a:lnTo>
                        <a:lnTo>
                          <a:pt x="43" y="11"/>
                        </a:lnTo>
                        <a:lnTo>
                          <a:pt x="21" y="7"/>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0" name="Freeform 1097"/>
                  <p:cNvSpPr>
                    <a:spLocks/>
                  </p:cNvSpPr>
                  <p:nvPr/>
                </p:nvSpPr>
                <p:spPr bwMode="auto">
                  <a:xfrm>
                    <a:off x="1209" y="2566"/>
                    <a:ext cx="4" cy="2"/>
                  </a:xfrm>
                  <a:custGeom>
                    <a:avLst/>
                    <a:gdLst>
                      <a:gd name="T0" fmla="*/ 0 w 41"/>
                      <a:gd name="T1" fmla="*/ 0 h 22"/>
                      <a:gd name="T2" fmla="*/ 0 w 41"/>
                      <a:gd name="T3" fmla="*/ 0 h 22"/>
                      <a:gd name="T4" fmla="*/ 0 w 41"/>
                      <a:gd name="T5" fmla="*/ 0 h 22"/>
                      <a:gd name="T6" fmla="*/ 0 w 41"/>
                      <a:gd name="T7" fmla="*/ 0 h 22"/>
                      <a:gd name="T8" fmla="*/ 0 w 41"/>
                      <a:gd name="T9" fmla="*/ 0 h 22"/>
                      <a:gd name="T10" fmla="*/ 0 w 41"/>
                      <a:gd name="T11" fmla="*/ 0 h 22"/>
                      <a:gd name="T12" fmla="*/ 0 w 41"/>
                      <a:gd name="T13" fmla="*/ 0 h 22"/>
                      <a:gd name="T14" fmla="*/ 0 w 41"/>
                      <a:gd name="T15" fmla="*/ 0 h 22"/>
                      <a:gd name="T16" fmla="*/ 0 w 41"/>
                      <a:gd name="T17" fmla="*/ 0 h 22"/>
                      <a:gd name="T18" fmla="*/ 0 w 41"/>
                      <a:gd name="T19" fmla="*/ 0 h 22"/>
                      <a:gd name="T20" fmla="*/ 0 w 41"/>
                      <a:gd name="T21" fmla="*/ 0 h 22"/>
                      <a:gd name="T22" fmla="*/ 0 w 41"/>
                      <a:gd name="T23" fmla="*/ 0 h 22"/>
                      <a:gd name="T24" fmla="*/ 0 w 41"/>
                      <a:gd name="T25" fmla="*/ 0 h 22"/>
                      <a:gd name="T26" fmla="*/ 0 w 41"/>
                      <a:gd name="T27" fmla="*/ 0 h 22"/>
                      <a:gd name="T28" fmla="*/ 0 w 41"/>
                      <a:gd name="T29" fmla="*/ 0 h 22"/>
                      <a:gd name="T30" fmla="*/ 0 w 41"/>
                      <a:gd name="T31" fmla="*/ 0 h 22"/>
                      <a:gd name="T32" fmla="*/ 0 w 41"/>
                      <a:gd name="T33" fmla="*/ 0 h 22"/>
                      <a:gd name="T34" fmla="*/ 0 w 41"/>
                      <a:gd name="T35" fmla="*/ 0 h 22"/>
                      <a:gd name="T36" fmla="*/ 0 w 41"/>
                      <a:gd name="T37" fmla="*/ 0 h 22"/>
                      <a:gd name="T38" fmla="*/ 0 w 41"/>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22"/>
                      <a:gd name="T62" fmla="*/ 41 w 41"/>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22">
                        <a:moveTo>
                          <a:pt x="29" y="0"/>
                        </a:moveTo>
                        <a:lnTo>
                          <a:pt x="41" y="10"/>
                        </a:lnTo>
                        <a:lnTo>
                          <a:pt x="41" y="3"/>
                        </a:lnTo>
                        <a:lnTo>
                          <a:pt x="0" y="3"/>
                        </a:lnTo>
                        <a:lnTo>
                          <a:pt x="0" y="10"/>
                        </a:lnTo>
                        <a:lnTo>
                          <a:pt x="12" y="20"/>
                        </a:lnTo>
                        <a:lnTo>
                          <a:pt x="0" y="10"/>
                        </a:lnTo>
                        <a:lnTo>
                          <a:pt x="0" y="13"/>
                        </a:lnTo>
                        <a:lnTo>
                          <a:pt x="2" y="15"/>
                        </a:lnTo>
                        <a:lnTo>
                          <a:pt x="4" y="17"/>
                        </a:lnTo>
                        <a:lnTo>
                          <a:pt x="7" y="19"/>
                        </a:lnTo>
                        <a:lnTo>
                          <a:pt x="13" y="21"/>
                        </a:lnTo>
                        <a:lnTo>
                          <a:pt x="21" y="22"/>
                        </a:lnTo>
                        <a:lnTo>
                          <a:pt x="28" y="21"/>
                        </a:lnTo>
                        <a:lnTo>
                          <a:pt x="34" y="19"/>
                        </a:lnTo>
                        <a:lnTo>
                          <a:pt x="37" y="17"/>
                        </a:lnTo>
                        <a:lnTo>
                          <a:pt x="39" y="15"/>
                        </a:lnTo>
                        <a:lnTo>
                          <a:pt x="40" y="13"/>
                        </a:lnTo>
                        <a:lnTo>
                          <a:pt x="41" y="10"/>
                        </a:lnTo>
                        <a:lnTo>
                          <a:pt x="29" y="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1" name="Freeform 1098"/>
                  <p:cNvSpPr>
                    <a:spLocks/>
                  </p:cNvSpPr>
                  <p:nvPr/>
                </p:nvSpPr>
                <p:spPr bwMode="auto">
                  <a:xfrm>
                    <a:off x="1210" y="2566"/>
                    <a:ext cx="16" cy="3"/>
                  </a:xfrm>
                  <a:custGeom>
                    <a:avLst/>
                    <a:gdLst>
                      <a:gd name="T0" fmla="*/ 0 w 204"/>
                      <a:gd name="T1" fmla="*/ 0 h 40"/>
                      <a:gd name="T2" fmla="*/ 0 w 204"/>
                      <a:gd name="T3" fmla="*/ 0 h 40"/>
                      <a:gd name="T4" fmla="*/ 0 w 204"/>
                      <a:gd name="T5" fmla="*/ 0 h 40"/>
                      <a:gd name="T6" fmla="*/ 0 w 204"/>
                      <a:gd name="T7" fmla="*/ 0 h 40"/>
                      <a:gd name="T8" fmla="*/ 0 w 204"/>
                      <a:gd name="T9" fmla="*/ 0 h 40"/>
                      <a:gd name="T10" fmla="*/ 0 w 204"/>
                      <a:gd name="T11" fmla="*/ 0 h 40"/>
                      <a:gd name="T12" fmla="*/ 0 w 204"/>
                      <a:gd name="T13" fmla="*/ 0 h 40"/>
                      <a:gd name="T14" fmla="*/ 0 w 204"/>
                      <a:gd name="T15" fmla="*/ 0 h 40"/>
                      <a:gd name="T16" fmla="*/ 0 w 204"/>
                      <a:gd name="T17" fmla="*/ 0 h 40"/>
                      <a:gd name="T18" fmla="*/ 0 w 204"/>
                      <a:gd name="T19" fmla="*/ 0 h 40"/>
                      <a:gd name="T20" fmla="*/ 0 w 204"/>
                      <a:gd name="T21" fmla="*/ 0 h 40"/>
                      <a:gd name="T22" fmla="*/ 0 w 204"/>
                      <a:gd name="T23" fmla="*/ 0 h 40"/>
                      <a:gd name="T24" fmla="*/ 0 w 204"/>
                      <a:gd name="T25" fmla="*/ 0 h 40"/>
                      <a:gd name="T26" fmla="*/ 0 w 204"/>
                      <a:gd name="T27" fmla="*/ 0 h 40"/>
                      <a:gd name="T28" fmla="*/ 0 w 204"/>
                      <a:gd name="T29" fmla="*/ 0 h 40"/>
                      <a:gd name="T30" fmla="*/ 0 w 204"/>
                      <a:gd name="T31" fmla="*/ 0 h 40"/>
                      <a:gd name="T32" fmla="*/ 0 w 204"/>
                      <a:gd name="T33" fmla="*/ 0 h 40"/>
                      <a:gd name="T34" fmla="*/ 0 w 204"/>
                      <a:gd name="T35" fmla="*/ 0 h 40"/>
                      <a:gd name="T36" fmla="*/ 0 w 204"/>
                      <a:gd name="T37" fmla="*/ 0 h 40"/>
                      <a:gd name="T38" fmla="*/ 0 w 204"/>
                      <a:gd name="T39" fmla="*/ 0 h 40"/>
                      <a:gd name="T40" fmla="*/ 0 w 204"/>
                      <a:gd name="T41" fmla="*/ 0 h 40"/>
                      <a:gd name="T42" fmla="*/ 0 w 204"/>
                      <a:gd name="T43" fmla="*/ 0 h 40"/>
                      <a:gd name="T44" fmla="*/ 0 w 204"/>
                      <a:gd name="T45" fmla="*/ 0 h 40"/>
                      <a:gd name="T46" fmla="*/ 0 w 204"/>
                      <a:gd name="T47" fmla="*/ 0 h 40"/>
                      <a:gd name="T48" fmla="*/ 0 w 204"/>
                      <a:gd name="T49" fmla="*/ 0 h 40"/>
                      <a:gd name="T50" fmla="*/ 0 w 204"/>
                      <a:gd name="T51" fmla="*/ 0 h 40"/>
                      <a:gd name="T52" fmla="*/ 0 w 204"/>
                      <a:gd name="T53" fmla="*/ 0 h 40"/>
                      <a:gd name="T54" fmla="*/ 0 w 204"/>
                      <a:gd name="T55" fmla="*/ 0 h 40"/>
                      <a:gd name="T56" fmla="*/ 0 w 204"/>
                      <a:gd name="T57" fmla="*/ 0 h 40"/>
                      <a:gd name="T58" fmla="*/ 0 w 204"/>
                      <a:gd name="T59" fmla="*/ 0 h 40"/>
                      <a:gd name="T60" fmla="*/ 0 w 204"/>
                      <a:gd name="T61" fmla="*/ 0 h 40"/>
                      <a:gd name="T62" fmla="*/ 0 w 204"/>
                      <a:gd name="T63" fmla="*/ 0 h 40"/>
                      <a:gd name="T64" fmla="*/ 0 w 204"/>
                      <a:gd name="T65" fmla="*/ 0 h 40"/>
                      <a:gd name="T66" fmla="*/ 0 w 204"/>
                      <a:gd name="T67" fmla="*/ 0 h 40"/>
                      <a:gd name="T68" fmla="*/ 0 w 204"/>
                      <a:gd name="T69" fmla="*/ 0 h 40"/>
                      <a:gd name="T70" fmla="*/ 0 w 204"/>
                      <a:gd name="T71" fmla="*/ 0 h 40"/>
                      <a:gd name="T72" fmla="*/ 0 w 204"/>
                      <a:gd name="T73" fmla="*/ 0 h 40"/>
                      <a:gd name="T74" fmla="*/ 0 w 204"/>
                      <a:gd name="T75" fmla="*/ 0 h 40"/>
                      <a:gd name="T76" fmla="*/ 0 w 204"/>
                      <a:gd name="T77" fmla="*/ 0 h 40"/>
                      <a:gd name="T78" fmla="*/ 0 w 204"/>
                      <a:gd name="T79" fmla="*/ 0 h 40"/>
                      <a:gd name="T80" fmla="*/ 0 w 204"/>
                      <a:gd name="T81" fmla="*/ 0 h 40"/>
                      <a:gd name="T82" fmla="*/ 0 w 204"/>
                      <a:gd name="T83" fmla="*/ 0 h 40"/>
                      <a:gd name="T84" fmla="*/ 0 w 204"/>
                      <a:gd name="T85" fmla="*/ 0 h 40"/>
                      <a:gd name="T86" fmla="*/ 0 w 204"/>
                      <a:gd name="T87" fmla="*/ 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
                      <a:gd name="T133" fmla="*/ 0 h 40"/>
                      <a:gd name="T134" fmla="*/ 204 w 204"/>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 h="40">
                        <a:moveTo>
                          <a:pt x="174" y="21"/>
                        </a:moveTo>
                        <a:lnTo>
                          <a:pt x="171" y="2"/>
                        </a:lnTo>
                        <a:lnTo>
                          <a:pt x="161" y="6"/>
                        </a:lnTo>
                        <a:lnTo>
                          <a:pt x="152" y="9"/>
                        </a:lnTo>
                        <a:lnTo>
                          <a:pt x="142" y="12"/>
                        </a:lnTo>
                        <a:lnTo>
                          <a:pt x="132" y="14"/>
                        </a:lnTo>
                        <a:lnTo>
                          <a:pt x="123" y="16"/>
                        </a:lnTo>
                        <a:lnTo>
                          <a:pt x="113" y="17"/>
                        </a:lnTo>
                        <a:lnTo>
                          <a:pt x="104" y="17"/>
                        </a:lnTo>
                        <a:lnTo>
                          <a:pt x="96" y="18"/>
                        </a:lnTo>
                        <a:lnTo>
                          <a:pt x="77" y="17"/>
                        </a:lnTo>
                        <a:lnTo>
                          <a:pt x="57" y="14"/>
                        </a:lnTo>
                        <a:lnTo>
                          <a:pt x="37" y="10"/>
                        </a:lnTo>
                        <a:lnTo>
                          <a:pt x="17" y="5"/>
                        </a:lnTo>
                        <a:lnTo>
                          <a:pt x="0" y="25"/>
                        </a:lnTo>
                        <a:lnTo>
                          <a:pt x="23" y="31"/>
                        </a:lnTo>
                        <a:lnTo>
                          <a:pt x="46" y="35"/>
                        </a:lnTo>
                        <a:lnTo>
                          <a:pt x="70" y="38"/>
                        </a:lnTo>
                        <a:lnTo>
                          <a:pt x="94" y="40"/>
                        </a:lnTo>
                        <a:lnTo>
                          <a:pt x="107" y="40"/>
                        </a:lnTo>
                        <a:lnTo>
                          <a:pt x="120" y="39"/>
                        </a:lnTo>
                        <a:lnTo>
                          <a:pt x="132" y="37"/>
                        </a:lnTo>
                        <a:lnTo>
                          <a:pt x="146" y="35"/>
                        </a:lnTo>
                        <a:lnTo>
                          <a:pt x="158" y="32"/>
                        </a:lnTo>
                        <a:lnTo>
                          <a:pt x="171" y="29"/>
                        </a:lnTo>
                        <a:lnTo>
                          <a:pt x="183" y="25"/>
                        </a:lnTo>
                        <a:lnTo>
                          <a:pt x="196" y="20"/>
                        </a:lnTo>
                        <a:lnTo>
                          <a:pt x="193" y="1"/>
                        </a:lnTo>
                        <a:lnTo>
                          <a:pt x="196" y="20"/>
                        </a:lnTo>
                        <a:lnTo>
                          <a:pt x="199" y="18"/>
                        </a:lnTo>
                        <a:lnTo>
                          <a:pt x="201" y="16"/>
                        </a:lnTo>
                        <a:lnTo>
                          <a:pt x="203" y="14"/>
                        </a:lnTo>
                        <a:lnTo>
                          <a:pt x="204" y="12"/>
                        </a:lnTo>
                        <a:lnTo>
                          <a:pt x="203" y="10"/>
                        </a:lnTo>
                        <a:lnTo>
                          <a:pt x="203" y="8"/>
                        </a:lnTo>
                        <a:lnTo>
                          <a:pt x="201" y="6"/>
                        </a:lnTo>
                        <a:lnTo>
                          <a:pt x="199" y="4"/>
                        </a:lnTo>
                        <a:lnTo>
                          <a:pt x="194" y="1"/>
                        </a:lnTo>
                        <a:lnTo>
                          <a:pt x="187" y="0"/>
                        </a:lnTo>
                        <a:lnTo>
                          <a:pt x="183" y="0"/>
                        </a:lnTo>
                        <a:lnTo>
                          <a:pt x="179" y="0"/>
                        </a:lnTo>
                        <a:lnTo>
                          <a:pt x="175" y="1"/>
                        </a:lnTo>
                        <a:lnTo>
                          <a:pt x="171" y="2"/>
                        </a:lnTo>
                        <a:lnTo>
                          <a:pt x="174" y="2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2" name="Freeform 1099"/>
                  <p:cNvSpPr>
                    <a:spLocks/>
                  </p:cNvSpPr>
                  <p:nvPr/>
                </p:nvSpPr>
                <p:spPr bwMode="auto">
                  <a:xfrm>
                    <a:off x="1221" y="2565"/>
                    <a:ext cx="4" cy="2"/>
                  </a:xfrm>
                  <a:custGeom>
                    <a:avLst/>
                    <a:gdLst>
                      <a:gd name="T0" fmla="*/ 0 w 50"/>
                      <a:gd name="T1" fmla="*/ 0 h 28"/>
                      <a:gd name="T2" fmla="*/ 0 w 50"/>
                      <a:gd name="T3" fmla="*/ 0 h 28"/>
                      <a:gd name="T4" fmla="*/ 0 w 50"/>
                      <a:gd name="T5" fmla="*/ 0 h 28"/>
                      <a:gd name="T6" fmla="*/ 0 w 50"/>
                      <a:gd name="T7" fmla="*/ 0 h 28"/>
                      <a:gd name="T8" fmla="*/ 0 w 50"/>
                      <a:gd name="T9" fmla="*/ 0 h 28"/>
                      <a:gd name="T10" fmla="*/ 0 w 50"/>
                      <a:gd name="T11" fmla="*/ 0 h 28"/>
                      <a:gd name="T12" fmla="*/ 0 w 50"/>
                      <a:gd name="T13" fmla="*/ 0 h 28"/>
                      <a:gd name="T14" fmla="*/ 0 w 50"/>
                      <a:gd name="T15" fmla="*/ 0 h 28"/>
                      <a:gd name="T16" fmla="*/ 0 w 50"/>
                      <a:gd name="T17" fmla="*/ 0 h 28"/>
                      <a:gd name="T18" fmla="*/ 0 w 50"/>
                      <a:gd name="T19" fmla="*/ 0 h 28"/>
                      <a:gd name="T20" fmla="*/ 0 w 50"/>
                      <a:gd name="T21" fmla="*/ 0 h 28"/>
                      <a:gd name="T22" fmla="*/ 0 w 50"/>
                      <a:gd name="T23" fmla="*/ 0 h 28"/>
                      <a:gd name="T24" fmla="*/ 0 w 50"/>
                      <a:gd name="T25" fmla="*/ 0 h 28"/>
                      <a:gd name="T26" fmla="*/ 0 w 50"/>
                      <a:gd name="T27" fmla="*/ 0 h 28"/>
                      <a:gd name="T28" fmla="*/ 0 w 50"/>
                      <a:gd name="T29" fmla="*/ 0 h 28"/>
                      <a:gd name="T30" fmla="*/ 0 w 50"/>
                      <a:gd name="T31" fmla="*/ 0 h 28"/>
                      <a:gd name="T32" fmla="*/ 0 w 50"/>
                      <a:gd name="T33" fmla="*/ 0 h 28"/>
                      <a:gd name="T34" fmla="*/ 0 w 50"/>
                      <a:gd name="T35" fmla="*/ 0 h 28"/>
                      <a:gd name="T36" fmla="*/ 0 w 50"/>
                      <a:gd name="T37" fmla="*/ 0 h 28"/>
                      <a:gd name="T38" fmla="*/ 0 w 50"/>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28"/>
                      <a:gd name="T62" fmla="*/ 50 w 50"/>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28">
                        <a:moveTo>
                          <a:pt x="35" y="19"/>
                        </a:moveTo>
                        <a:lnTo>
                          <a:pt x="11" y="21"/>
                        </a:lnTo>
                        <a:lnTo>
                          <a:pt x="31" y="28"/>
                        </a:lnTo>
                        <a:lnTo>
                          <a:pt x="50" y="8"/>
                        </a:lnTo>
                        <a:lnTo>
                          <a:pt x="30" y="2"/>
                        </a:lnTo>
                        <a:lnTo>
                          <a:pt x="6" y="4"/>
                        </a:lnTo>
                        <a:lnTo>
                          <a:pt x="30" y="2"/>
                        </a:lnTo>
                        <a:lnTo>
                          <a:pt x="22" y="0"/>
                        </a:lnTo>
                        <a:lnTo>
                          <a:pt x="14" y="1"/>
                        </a:lnTo>
                        <a:lnTo>
                          <a:pt x="8" y="3"/>
                        </a:lnTo>
                        <a:lnTo>
                          <a:pt x="3" y="6"/>
                        </a:lnTo>
                        <a:lnTo>
                          <a:pt x="2" y="8"/>
                        </a:lnTo>
                        <a:lnTo>
                          <a:pt x="1" y="10"/>
                        </a:lnTo>
                        <a:lnTo>
                          <a:pt x="0" y="12"/>
                        </a:lnTo>
                        <a:lnTo>
                          <a:pt x="1" y="14"/>
                        </a:lnTo>
                        <a:lnTo>
                          <a:pt x="2" y="16"/>
                        </a:lnTo>
                        <a:lnTo>
                          <a:pt x="4" y="18"/>
                        </a:lnTo>
                        <a:lnTo>
                          <a:pt x="7" y="20"/>
                        </a:lnTo>
                        <a:lnTo>
                          <a:pt x="11" y="21"/>
                        </a:lnTo>
                        <a:lnTo>
                          <a:pt x="35" y="1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3" name="Freeform 1100"/>
                  <p:cNvSpPr>
                    <a:spLocks/>
                  </p:cNvSpPr>
                  <p:nvPr/>
                </p:nvSpPr>
                <p:spPr bwMode="auto">
                  <a:xfrm>
                    <a:off x="1209" y="2565"/>
                    <a:ext cx="15" cy="3"/>
                  </a:xfrm>
                  <a:custGeom>
                    <a:avLst/>
                    <a:gdLst>
                      <a:gd name="T0" fmla="*/ 0 w 190"/>
                      <a:gd name="T1" fmla="*/ 0 h 34"/>
                      <a:gd name="T2" fmla="*/ 0 w 190"/>
                      <a:gd name="T3" fmla="*/ 0 h 34"/>
                      <a:gd name="T4" fmla="*/ 0 w 190"/>
                      <a:gd name="T5" fmla="*/ 0 h 34"/>
                      <a:gd name="T6" fmla="*/ 0 w 190"/>
                      <a:gd name="T7" fmla="*/ 0 h 34"/>
                      <a:gd name="T8" fmla="*/ 0 w 190"/>
                      <a:gd name="T9" fmla="*/ 0 h 34"/>
                      <a:gd name="T10" fmla="*/ 0 w 190"/>
                      <a:gd name="T11" fmla="*/ 0 h 34"/>
                      <a:gd name="T12" fmla="*/ 0 w 190"/>
                      <a:gd name="T13" fmla="*/ 0 h 34"/>
                      <a:gd name="T14" fmla="*/ 0 w 190"/>
                      <a:gd name="T15" fmla="*/ 0 h 34"/>
                      <a:gd name="T16" fmla="*/ 0 w 190"/>
                      <a:gd name="T17" fmla="*/ 0 h 34"/>
                      <a:gd name="T18" fmla="*/ 0 w 190"/>
                      <a:gd name="T19" fmla="*/ 0 h 34"/>
                      <a:gd name="T20" fmla="*/ 0 w 190"/>
                      <a:gd name="T21" fmla="*/ 0 h 34"/>
                      <a:gd name="T22" fmla="*/ 0 w 190"/>
                      <a:gd name="T23" fmla="*/ 0 h 34"/>
                      <a:gd name="T24" fmla="*/ 0 w 190"/>
                      <a:gd name="T25" fmla="*/ 0 h 34"/>
                      <a:gd name="T26" fmla="*/ 0 w 190"/>
                      <a:gd name="T27" fmla="*/ 0 h 34"/>
                      <a:gd name="T28" fmla="*/ 0 w 190"/>
                      <a:gd name="T29" fmla="*/ 0 h 34"/>
                      <a:gd name="T30" fmla="*/ 0 w 190"/>
                      <a:gd name="T31" fmla="*/ 0 h 34"/>
                      <a:gd name="T32" fmla="*/ 0 w 190"/>
                      <a:gd name="T33" fmla="*/ 0 h 34"/>
                      <a:gd name="T34" fmla="*/ 0 w 190"/>
                      <a:gd name="T35" fmla="*/ 0 h 34"/>
                      <a:gd name="T36" fmla="*/ 0 w 190"/>
                      <a:gd name="T37" fmla="*/ 0 h 34"/>
                      <a:gd name="T38" fmla="*/ 0 w 190"/>
                      <a:gd name="T39" fmla="*/ 0 h 34"/>
                      <a:gd name="T40" fmla="*/ 0 w 190"/>
                      <a:gd name="T41" fmla="*/ 0 h 34"/>
                      <a:gd name="T42" fmla="*/ 0 w 190"/>
                      <a:gd name="T43" fmla="*/ 0 h 34"/>
                      <a:gd name="T44" fmla="*/ 0 w 190"/>
                      <a:gd name="T45" fmla="*/ 0 h 34"/>
                      <a:gd name="T46" fmla="*/ 0 w 190"/>
                      <a:gd name="T47" fmla="*/ 0 h 34"/>
                      <a:gd name="T48" fmla="*/ 0 w 190"/>
                      <a:gd name="T49" fmla="*/ 0 h 34"/>
                      <a:gd name="T50" fmla="*/ 0 w 190"/>
                      <a:gd name="T51" fmla="*/ 0 h 34"/>
                      <a:gd name="T52" fmla="*/ 0 w 190"/>
                      <a:gd name="T53" fmla="*/ 0 h 34"/>
                      <a:gd name="T54" fmla="*/ 0 w 190"/>
                      <a:gd name="T55" fmla="*/ 0 h 34"/>
                      <a:gd name="T56" fmla="*/ 0 w 190"/>
                      <a:gd name="T57" fmla="*/ 0 h 34"/>
                      <a:gd name="T58" fmla="*/ 0 w 190"/>
                      <a:gd name="T59" fmla="*/ 0 h 34"/>
                      <a:gd name="T60" fmla="*/ 0 w 190"/>
                      <a:gd name="T61" fmla="*/ 0 h 34"/>
                      <a:gd name="T62" fmla="*/ 0 w 190"/>
                      <a:gd name="T63" fmla="*/ 0 h 34"/>
                      <a:gd name="T64" fmla="*/ 0 w 190"/>
                      <a:gd name="T65" fmla="*/ 0 h 34"/>
                      <a:gd name="T66" fmla="*/ 0 w 190"/>
                      <a:gd name="T67" fmla="*/ 0 h 34"/>
                      <a:gd name="T68" fmla="*/ 0 w 190"/>
                      <a:gd name="T69" fmla="*/ 0 h 34"/>
                      <a:gd name="T70" fmla="*/ 0 w 190"/>
                      <a:gd name="T71" fmla="*/ 0 h 34"/>
                      <a:gd name="T72" fmla="*/ 0 w 190"/>
                      <a:gd name="T73" fmla="*/ 0 h 34"/>
                      <a:gd name="T74" fmla="*/ 0 w 190"/>
                      <a:gd name="T75" fmla="*/ 0 h 34"/>
                      <a:gd name="T76" fmla="*/ 0 w 190"/>
                      <a:gd name="T77" fmla="*/ 0 h 34"/>
                      <a:gd name="T78" fmla="*/ 0 w 190"/>
                      <a:gd name="T79" fmla="*/ 0 h 34"/>
                      <a:gd name="T80" fmla="*/ 0 w 190"/>
                      <a:gd name="T81" fmla="*/ 0 h 34"/>
                      <a:gd name="T82" fmla="*/ 0 w 19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0"/>
                      <a:gd name="T127" fmla="*/ 0 h 34"/>
                      <a:gd name="T128" fmla="*/ 190 w 19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0" h="34">
                        <a:moveTo>
                          <a:pt x="41" y="11"/>
                        </a:moveTo>
                        <a:lnTo>
                          <a:pt x="14" y="21"/>
                        </a:lnTo>
                        <a:lnTo>
                          <a:pt x="36" y="26"/>
                        </a:lnTo>
                        <a:lnTo>
                          <a:pt x="59" y="29"/>
                        </a:lnTo>
                        <a:lnTo>
                          <a:pt x="83" y="32"/>
                        </a:lnTo>
                        <a:lnTo>
                          <a:pt x="105" y="34"/>
                        </a:lnTo>
                        <a:lnTo>
                          <a:pt x="117" y="34"/>
                        </a:lnTo>
                        <a:lnTo>
                          <a:pt x="128" y="33"/>
                        </a:lnTo>
                        <a:lnTo>
                          <a:pt x="139" y="32"/>
                        </a:lnTo>
                        <a:lnTo>
                          <a:pt x="151" y="30"/>
                        </a:lnTo>
                        <a:lnTo>
                          <a:pt x="162" y="27"/>
                        </a:lnTo>
                        <a:lnTo>
                          <a:pt x="172" y="24"/>
                        </a:lnTo>
                        <a:lnTo>
                          <a:pt x="181" y="20"/>
                        </a:lnTo>
                        <a:lnTo>
                          <a:pt x="190" y="15"/>
                        </a:lnTo>
                        <a:lnTo>
                          <a:pt x="161" y="0"/>
                        </a:lnTo>
                        <a:lnTo>
                          <a:pt x="155" y="3"/>
                        </a:lnTo>
                        <a:lnTo>
                          <a:pt x="150" y="6"/>
                        </a:lnTo>
                        <a:lnTo>
                          <a:pt x="143" y="8"/>
                        </a:lnTo>
                        <a:lnTo>
                          <a:pt x="137" y="9"/>
                        </a:lnTo>
                        <a:lnTo>
                          <a:pt x="130" y="10"/>
                        </a:lnTo>
                        <a:lnTo>
                          <a:pt x="123" y="11"/>
                        </a:lnTo>
                        <a:lnTo>
                          <a:pt x="115" y="11"/>
                        </a:lnTo>
                        <a:lnTo>
                          <a:pt x="108" y="11"/>
                        </a:lnTo>
                        <a:lnTo>
                          <a:pt x="89" y="10"/>
                        </a:lnTo>
                        <a:lnTo>
                          <a:pt x="69" y="8"/>
                        </a:lnTo>
                        <a:lnTo>
                          <a:pt x="49" y="5"/>
                        </a:lnTo>
                        <a:lnTo>
                          <a:pt x="28" y="0"/>
                        </a:lnTo>
                        <a:lnTo>
                          <a:pt x="0" y="11"/>
                        </a:lnTo>
                        <a:lnTo>
                          <a:pt x="28" y="0"/>
                        </a:lnTo>
                        <a:lnTo>
                          <a:pt x="19" y="0"/>
                        </a:lnTo>
                        <a:lnTo>
                          <a:pt x="12" y="1"/>
                        </a:lnTo>
                        <a:lnTo>
                          <a:pt x="6" y="3"/>
                        </a:lnTo>
                        <a:lnTo>
                          <a:pt x="1" y="7"/>
                        </a:lnTo>
                        <a:lnTo>
                          <a:pt x="0" y="9"/>
                        </a:lnTo>
                        <a:lnTo>
                          <a:pt x="0" y="11"/>
                        </a:lnTo>
                        <a:lnTo>
                          <a:pt x="0" y="13"/>
                        </a:lnTo>
                        <a:lnTo>
                          <a:pt x="1" y="15"/>
                        </a:lnTo>
                        <a:lnTo>
                          <a:pt x="4" y="17"/>
                        </a:lnTo>
                        <a:lnTo>
                          <a:pt x="6" y="19"/>
                        </a:lnTo>
                        <a:lnTo>
                          <a:pt x="10" y="20"/>
                        </a:lnTo>
                        <a:lnTo>
                          <a:pt x="14" y="21"/>
                        </a:lnTo>
                        <a:lnTo>
                          <a:pt x="41"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4" name="Freeform 1101"/>
                  <p:cNvSpPr>
                    <a:spLocks/>
                  </p:cNvSpPr>
                  <p:nvPr/>
                </p:nvSpPr>
                <p:spPr bwMode="auto">
                  <a:xfrm>
                    <a:off x="1222" y="2565"/>
                    <a:ext cx="21" cy="43"/>
                  </a:xfrm>
                  <a:custGeom>
                    <a:avLst/>
                    <a:gdLst>
                      <a:gd name="T0" fmla="*/ 0 w 281"/>
                      <a:gd name="T1" fmla="*/ 0 h 561"/>
                      <a:gd name="T2" fmla="*/ 0 w 281"/>
                      <a:gd name="T3" fmla="*/ 0 h 561"/>
                      <a:gd name="T4" fmla="*/ 0 w 281"/>
                      <a:gd name="T5" fmla="*/ 0 h 561"/>
                      <a:gd name="T6" fmla="*/ 0 w 281"/>
                      <a:gd name="T7" fmla="*/ 0 h 561"/>
                      <a:gd name="T8" fmla="*/ 0 w 281"/>
                      <a:gd name="T9" fmla="*/ 0 h 561"/>
                      <a:gd name="T10" fmla="*/ 0 w 281"/>
                      <a:gd name="T11" fmla="*/ 0 h 561"/>
                      <a:gd name="T12" fmla="*/ 0 w 281"/>
                      <a:gd name="T13" fmla="*/ 0 h 561"/>
                      <a:gd name="T14" fmla="*/ 0 w 281"/>
                      <a:gd name="T15" fmla="*/ 0 h 561"/>
                      <a:gd name="T16" fmla="*/ 0 w 281"/>
                      <a:gd name="T17" fmla="*/ 0 h 561"/>
                      <a:gd name="T18" fmla="*/ 0 w 281"/>
                      <a:gd name="T19" fmla="*/ 0 h 561"/>
                      <a:gd name="T20" fmla="*/ 0 w 281"/>
                      <a:gd name="T21" fmla="*/ 0 h 561"/>
                      <a:gd name="T22" fmla="*/ 0 w 281"/>
                      <a:gd name="T23" fmla="*/ 0 h 561"/>
                      <a:gd name="T24" fmla="*/ 0 w 281"/>
                      <a:gd name="T25" fmla="*/ 0 h 561"/>
                      <a:gd name="T26" fmla="*/ 0 w 281"/>
                      <a:gd name="T27" fmla="*/ 0 h 561"/>
                      <a:gd name="T28" fmla="*/ 0 w 281"/>
                      <a:gd name="T29" fmla="*/ 0 h 561"/>
                      <a:gd name="T30" fmla="*/ 0 w 281"/>
                      <a:gd name="T31" fmla="*/ 0 h 561"/>
                      <a:gd name="T32" fmla="*/ 0 w 281"/>
                      <a:gd name="T33" fmla="*/ 0 h 561"/>
                      <a:gd name="T34" fmla="*/ 0 w 281"/>
                      <a:gd name="T35" fmla="*/ 0 h 561"/>
                      <a:gd name="T36" fmla="*/ 0 w 281"/>
                      <a:gd name="T37" fmla="*/ 0 h 561"/>
                      <a:gd name="T38" fmla="*/ 0 w 281"/>
                      <a:gd name="T39" fmla="*/ 0 h 561"/>
                      <a:gd name="T40" fmla="*/ 0 w 281"/>
                      <a:gd name="T41" fmla="*/ 0 h 561"/>
                      <a:gd name="T42" fmla="*/ 0 w 281"/>
                      <a:gd name="T43" fmla="*/ 0 h 561"/>
                      <a:gd name="T44" fmla="*/ 0 w 281"/>
                      <a:gd name="T45" fmla="*/ 0 h 561"/>
                      <a:gd name="T46" fmla="*/ 0 w 281"/>
                      <a:gd name="T47" fmla="*/ 0 h 561"/>
                      <a:gd name="T48" fmla="*/ 0 w 281"/>
                      <a:gd name="T49" fmla="*/ 0 h 561"/>
                      <a:gd name="T50" fmla="*/ 0 w 281"/>
                      <a:gd name="T51" fmla="*/ 0 h 561"/>
                      <a:gd name="T52" fmla="*/ 0 w 281"/>
                      <a:gd name="T53" fmla="*/ 0 h 561"/>
                      <a:gd name="T54" fmla="*/ 0 w 281"/>
                      <a:gd name="T55" fmla="*/ 0 h 561"/>
                      <a:gd name="T56" fmla="*/ 0 w 281"/>
                      <a:gd name="T57" fmla="*/ 0 h 561"/>
                      <a:gd name="T58" fmla="*/ 0 w 281"/>
                      <a:gd name="T59" fmla="*/ 0 h 561"/>
                      <a:gd name="T60" fmla="*/ 0 w 281"/>
                      <a:gd name="T61" fmla="*/ 0 h 561"/>
                      <a:gd name="T62" fmla="*/ 0 w 281"/>
                      <a:gd name="T63" fmla="*/ 0 h 561"/>
                      <a:gd name="T64" fmla="*/ 0 w 281"/>
                      <a:gd name="T65" fmla="*/ 0 h 5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1"/>
                      <a:gd name="T100" fmla="*/ 0 h 561"/>
                      <a:gd name="T101" fmla="*/ 281 w 281"/>
                      <a:gd name="T102" fmla="*/ 561 h 5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1" h="561">
                        <a:moveTo>
                          <a:pt x="249" y="556"/>
                        </a:moveTo>
                        <a:lnTo>
                          <a:pt x="244" y="558"/>
                        </a:lnTo>
                        <a:lnTo>
                          <a:pt x="239" y="560"/>
                        </a:lnTo>
                        <a:lnTo>
                          <a:pt x="235" y="561"/>
                        </a:lnTo>
                        <a:lnTo>
                          <a:pt x="230" y="561"/>
                        </a:lnTo>
                        <a:lnTo>
                          <a:pt x="225" y="561"/>
                        </a:lnTo>
                        <a:lnTo>
                          <a:pt x="221" y="560"/>
                        </a:lnTo>
                        <a:lnTo>
                          <a:pt x="216" y="558"/>
                        </a:lnTo>
                        <a:lnTo>
                          <a:pt x="212" y="556"/>
                        </a:lnTo>
                        <a:lnTo>
                          <a:pt x="202" y="550"/>
                        </a:lnTo>
                        <a:lnTo>
                          <a:pt x="193" y="542"/>
                        </a:lnTo>
                        <a:lnTo>
                          <a:pt x="185" y="532"/>
                        </a:lnTo>
                        <a:lnTo>
                          <a:pt x="177" y="521"/>
                        </a:lnTo>
                        <a:lnTo>
                          <a:pt x="169" y="510"/>
                        </a:lnTo>
                        <a:lnTo>
                          <a:pt x="162" y="497"/>
                        </a:lnTo>
                        <a:lnTo>
                          <a:pt x="155" y="484"/>
                        </a:lnTo>
                        <a:lnTo>
                          <a:pt x="148" y="470"/>
                        </a:lnTo>
                        <a:lnTo>
                          <a:pt x="136" y="445"/>
                        </a:lnTo>
                        <a:lnTo>
                          <a:pt x="125" y="422"/>
                        </a:lnTo>
                        <a:lnTo>
                          <a:pt x="104" y="373"/>
                        </a:lnTo>
                        <a:lnTo>
                          <a:pt x="85" y="323"/>
                        </a:lnTo>
                        <a:lnTo>
                          <a:pt x="67" y="274"/>
                        </a:lnTo>
                        <a:lnTo>
                          <a:pt x="51" y="224"/>
                        </a:lnTo>
                        <a:lnTo>
                          <a:pt x="36" y="173"/>
                        </a:lnTo>
                        <a:lnTo>
                          <a:pt x="23" y="121"/>
                        </a:lnTo>
                        <a:lnTo>
                          <a:pt x="11" y="70"/>
                        </a:lnTo>
                        <a:lnTo>
                          <a:pt x="0" y="17"/>
                        </a:lnTo>
                        <a:lnTo>
                          <a:pt x="0" y="15"/>
                        </a:lnTo>
                        <a:lnTo>
                          <a:pt x="1" y="13"/>
                        </a:lnTo>
                        <a:lnTo>
                          <a:pt x="3" y="11"/>
                        </a:lnTo>
                        <a:lnTo>
                          <a:pt x="5" y="9"/>
                        </a:lnTo>
                        <a:lnTo>
                          <a:pt x="11" y="6"/>
                        </a:lnTo>
                        <a:lnTo>
                          <a:pt x="18" y="3"/>
                        </a:lnTo>
                        <a:lnTo>
                          <a:pt x="26" y="1"/>
                        </a:lnTo>
                        <a:lnTo>
                          <a:pt x="33" y="0"/>
                        </a:lnTo>
                        <a:lnTo>
                          <a:pt x="36" y="1"/>
                        </a:lnTo>
                        <a:lnTo>
                          <a:pt x="39" y="1"/>
                        </a:lnTo>
                        <a:lnTo>
                          <a:pt x="41" y="2"/>
                        </a:lnTo>
                        <a:lnTo>
                          <a:pt x="43" y="4"/>
                        </a:lnTo>
                        <a:lnTo>
                          <a:pt x="73" y="45"/>
                        </a:lnTo>
                        <a:lnTo>
                          <a:pt x="101" y="87"/>
                        </a:lnTo>
                        <a:lnTo>
                          <a:pt x="129" y="130"/>
                        </a:lnTo>
                        <a:lnTo>
                          <a:pt x="157" y="172"/>
                        </a:lnTo>
                        <a:lnTo>
                          <a:pt x="182" y="216"/>
                        </a:lnTo>
                        <a:lnTo>
                          <a:pt x="207" y="260"/>
                        </a:lnTo>
                        <a:lnTo>
                          <a:pt x="218" y="283"/>
                        </a:lnTo>
                        <a:lnTo>
                          <a:pt x="228" y="306"/>
                        </a:lnTo>
                        <a:lnTo>
                          <a:pt x="238" y="328"/>
                        </a:lnTo>
                        <a:lnTo>
                          <a:pt x="247" y="353"/>
                        </a:lnTo>
                        <a:lnTo>
                          <a:pt x="257" y="377"/>
                        </a:lnTo>
                        <a:lnTo>
                          <a:pt x="266" y="406"/>
                        </a:lnTo>
                        <a:lnTo>
                          <a:pt x="270" y="420"/>
                        </a:lnTo>
                        <a:lnTo>
                          <a:pt x="274" y="435"/>
                        </a:lnTo>
                        <a:lnTo>
                          <a:pt x="277" y="450"/>
                        </a:lnTo>
                        <a:lnTo>
                          <a:pt x="280" y="464"/>
                        </a:lnTo>
                        <a:lnTo>
                          <a:pt x="281" y="479"/>
                        </a:lnTo>
                        <a:lnTo>
                          <a:pt x="281" y="493"/>
                        </a:lnTo>
                        <a:lnTo>
                          <a:pt x="280" y="506"/>
                        </a:lnTo>
                        <a:lnTo>
                          <a:pt x="277" y="518"/>
                        </a:lnTo>
                        <a:lnTo>
                          <a:pt x="275" y="524"/>
                        </a:lnTo>
                        <a:lnTo>
                          <a:pt x="272" y="529"/>
                        </a:lnTo>
                        <a:lnTo>
                          <a:pt x="270" y="534"/>
                        </a:lnTo>
                        <a:lnTo>
                          <a:pt x="266" y="539"/>
                        </a:lnTo>
                        <a:lnTo>
                          <a:pt x="263" y="545"/>
                        </a:lnTo>
                        <a:lnTo>
                          <a:pt x="259" y="549"/>
                        </a:lnTo>
                        <a:lnTo>
                          <a:pt x="254" y="552"/>
                        </a:lnTo>
                        <a:lnTo>
                          <a:pt x="249" y="556"/>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5" name="Freeform 1102"/>
                  <p:cNvSpPr>
                    <a:spLocks/>
                  </p:cNvSpPr>
                  <p:nvPr/>
                </p:nvSpPr>
                <p:spPr bwMode="auto">
                  <a:xfrm>
                    <a:off x="1224" y="2565"/>
                    <a:ext cx="17" cy="43"/>
                  </a:xfrm>
                  <a:custGeom>
                    <a:avLst/>
                    <a:gdLst>
                      <a:gd name="T0" fmla="*/ 0 w 230"/>
                      <a:gd name="T1" fmla="*/ 0 h 554"/>
                      <a:gd name="T2" fmla="*/ 0 w 230"/>
                      <a:gd name="T3" fmla="*/ 0 h 554"/>
                      <a:gd name="T4" fmla="*/ 0 w 230"/>
                      <a:gd name="T5" fmla="*/ 0 h 554"/>
                      <a:gd name="T6" fmla="*/ 0 w 230"/>
                      <a:gd name="T7" fmla="*/ 0 h 554"/>
                      <a:gd name="T8" fmla="*/ 0 w 230"/>
                      <a:gd name="T9" fmla="*/ 0 h 554"/>
                      <a:gd name="T10" fmla="*/ 0 w 230"/>
                      <a:gd name="T11" fmla="*/ 0 h 554"/>
                      <a:gd name="T12" fmla="*/ 0 w 230"/>
                      <a:gd name="T13" fmla="*/ 0 h 554"/>
                      <a:gd name="T14" fmla="*/ 0 w 230"/>
                      <a:gd name="T15" fmla="*/ 0 h 554"/>
                      <a:gd name="T16" fmla="*/ 0 w 230"/>
                      <a:gd name="T17" fmla="*/ 0 h 554"/>
                      <a:gd name="T18" fmla="*/ 0 w 230"/>
                      <a:gd name="T19" fmla="*/ 0 h 554"/>
                      <a:gd name="T20" fmla="*/ 0 w 230"/>
                      <a:gd name="T21" fmla="*/ 0 h 554"/>
                      <a:gd name="T22" fmla="*/ 0 w 230"/>
                      <a:gd name="T23" fmla="*/ 0 h 554"/>
                      <a:gd name="T24" fmla="*/ 0 w 230"/>
                      <a:gd name="T25" fmla="*/ 0 h 554"/>
                      <a:gd name="T26" fmla="*/ 0 w 230"/>
                      <a:gd name="T27" fmla="*/ 0 h 554"/>
                      <a:gd name="T28" fmla="*/ 0 w 230"/>
                      <a:gd name="T29" fmla="*/ 0 h 554"/>
                      <a:gd name="T30" fmla="*/ 0 w 230"/>
                      <a:gd name="T31" fmla="*/ 0 h 554"/>
                      <a:gd name="T32" fmla="*/ 0 w 230"/>
                      <a:gd name="T33" fmla="*/ 0 h 554"/>
                      <a:gd name="T34" fmla="*/ 0 w 230"/>
                      <a:gd name="T35" fmla="*/ 0 h 554"/>
                      <a:gd name="T36" fmla="*/ 0 w 230"/>
                      <a:gd name="T37" fmla="*/ 0 h 554"/>
                      <a:gd name="T38" fmla="*/ 0 w 230"/>
                      <a:gd name="T39" fmla="*/ 0 h 554"/>
                      <a:gd name="T40" fmla="*/ 0 w 230"/>
                      <a:gd name="T41" fmla="*/ 0 h 554"/>
                      <a:gd name="T42" fmla="*/ 0 w 230"/>
                      <a:gd name="T43" fmla="*/ 0 h 554"/>
                      <a:gd name="T44" fmla="*/ 0 w 230"/>
                      <a:gd name="T45" fmla="*/ 0 h 554"/>
                      <a:gd name="T46" fmla="*/ 0 w 230"/>
                      <a:gd name="T47" fmla="*/ 0 h 554"/>
                      <a:gd name="T48" fmla="*/ 0 w 230"/>
                      <a:gd name="T49" fmla="*/ 0 h 554"/>
                      <a:gd name="T50" fmla="*/ 0 w 230"/>
                      <a:gd name="T51" fmla="*/ 0 h 554"/>
                      <a:gd name="T52" fmla="*/ 0 w 230"/>
                      <a:gd name="T53" fmla="*/ 0 h 554"/>
                      <a:gd name="T54" fmla="*/ 0 w 230"/>
                      <a:gd name="T55" fmla="*/ 0 h 554"/>
                      <a:gd name="T56" fmla="*/ 0 w 230"/>
                      <a:gd name="T57" fmla="*/ 0 h 554"/>
                      <a:gd name="T58" fmla="*/ 0 w 230"/>
                      <a:gd name="T59" fmla="*/ 0 h 554"/>
                      <a:gd name="T60" fmla="*/ 0 w 230"/>
                      <a:gd name="T61" fmla="*/ 0 h 554"/>
                      <a:gd name="T62" fmla="*/ 0 w 230"/>
                      <a:gd name="T63" fmla="*/ 0 h 554"/>
                      <a:gd name="T64" fmla="*/ 0 w 230"/>
                      <a:gd name="T65" fmla="*/ 0 h 554"/>
                      <a:gd name="T66" fmla="*/ 0 w 230"/>
                      <a:gd name="T67" fmla="*/ 0 h 554"/>
                      <a:gd name="T68" fmla="*/ 0 w 230"/>
                      <a:gd name="T69" fmla="*/ 0 h 554"/>
                      <a:gd name="T70" fmla="*/ 0 w 230"/>
                      <a:gd name="T71" fmla="*/ 0 h 554"/>
                      <a:gd name="T72" fmla="*/ 0 w 230"/>
                      <a:gd name="T73" fmla="*/ 0 h 554"/>
                      <a:gd name="T74" fmla="*/ 0 w 230"/>
                      <a:gd name="T75" fmla="*/ 0 h 554"/>
                      <a:gd name="T76" fmla="*/ 0 w 230"/>
                      <a:gd name="T77" fmla="*/ 0 h 554"/>
                      <a:gd name="T78" fmla="*/ 0 w 230"/>
                      <a:gd name="T79" fmla="*/ 0 h 554"/>
                      <a:gd name="T80" fmla="*/ 0 w 230"/>
                      <a:gd name="T81" fmla="*/ 0 h 554"/>
                      <a:gd name="T82" fmla="*/ 0 w 230"/>
                      <a:gd name="T83" fmla="*/ 0 h 554"/>
                      <a:gd name="T84" fmla="*/ 0 w 230"/>
                      <a:gd name="T85" fmla="*/ 0 h 554"/>
                      <a:gd name="T86" fmla="*/ 0 w 230"/>
                      <a:gd name="T87" fmla="*/ 0 h 554"/>
                      <a:gd name="T88" fmla="*/ 0 w 230"/>
                      <a:gd name="T89" fmla="*/ 0 h 554"/>
                      <a:gd name="T90" fmla="*/ 0 w 230"/>
                      <a:gd name="T91" fmla="*/ 0 h 554"/>
                      <a:gd name="T92" fmla="*/ 0 w 230"/>
                      <a:gd name="T93" fmla="*/ 0 h 554"/>
                      <a:gd name="T94" fmla="*/ 0 w 230"/>
                      <a:gd name="T95" fmla="*/ 0 h 554"/>
                      <a:gd name="T96" fmla="*/ 0 w 230"/>
                      <a:gd name="T97" fmla="*/ 0 h 554"/>
                      <a:gd name="T98" fmla="*/ 0 w 230"/>
                      <a:gd name="T99" fmla="*/ 0 h 554"/>
                      <a:gd name="T100" fmla="*/ 0 w 230"/>
                      <a:gd name="T101" fmla="*/ 0 h 5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554"/>
                      <a:gd name="T155" fmla="*/ 230 w 230"/>
                      <a:gd name="T156" fmla="*/ 554 h 5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554">
                        <a:moveTo>
                          <a:pt x="194" y="423"/>
                        </a:moveTo>
                        <a:lnTo>
                          <a:pt x="184" y="400"/>
                        </a:lnTo>
                        <a:lnTo>
                          <a:pt x="170" y="369"/>
                        </a:lnTo>
                        <a:lnTo>
                          <a:pt x="154" y="333"/>
                        </a:lnTo>
                        <a:lnTo>
                          <a:pt x="137" y="293"/>
                        </a:lnTo>
                        <a:lnTo>
                          <a:pt x="120" y="252"/>
                        </a:lnTo>
                        <a:lnTo>
                          <a:pt x="103" y="213"/>
                        </a:lnTo>
                        <a:lnTo>
                          <a:pt x="89" y="177"/>
                        </a:lnTo>
                        <a:lnTo>
                          <a:pt x="78" y="146"/>
                        </a:lnTo>
                        <a:lnTo>
                          <a:pt x="80" y="159"/>
                        </a:lnTo>
                        <a:lnTo>
                          <a:pt x="84" y="174"/>
                        </a:lnTo>
                        <a:lnTo>
                          <a:pt x="90" y="194"/>
                        </a:lnTo>
                        <a:lnTo>
                          <a:pt x="96" y="214"/>
                        </a:lnTo>
                        <a:lnTo>
                          <a:pt x="113" y="261"/>
                        </a:lnTo>
                        <a:lnTo>
                          <a:pt x="131" y="311"/>
                        </a:lnTo>
                        <a:lnTo>
                          <a:pt x="151" y="362"/>
                        </a:lnTo>
                        <a:lnTo>
                          <a:pt x="170" y="410"/>
                        </a:lnTo>
                        <a:lnTo>
                          <a:pt x="189" y="450"/>
                        </a:lnTo>
                        <a:lnTo>
                          <a:pt x="204" y="481"/>
                        </a:lnTo>
                        <a:lnTo>
                          <a:pt x="181" y="436"/>
                        </a:lnTo>
                        <a:lnTo>
                          <a:pt x="154" y="380"/>
                        </a:lnTo>
                        <a:lnTo>
                          <a:pt x="126" y="316"/>
                        </a:lnTo>
                        <a:lnTo>
                          <a:pt x="96" y="248"/>
                        </a:lnTo>
                        <a:lnTo>
                          <a:pt x="67" y="179"/>
                        </a:lnTo>
                        <a:lnTo>
                          <a:pt x="41" y="113"/>
                        </a:lnTo>
                        <a:lnTo>
                          <a:pt x="18" y="52"/>
                        </a:lnTo>
                        <a:lnTo>
                          <a:pt x="0" y="0"/>
                        </a:lnTo>
                        <a:lnTo>
                          <a:pt x="5" y="25"/>
                        </a:lnTo>
                        <a:lnTo>
                          <a:pt x="12" y="55"/>
                        </a:lnTo>
                        <a:lnTo>
                          <a:pt x="21" y="85"/>
                        </a:lnTo>
                        <a:lnTo>
                          <a:pt x="32" y="117"/>
                        </a:lnTo>
                        <a:lnTo>
                          <a:pt x="45" y="152"/>
                        </a:lnTo>
                        <a:lnTo>
                          <a:pt x="58" y="186"/>
                        </a:lnTo>
                        <a:lnTo>
                          <a:pt x="71" y="221"/>
                        </a:lnTo>
                        <a:lnTo>
                          <a:pt x="86" y="256"/>
                        </a:lnTo>
                        <a:lnTo>
                          <a:pt x="115" y="323"/>
                        </a:lnTo>
                        <a:lnTo>
                          <a:pt x="142" y="384"/>
                        </a:lnTo>
                        <a:lnTo>
                          <a:pt x="165" y="434"/>
                        </a:lnTo>
                        <a:lnTo>
                          <a:pt x="182" y="470"/>
                        </a:lnTo>
                        <a:lnTo>
                          <a:pt x="166" y="446"/>
                        </a:lnTo>
                        <a:lnTo>
                          <a:pt x="147" y="411"/>
                        </a:lnTo>
                        <a:lnTo>
                          <a:pt x="124" y="366"/>
                        </a:lnTo>
                        <a:lnTo>
                          <a:pt x="98" y="317"/>
                        </a:lnTo>
                        <a:lnTo>
                          <a:pt x="74" y="266"/>
                        </a:lnTo>
                        <a:lnTo>
                          <a:pt x="52" y="217"/>
                        </a:lnTo>
                        <a:lnTo>
                          <a:pt x="42" y="194"/>
                        </a:lnTo>
                        <a:lnTo>
                          <a:pt x="33" y="172"/>
                        </a:lnTo>
                        <a:lnTo>
                          <a:pt x="26" y="153"/>
                        </a:lnTo>
                        <a:lnTo>
                          <a:pt x="20" y="137"/>
                        </a:lnTo>
                        <a:lnTo>
                          <a:pt x="24" y="153"/>
                        </a:lnTo>
                        <a:lnTo>
                          <a:pt x="29" y="173"/>
                        </a:lnTo>
                        <a:lnTo>
                          <a:pt x="37" y="196"/>
                        </a:lnTo>
                        <a:lnTo>
                          <a:pt x="46" y="221"/>
                        </a:lnTo>
                        <a:lnTo>
                          <a:pt x="57" y="248"/>
                        </a:lnTo>
                        <a:lnTo>
                          <a:pt x="68" y="278"/>
                        </a:lnTo>
                        <a:lnTo>
                          <a:pt x="81" y="308"/>
                        </a:lnTo>
                        <a:lnTo>
                          <a:pt x="95" y="338"/>
                        </a:lnTo>
                        <a:lnTo>
                          <a:pt x="110" y="368"/>
                        </a:lnTo>
                        <a:lnTo>
                          <a:pt x="124" y="398"/>
                        </a:lnTo>
                        <a:lnTo>
                          <a:pt x="139" y="427"/>
                        </a:lnTo>
                        <a:lnTo>
                          <a:pt x="154" y="454"/>
                        </a:lnTo>
                        <a:lnTo>
                          <a:pt x="169" y="479"/>
                        </a:lnTo>
                        <a:lnTo>
                          <a:pt x="184" y="502"/>
                        </a:lnTo>
                        <a:lnTo>
                          <a:pt x="198" y="521"/>
                        </a:lnTo>
                        <a:lnTo>
                          <a:pt x="211" y="536"/>
                        </a:lnTo>
                        <a:lnTo>
                          <a:pt x="196" y="521"/>
                        </a:lnTo>
                        <a:lnTo>
                          <a:pt x="181" y="503"/>
                        </a:lnTo>
                        <a:lnTo>
                          <a:pt x="164" y="483"/>
                        </a:lnTo>
                        <a:lnTo>
                          <a:pt x="148" y="459"/>
                        </a:lnTo>
                        <a:lnTo>
                          <a:pt x="131" y="433"/>
                        </a:lnTo>
                        <a:lnTo>
                          <a:pt x="114" y="405"/>
                        </a:lnTo>
                        <a:lnTo>
                          <a:pt x="96" y="374"/>
                        </a:lnTo>
                        <a:lnTo>
                          <a:pt x="78" y="341"/>
                        </a:lnTo>
                        <a:lnTo>
                          <a:pt x="85" y="359"/>
                        </a:lnTo>
                        <a:lnTo>
                          <a:pt x="91" y="374"/>
                        </a:lnTo>
                        <a:lnTo>
                          <a:pt x="97" y="388"/>
                        </a:lnTo>
                        <a:lnTo>
                          <a:pt x="102" y="403"/>
                        </a:lnTo>
                        <a:lnTo>
                          <a:pt x="109" y="416"/>
                        </a:lnTo>
                        <a:lnTo>
                          <a:pt x="116" y="431"/>
                        </a:lnTo>
                        <a:lnTo>
                          <a:pt x="124" y="447"/>
                        </a:lnTo>
                        <a:lnTo>
                          <a:pt x="135" y="466"/>
                        </a:lnTo>
                        <a:lnTo>
                          <a:pt x="145" y="482"/>
                        </a:lnTo>
                        <a:lnTo>
                          <a:pt x="155" y="496"/>
                        </a:lnTo>
                        <a:lnTo>
                          <a:pt x="164" y="510"/>
                        </a:lnTo>
                        <a:lnTo>
                          <a:pt x="175" y="521"/>
                        </a:lnTo>
                        <a:lnTo>
                          <a:pt x="186" y="532"/>
                        </a:lnTo>
                        <a:lnTo>
                          <a:pt x="197" y="542"/>
                        </a:lnTo>
                        <a:lnTo>
                          <a:pt x="203" y="545"/>
                        </a:lnTo>
                        <a:lnTo>
                          <a:pt x="209" y="549"/>
                        </a:lnTo>
                        <a:lnTo>
                          <a:pt x="215" y="551"/>
                        </a:lnTo>
                        <a:lnTo>
                          <a:pt x="222" y="554"/>
                        </a:lnTo>
                        <a:lnTo>
                          <a:pt x="226" y="549"/>
                        </a:lnTo>
                        <a:lnTo>
                          <a:pt x="228" y="544"/>
                        </a:lnTo>
                        <a:lnTo>
                          <a:pt x="229" y="537"/>
                        </a:lnTo>
                        <a:lnTo>
                          <a:pt x="230" y="530"/>
                        </a:lnTo>
                        <a:lnTo>
                          <a:pt x="229" y="522"/>
                        </a:lnTo>
                        <a:lnTo>
                          <a:pt x="227" y="513"/>
                        </a:lnTo>
                        <a:lnTo>
                          <a:pt x="225" y="505"/>
                        </a:lnTo>
                        <a:lnTo>
                          <a:pt x="222" y="495"/>
                        </a:lnTo>
                        <a:lnTo>
                          <a:pt x="215" y="477"/>
                        </a:lnTo>
                        <a:lnTo>
                          <a:pt x="207" y="457"/>
                        </a:lnTo>
                        <a:lnTo>
                          <a:pt x="200" y="439"/>
                        </a:lnTo>
                        <a:lnTo>
                          <a:pt x="194" y="42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6" name="Freeform 1103"/>
                  <p:cNvSpPr>
                    <a:spLocks/>
                  </p:cNvSpPr>
                  <p:nvPr/>
                </p:nvSpPr>
                <p:spPr bwMode="auto">
                  <a:xfrm>
                    <a:off x="1242" y="2628"/>
                    <a:ext cx="72" cy="36"/>
                  </a:xfrm>
                  <a:custGeom>
                    <a:avLst/>
                    <a:gdLst>
                      <a:gd name="T0" fmla="*/ 0 w 937"/>
                      <a:gd name="T1" fmla="*/ 0 h 465"/>
                      <a:gd name="T2" fmla="*/ 0 w 937"/>
                      <a:gd name="T3" fmla="*/ 0 h 465"/>
                      <a:gd name="T4" fmla="*/ 0 w 937"/>
                      <a:gd name="T5" fmla="*/ 0 h 465"/>
                      <a:gd name="T6" fmla="*/ 0 w 937"/>
                      <a:gd name="T7" fmla="*/ 0 h 465"/>
                      <a:gd name="T8" fmla="*/ 0 w 937"/>
                      <a:gd name="T9" fmla="*/ 0 h 465"/>
                      <a:gd name="T10" fmla="*/ 0 w 937"/>
                      <a:gd name="T11" fmla="*/ 0 h 465"/>
                      <a:gd name="T12" fmla="*/ 0 w 937"/>
                      <a:gd name="T13" fmla="*/ 0 h 465"/>
                      <a:gd name="T14" fmla="*/ 0 w 937"/>
                      <a:gd name="T15" fmla="*/ 0 h 465"/>
                      <a:gd name="T16" fmla="*/ 0 w 937"/>
                      <a:gd name="T17" fmla="*/ 0 h 465"/>
                      <a:gd name="T18" fmla="*/ 0 w 937"/>
                      <a:gd name="T19" fmla="*/ 0 h 465"/>
                      <a:gd name="T20" fmla="*/ 0 w 937"/>
                      <a:gd name="T21" fmla="*/ 0 h 465"/>
                      <a:gd name="T22" fmla="*/ 0 w 937"/>
                      <a:gd name="T23" fmla="*/ 0 h 465"/>
                      <a:gd name="T24" fmla="*/ 0 w 937"/>
                      <a:gd name="T25" fmla="*/ 0 h 465"/>
                      <a:gd name="T26" fmla="*/ 0 w 937"/>
                      <a:gd name="T27" fmla="*/ 0 h 465"/>
                      <a:gd name="T28" fmla="*/ 0 w 937"/>
                      <a:gd name="T29" fmla="*/ 0 h 465"/>
                      <a:gd name="T30" fmla="*/ 0 w 937"/>
                      <a:gd name="T31" fmla="*/ 0 h 465"/>
                      <a:gd name="T32" fmla="*/ 0 w 937"/>
                      <a:gd name="T33" fmla="*/ 0 h 465"/>
                      <a:gd name="T34" fmla="*/ 0 w 937"/>
                      <a:gd name="T35" fmla="*/ 0 h 465"/>
                      <a:gd name="T36" fmla="*/ 0 w 937"/>
                      <a:gd name="T37" fmla="*/ 0 h 465"/>
                      <a:gd name="T38" fmla="*/ 0 w 937"/>
                      <a:gd name="T39" fmla="*/ 0 h 465"/>
                      <a:gd name="T40" fmla="*/ 0 w 937"/>
                      <a:gd name="T41" fmla="*/ 0 h 465"/>
                      <a:gd name="T42" fmla="*/ 0 w 937"/>
                      <a:gd name="T43" fmla="*/ 0 h 465"/>
                      <a:gd name="T44" fmla="*/ 0 w 937"/>
                      <a:gd name="T45" fmla="*/ 0 h 465"/>
                      <a:gd name="T46" fmla="*/ 0 w 937"/>
                      <a:gd name="T47" fmla="*/ 0 h 465"/>
                      <a:gd name="T48" fmla="*/ 0 w 937"/>
                      <a:gd name="T49" fmla="*/ 0 h 465"/>
                      <a:gd name="T50" fmla="*/ 0 w 937"/>
                      <a:gd name="T51" fmla="*/ 0 h 465"/>
                      <a:gd name="T52" fmla="*/ 0 w 937"/>
                      <a:gd name="T53" fmla="*/ 0 h 465"/>
                      <a:gd name="T54" fmla="*/ 0 w 937"/>
                      <a:gd name="T55" fmla="*/ 0 h 465"/>
                      <a:gd name="T56" fmla="*/ 0 w 937"/>
                      <a:gd name="T57" fmla="*/ 0 h 465"/>
                      <a:gd name="T58" fmla="*/ 0 w 937"/>
                      <a:gd name="T59" fmla="*/ 0 h 465"/>
                      <a:gd name="T60" fmla="*/ 0 w 937"/>
                      <a:gd name="T61" fmla="*/ 0 h 465"/>
                      <a:gd name="T62" fmla="*/ 0 w 937"/>
                      <a:gd name="T63" fmla="*/ 0 h 465"/>
                      <a:gd name="T64" fmla="*/ 0 w 937"/>
                      <a:gd name="T65" fmla="*/ 0 h 465"/>
                      <a:gd name="T66" fmla="*/ 0 w 937"/>
                      <a:gd name="T67" fmla="*/ 0 h 465"/>
                      <a:gd name="T68" fmla="*/ 0 w 937"/>
                      <a:gd name="T69" fmla="*/ 0 h 465"/>
                      <a:gd name="T70" fmla="*/ 0 w 937"/>
                      <a:gd name="T71" fmla="*/ 0 h 465"/>
                      <a:gd name="T72" fmla="*/ 0 w 937"/>
                      <a:gd name="T73" fmla="*/ 0 h 465"/>
                      <a:gd name="T74" fmla="*/ 0 w 937"/>
                      <a:gd name="T75" fmla="*/ 0 h 465"/>
                      <a:gd name="T76" fmla="*/ 0 w 937"/>
                      <a:gd name="T77" fmla="*/ 0 h 465"/>
                      <a:gd name="T78" fmla="*/ 0 w 937"/>
                      <a:gd name="T79" fmla="*/ 0 h 465"/>
                      <a:gd name="T80" fmla="*/ 0 w 937"/>
                      <a:gd name="T81" fmla="*/ 0 h 465"/>
                      <a:gd name="T82" fmla="*/ 0 w 937"/>
                      <a:gd name="T83" fmla="*/ 0 h 465"/>
                      <a:gd name="T84" fmla="*/ 0 w 937"/>
                      <a:gd name="T85" fmla="*/ 0 h 465"/>
                      <a:gd name="T86" fmla="*/ 0 w 937"/>
                      <a:gd name="T87" fmla="*/ 0 h 465"/>
                      <a:gd name="T88" fmla="*/ 0 w 937"/>
                      <a:gd name="T89" fmla="*/ 0 h 465"/>
                      <a:gd name="T90" fmla="*/ 0 w 937"/>
                      <a:gd name="T91" fmla="*/ 0 h 465"/>
                      <a:gd name="T92" fmla="*/ 0 w 937"/>
                      <a:gd name="T93" fmla="*/ 0 h 465"/>
                      <a:gd name="T94" fmla="*/ 0 w 937"/>
                      <a:gd name="T95" fmla="*/ 0 h 465"/>
                      <a:gd name="T96" fmla="*/ 0 w 937"/>
                      <a:gd name="T97" fmla="*/ 0 h 465"/>
                      <a:gd name="T98" fmla="*/ 0 w 937"/>
                      <a:gd name="T99" fmla="*/ 0 h 465"/>
                      <a:gd name="T100" fmla="*/ 0 w 937"/>
                      <a:gd name="T101" fmla="*/ 0 h 465"/>
                      <a:gd name="T102" fmla="*/ 0 w 937"/>
                      <a:gd name="T103" fmla="*/ 0 h 465"/>
                      <a:gd name="T104" fmla="*/ 0 w 937"/>
                      <a:gd name="T105" fmla="*/ 0 h 465"/>
                      <a:gd name="T106" fmla="*/ 0 w 937"/>
                      <a:gd name="T107" fmla="*/ 0 h 465"/>
                      <a:gd name="T108" fmla="*/ 0 w 937"/>
                      <a:gd name="T109" fmla="*/ 0 h 4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7"/>
                      <a:gd name="T166" fmla="*/ 0 h 465"/>
                      <a:gd name="T167" fmla="*/ 937 w 937"/>
                      <a:gd name="T168" fmla="*/ 465 h 4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7" h="465">
                        <a:moveTo>
                          <a:pt x="17" y="465"/>
                        </a:moveTo>
                        <a:lnTo>
                          <a:pt x="11" y="440"/>
                        </a:lnTo>
                        <a:lnTo>
                          <a:pt x="7" y="415"/>
                        </a:lnTo>
                        <a:lnTo>
                          <a:pt x="3" y="392"/>
                        </a:lnTo>
                        <a:lnTo>
                          <a:pt x="1" y="369"/>
                        </a:lnTo>
                        <a:lnTo>
                          <a:pt x="0" y="345"/>
                        </a:lnTo>
                        <a:lnTo>
                          <a:pt x="1" y="322"/>
                        </a:lnTo>
                        <a:lnTo>
                          <a:pt x="4" y="299"/>
                        </a:lnTo>
                        <a:lnTo>
                          <a:pt x="9" y="274"/>
                        </a:lnTo>
                        <a:lnTo>
                          <a:pt x="14" y="257"/>
                        </a:lnTo>
                        <a:lnTo>
                          <a:pt x="21" y="241"/>
                        </a:lnTo>
                        <a:lnTo>
                          <a:pt x="29" y="225"/>
                        </a:lnTo>
                        <a:lnTo>
                          <a:pt x="39" y="208"/>
                        </a:lnTo>
                        <a:lnTo>
                          <a:pt x="50" y="194"/>
                        </a:lnTo>
                        <a:lnTo>
                          <a:pt x="62" y="179"/>
                        </a:lnTo>
                        <a:lnTo>
                          <a:pt x="74" y="166"/>
                        </a:lnTo>
                        <a:lnTo>
                          <a:pt x="89" y="153"/>
                        </a:lnTo>
                        <a:lnTo>
                          <a:pt x="95" y="143"/>
                        </a:lnTo>
                        <a:lnTo>
                          <a:pt x="101" y="133"/>
                        </a:lnTo>
                        <a:lnTo>
                          <a:pt x="107" y="124"/>
                        </a:lnTo>
                        <a:lnTo>
                          <a:pt x="113" y="115"/>
                        </a:lnTo>
                        <a:lnTo>
                          <a:pt x="119" y="106"/>
                        </a:lnTo>
                        <a:lnTo>
                          <a:pt x="126" y="97"/>
                        </a:lnTo>
                        <a:lnTo>
                          <a:pt x="132" y="88"/>
                        </a:lnTo>
                        <a:lnTo>
                          <a:pt x="138" y="78"/>
                        </a:lnTo>
                        <a:lnTo>
                          <a:pt x="150" y="67"/>
                        </a:lnTo>
                        <a:lnTo>
                          <a:pt x="164" y="56"/>
                        </a:lnTo>
                        <a:lnTo>
                          <a:pt x="176" y="45"/>
                        </a:lnTo>
                        <a:lnTo>
                          <a:pt x="188" y="34"/>
                        </a:lnTo>
                        <a:lnTo>
                          <a:pt x="201" y="24"/>
                        </a:lnTo>
                        <a:lnTo>
                          <a:pt x="214" y="14"/>
                        </a:lnTo>
                        <a:lnTo>
                          <a:pt x="221" y="10"/>
                        </a:lnTo>
                        <a:lnTo>
                          <a:pt x="229" y="7"/>
                        </a:lnTo>
                        <a:lnTo>
                          <a:pt x="237" y="4"/>
                        </a:lnTo>
                        <a:lnTo>
                          <a:pt x="245" y="2"/>
                        </a:lnTo>
                        <a:lnTo>
                          <a:pt x="253" y="0"/>
                        </a:lnTo>
                        <a:lnTo>
                          <a:pt x="262" y="0"/>
                        </a:lnTo>
                        <a:lnTo>
                          <a:pt x="270" y="0"/>
                        </a:lnTo>
                        <a:lnTo>
                          <a:pt x="279" y="0"/>
                        </a:lnTo>
                        <a:lnTo>
                          <a:pt x="296" y="2"/>
                        </a:lnTo>
                        <a:lnTo>
                          <a:pt x="314" y="6"/>
                        </a:lnTo>
                        <a:lnTo>
                          <a:pt x="331" y="10"/>
                        </a:lnTo>
                        <a:lnTo>
                          <a:pt x="348" y="15"/>
                        </a:lnTo>
                        <a:lnTo>
                          <a:pt x="365" y="19"/>
                        </a:lnTo>
                        <a:lnTo>
                          <a:pt x="383" y="22"/>
                        </a:lnTo>
                        <a:lnTo>
                          <a:pt x="396" y="24"/>
                        </a:lnTo>
                        <a:lnTo>
                          <a:pt x="409" y="26"/>
                        </a:lnTo>
                        <a:lnTo>
                          <a:pt x="421" y="28"/>
                        </a:lnTo>
                        <a:lnTo>
                          <a:pt x="434" y="31"/>
                        </a:lnTo>
                        <a:lnTo>
                          <a:pt x="447" y="33"/>
                        </a:lnTo>
                        <a:lnTo>
                          <a:pt x="461" y="35"/>
                        </a:lnTo>
                        <a:lnTo>
                          <a:pt x="474" y="38"/>
                        </a:lnTo>
                        <a:lnTo>
                          <a:pt x="487" y="40"/>
                        </a:lnTo>
                        <a:lnTo>
                          <a:pt x="496" y="47"/>
                        </a:lnTo>
                        <a:lnTo>
                          <a:pt x="504" y="55"/>
                        </a:lnTo>
                        <a:lnTo>
                          <a:pt x="513" y="63"/>
                        </a:lnTo>
                        <a:lnTo>
                          <a:pt x="522" y="72"/>
                        </a:lnTo>
                        <a:lnTo>
                          <a:pt x="532" y="80"/>
                        </a:lnTo>
                        <a:lnTo>
                          <a:pt x="542" y="87"/>
                        </a:lnTo>
                        <a:lnTo>
                          <a:pt x="552" y="92"/>
                        </a:lnTo>
                        <a:lnTo>
                          <a:pt x="564" y="96"/>
                        </a:lnTo>
                        <a:lnTo>
                          <a:pt x="573" y="98"/>
                        </a:lnTo>
                        <a:lnTo>
                          <a:pt x="582" y="99"/>
                        </a:lnTo>
                        <a:lnTo>
                          <a:pt x="592" y="100"/>
                        </a:lnTo>
                        <a:lnTo>
                          <a:pt x="603" y="100"/>
                        </a:lnTo>
                        <a:lnTo>
                          <a:pt x="622" y="98"/>
                        </a:lnTo>
                        <a:lnTo>
                          <a:pt x="643" y="96"/>
                        </a:lnTo>
                        <a:lnTo>
                          <a:pt x="662" y="94"/>
                        </a:lnTo>
                        <a:lnTo>
                          <a:pt x="683" y="93"/>
                        </a:lnTo>
                        <a:lnTo>
                          <a:pt x="692" y="94"/>
                        </a:lnTo>
                        <a:lnTo>
                          <a:pt x="701" y="95"/>
                        </a:lnTo>
                        <a:lnTo>
                          <a:pt x="710" y="97"/>
                        </a:lnTo>
                        <a:lnTo>
                          <a:pt x="719" y="100"/>
                        </a:lnTo>
                        <a:lnTo>
                          <a:pt x="728" y="105"/>
                        </a:lnTo>
                        <a:lnTo>
                          <a:pt x="736" y="110"/>
                        </a:lnTo>
                        <a:lnTo>
                          <a:pt x="745" y="116"/>
                        </a:lnTo>
                        <a:lnTo>
                          <a:pt x="753" y="123"/>
                        </a:lnTo>
                        <a:lnTo>
                          <a:pt x="761" y="130"/>
                        </a:lnTo>
                        <a:lnTo>
                          <a:pt x="768" y="138"/>
                        </a:lnTo>
                        <a:lnTo>
                          <a:pt x="775" y="148"/>
                        </a:lnTo>
                        <a:lnTo>
                          <a:pt x="782" y="157"/>
                        </a:lnTo>
                        <a:lnTo>
                          <a:pt x="795" y="177"/>
                        </a:lnTo>
                        <a:lnTo>
                          <a:pt x="808" y="197"/>
                        </a:lnTo>
                        <a:lnTo>
                          <a:pt x="821" y="220"/>
                        </a:lnTo>
                        <a:lnTo>
                          <a:pt x="833" y="243"/>
                        </a:lnTo>
                        <a:lnTo>
                          <a:pt x="856" y="289"/>
                        </a:lnTo>
                        <a:lnTo>
                          <a:pt x="880" y="332"/>
                        </a:lnTo>
                        <a:lnTo>
                          <a:pt x="894" y="352"/>
                        </a:lnTo>
                        <a:lnTo>
                          <a:pt x="907" y="370"/>
                        </a:lnTo>
                        <a:lnTo>
                          <a:pt x="915" y="378"/>
                        </a:lnTo>
                        <a:lnTo>
                          <a:pt x="922" y="385"/>
                        </a:lnTo>
                        <a:lnTo>
                          <a:pt x="929" y="392"/>
                        </a:lnTo>
                        <a:lnTo>
                          <a:pt x="937" y="398"/>
                        </a:lnTo>
                        <a:lnTo>
                          <a:pt x="928" y="394"/>
                        </a:lnTo>
                        <a:lnTo>
                          <a:pt x="919" y="390"/>
                        </a:lnTo>
                        <a:lnTo>
                          <a:pt x="910" y="385"/>
                        </a:lnTo>
                        <a:lnTo>
                          <a:pt x="901" y="380"/>
                        </a:lnTo>
                        <a:lnTo>
                          <a:pt x="883" y="367"/>
                        </a:lnTo>
                        <a:lnTo>
                          <a:pt x="866" y="352"/>
                        </a:lnTo>
                        <a:lnTo>
                          <a:pt x="850" y="335"/>
                        </a:lnTo>
                        <a:lnTo>
                          <a:pt x="834" y="318"/>
                        </a:lnTo>
                        <a:lnTo>
                          <a:pt x="819" y="300"/>
                        </a:lnTo>
                        <a:lnTo>
                          <a:pt x="803" y="282"/>
                        </a:lnTo>
                        <a:lnTo>
                          <a:pt x="787" y="263"/>
                        </a:lnTo>
                        <a:lnTo>
                          <a:pt x="771" y="246"/>
                        </a:lnTo>
                        <a:lnTo>
                          <a:pt x="755" y="230"/>
                        </a:lnTo>
                        <a:lnTo>
                          <a:pt x="738" y="215"/>
                        </a:lnTo>
                        <a:lnTo>
                          <a:pt x="730" y="208"/>
                        </a:lnTo>
                        <a:lnTo>
                          <a:pt x="721" y="201"/>
                        </a:lnTo>
                        <a:lnTo>
                          <a:pt x="712" y="196"/>
                        </a:lnTo>
                        <a:lnTo>
                          <a:pt x="703" y="191"/>
                        </a:lnTo>
                        <a:lnTo>
                          <a:pt x="694" y="186"/>
                        </a:lnTo>
                        <a:lnTo>
                          <a:pt x="685" y="183"/>
                        </a:lnTo>
                        <a:lnTo>
                          <a:pt x="675" y="180"/>
                        </a:lnTo>
                        <a:lnTo>
                          <a:pt x="664" y="178"/>
                        </a:lnTo>
                        <a:lnTo>
                          <a:pt x="656" y="177"/>
                        </a:lnTo>
                        <a:lnTo>
                          <a:pt x="647" y="177"/>
                        </a:lnTo>
                        <a:lnTo>
                          <a:pt x="639" y="178"/>
                        </a:lnTo>
                        <a:lnTo>
                          <a:pt x="630" y="179"/>
                        </a:lnTo>
                        <a:lnTo>
                          <a:pt x="613" y="184"/>
                        </a:lnTo>
                        <a:lnTo>
                          <a:pt x="596" y="189"/>
                        </a:lnTo>
                        <a:lnTo>
                          <a:pt x="577" y="195"/>
                        </a:lnTo>
                        <a:lnTo>
                          <a:pt x="560" y="201"/>
                        </a:lnTo>
                        <a:lnTo>
                          <a:pt x="552" y="203"/>
                        </a:lnTo>
                        <a:lnTo>
                          <a:pt x="543" y="204"/>
                        </a:lnTo>
                        <a:lnTo>
                          <a:pt x="534" y="205"/>
                        </a:lnTo>
                        <a:lnTo>
                          <a:pt x="526" y="205"/>
                        </a:lnTo>
                        <a:lnTo>
                          <a:pt x="512" y="204"/>
                        </a:lnTo>
                        <a:lnTo>
                          <a:pt x="498" y="202"/>
                        </a:lnTo>
                        <a:lnTo>
                          <a:pt x="484" y="198"/>
                        </a:lnTo>
                        <a:lnTo>
                          <a:pt x="469" y="195"/>
                        </a:lnTo>
                        <a:lnTo>
                          <a:pt x="437" y="186"/>
                        </a:lnTo>
                        <a:lnTo>
                          <a:pt x="405" y="177"/>
                        </a:lnTo>
                        <a:lnTo>
                          <a:pt x="389" y="172"/>
                        </a:lnTo>
                        <a:lnTo>
                          <a:pt x="372" y="168"/>
                        </a:lnTo>
                        <a:lnTo>
                          <a:pt x="356" y="165"/>
                        </a:lnTo>
                        <a:lnTo>
                          <a:pt x="341" y="162"/>
                        </a:lnTo>
                        <a:lnTo>
                          <a:pt x="326" y="161"/>
                        </a:lnTo>
                        <a:lnTo>
                          <a:pt x="312" y="160"/>
                        </a:lnTo>
                        <a:lnTo>
                          <a:pt x="297" y="161"/>
                        </a:lnTo>
                        <a:lnTo>
                          <a:pt x="285" y="163"/>
                        </a:lnTo>
                        <a:lnTo>
                          <a:pt x="270" y="167"/>
                        </a:lnTo>
                        <a:lnTo>
                          <a:pt x="257" y="173"/>
                        </a:lnTo>
                        <a:lnTo>
                          <a:pt x="245" y="179"/>
                        </a:lnTo>
                        <a:lnTo>
                          <a:pt x="235" y="187"/>
                        </a:lnTo>
                        <a:lnTo>
                          <a:pt x="225" y="195"/>
                        </a:lnTo>
                        <a:lnTo>
                          <a:pt x="217" y="204"/>
                        </a:lnTo>
                        <a:lnTo>
                          <a:pt x="209" y="215"/>
                        </a:lnTo>
                        <a:lnTo>
                          <a:pt x="202" y="225"/>
                        </a:lnTo>
                        <a:lnTo>
                          <a:pt x="188" y="246"/>
                        </a:lnTo>
                        <a:lnTo>
                          <a:pt x="172" y="268"/>
                        </a:lnTo>
                        <a:lnTo>
                          <a:pt x="164" y="279"/>
                        </a:lnTo>
                        <a:lnTo>
                          <a:pt x="153" y="289"/>
                        </a:lnTo>
                        <a:lnTo>
                          <a:pt x="141" y="299"/>
                        </a:lnTo>
                        <a:lnTo>
                          <a:pt x="128" y="308"/>
                        </a:lnTo>
                        <a:lnTo>
                          <a:pt x="123" y="318"/>
                        </a:lnTo>
                        <a:lnTo>
                          <a:pt x="117" y="328"/>
                        </a:lnTo>
                        <a:lnTo>
                          <a:pt x="111" y="338"/>
                        </a:lnTo>
                        <a:lnTo>
                          <a:pt x="104" y="347"/>
                        </a:lnTo>
                        <a:lnTo>
                          <a:pt x="89" y="368"/>
                        </a:lnTo>
                        <a:lnTo>
                          <a:pt x="73" y="387"/>
                        </a:lnTo>
                        <a:lnTo>
                          <a:pt x="57" y="405"/>
                        </a:lnTo>
                        <a:lnTo>
                          <a:pt x="43" y="426"/>
                        </a:lnTo>
                        <a:lnTo>
                          <a:pt x="29" y="445"/>
                        </a:lnTo>
                        <a:lnTo>
                          <a:pt x="17" y="46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7" name="Freeform 1104"/>
                  <p:cNvSpPr>
                    <a:spLocks/>
                  </p:cNvSpPr>
                  <p:nvPr/>
                </p:nvSpPr>
                <p:spPr bwMode="auto">
                  <a:xfrm>
                    <a:off x="1244" y="2633"/>
                    <a:ext cx="50" cy="28"/>
                  </a:xfrm>
                  <a:custGeom>
                    <a:avLst/>
                    <a:gdLst>
                      <a:gd name="T0" fmla="*/ 0 w 652"/>
                      <a:gd name="T1" fmla="*/ 0 h 358"/>
                      <a:gd name="T2" fmla="*/ 0 w 652"/>
                      <a:gd name="T3" fmla="*/ 0 h 358"/>
                      <a:gd name="T4" fmla="*/ 0 w 652"/>
                      <a:gd name="T5" fmla="*/ 0 h 358"/>
                      <a:gd name="T6" fmla="*/ 0 w 652"/>
                      <a:gd name="T7" fmla="*/ 0 h 358"/>
                      <a:gd name="T8" fmla="*/ 0 w 652"/>
                      <a:gd name="T9" fmla="*/ 0 h 358"/>
                      <a:gd name="T10" fmla="*/ 0 w 652"/>
                      <a:gd name="T11" fmla="*/ 0 h 358"/>
                      <a:gd name="T12" fmla="*/ 0 w 652"/>
                      <a:gd name="T13" fmla="*/ 0 h 358"/>
                      <a:gd name="T14" fmla="*/ 0 w 652"/>
                      <a:gd name="T15" fmla="*/ 0 h 358"/>
                      <a:gd name="T16" fmla="*/ 0 w 652"/>
                      <a:gd name="T17" fmla="*/ 0 h 358"/>
                      <a:gd name="T18" fmla="*/ 0 w 652"/>
                      <a:gd name="T19" fmla="*/ 0 h 358"/>
                      <a:gd name="T20" fmla="*/ 0 w 652"/>
                      <a:gd name="T21" fmla="*/ 0 h 358"/>
                      <a:gd name="T22" fmla="*/ 0 w 652"/>
                      <a:gd name="T23" fmla="*/ 0 h 358"/>
                      <a:gd name="T24" fmla="*/ 0 w 652"/>
                      <a:gd name="T25" fmla="*/ 0 h 358"/>
                      <a:gd name="T26" fmla="*/ 0 w 652"/>
                      <a:gd name="T27" fmla="*/ 0 h 358"/>
                      <a:gd name="T28" fmla="*/ 0 w 652"/>
                      <a:gd name="T29" fmla="*/ 0 h 358"/>
                      <a:gd name="T30" fmla="*/ 0 w 652"/>
                      <a:gd name="T31" fmla="*/ 0 h 358"/>
                      <a:gd name="T32" fmla="*/ 0 w 652"/>
                      <a:gd name="T33" fmla="*/ 0 h 358"/>
                      <a:gd name="T34" fmla="*/ 0 w 652"/>
                      <a:gd name="T35" fmla="*/ 0 h 358"/>
                      <a:gd name="T36" fmla="*/ 0 w 652"/>
                      <a:gd name="T37" fmla="*/ 0 h 358"/>
                      <a:gd name="T38" fmla="*/ 0 w 652"/>
                      <a:gd name="T39" fmla="*/ 0 h 358"/>
                      <a:gd name="T40" fmla="*/ 0 w 652"/>
                      <a:gd name="T41" fmla="*/ 0 h 358"/>
                      <a:gd name="T42" fmla="*/ 0 w 652"/>
                      <a:gd name="T43" fmla="*/ 0 h 358"/>
                      <a:gd name="T44" fmla="*/ 0 w 652"/>
                      <a:gd name="T45" fmla="*/ 0 h 358"/>
                      <a:gd name="T46" fmla="*/ 0 w 652"/>
                      <a:gd name="T47" fmla="*/ 0 h 358"/>
                      <a:gd name="T48" fmla="*/ 0 w 652"/>
                      <a:gd name="T49" fmla="*/ 0 h 358"/>
                      <a:gd name="T50" fmla="*/ 0 w 652"/>
                      <a:gd name="T51" fmla="*/ 0 h 358"/>
                      <a:gd name="T52" fmla="*/ 0 w 652"/>
                      <a:gd name="T53" fmla="*/ 0 h 358"/>
                      <a:gd name="T54" fmla="*/ 0 w 652"/>
                      <a:gd name="T55" fmla="*/ 0 h 358"/>
                      <a:gd name="T56" fmla="*/ 0 w 652"/>
                      <a:gd name="T57" fmla="*/ 0 h 358"/>
                      <a:gd name="T58" fmla="*/ 0 w 652"/>
                      <a:gd name="T59" fmla="*/ 0 h 358"/>
                      <a:gd name="T60" fmla="*/ 0 w 652"/>
                      <a:gd name="T61" fmla="*/ 0 h 358"/>
                      <a:gd name="T62" fmla="*/ 0 w 652"/>
                      <a:gd name="T63" fmla="*/ 0 h 358"/>
                      <a:gd name="T64" fmla="*/ 0 w 652"/>
                      <a:gd name="T65" fmla="*/ 0 h 358"/>
                      <a:gd name="T66" fmla="*/ 0 w 652"/>
                      <a:gd name="T67" fmla="*/ 0 h 358"/>
                      <a:gd name="T68" fmla="*/ 0 w 652"/>
                      <a:gd name="T69" fmla="*/ 0 h 358"/>
                      <a:gd name="T70" fmla="*/ 0 w 652"/>
                      <a:gd name="T71" fmla="*/ 0 h 358"/>
                      <a:gd name="T72" fmla="*/ 0 w 652"/>
                      <a:gd name="T73" fmla="*/ 0 h 358"/>
                      <a:gd name="T74" fmla="*/ 0 w 652"/>
                      <a:gd name="T75" fmla="*/ 0 h 358"/>
                      <a:gd name="T76" fmla="*/ 0 w 652"/>
                      <a:gd name="T77" fmla="*/ 0 h 3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2"/>
                      <a:gd name="T118" fmla="*/ 0 h 358"/>
                      <a:gd name="T119" fmla="*/ 652 w 652"/>
                      <a:gd name="T120" fmla="*/ 358 h 3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2" h="358">
                        <a:moveTo>
                          <a:pt x="652" y="75"/>
                        </a:moveTo>
                        <a:lnTo>
                          <a:pt x="636" y="79"/>
                        </a:lnTo>
                        <a:lnTo>
                          <a:pt x="622" y="81"/>
                        </a:lnTo>
                        <a:lnTo>
                          <a:pt x="608" y="82"/>
                        </a:lnTo>
                        <a:lnTo>
                          <a:pt x="593" y="82"/>
                        </a:lnTo>
                        <a:lnTo>
                          <a:pt x="580" y="82"/>
                        </a:lnTo>
                        <a:lnTo>
                          <a:pt x="565" y="82"/>
                        </a:lnTo>
                        <a:lnTo>
                          <a:pt x="551" y="80"/>
                        </a:lnTo>
                        <a:lnTo>
                          <a:pt x="538" y="77"/>
                        </a:lnTo>
                        <a:lnTo>
                          <a:pt x="512" y="73"/>
                        </a:lnTo>
                        <a:lnTo>
                          <a:pt x="486" y="66"/>
                        </a:lnTo>
                        <a:lnTo>
                          <a:pt x="461" y="59"/>
                        </a:lnTo>
                        <a:lnTo>
                          <a:pt x="437" y="51"/>
                        </a:lnTo>
                        <a:lnTo>
                          <a:pt x="391" y="35"/>
                        </a:lnTo>
                        <a:lnTo>
                          <a:pt x="348" y="22"/>
                        </a:lnTo>
                        <a:lnTo>
                          <a:pt x="328" y="18"/>
                        </a:lnTo>
                        <a:lnTo>
                          <a:pt x="310" y="15"/>
                        </a:lnTo>
                        <a:lnTo>
                          <a:pt x="300" y="15"/>
                        </a:lnTo>
                        <a:lnTo>
                          <a:pt x="291" y="15"/>
                        </a:lnTo>
                        <a:lnTo>
                          <a:pt x="283" y="16"/>
                        </a:lnTo>
                        <a:lnTo>
                          <a:pt x="273" y="18"/>
                        </a:lnTo>
                        <a:lnTo>
                          <a:pt x="258" y="22"/>
                        </a:lnTo>
                        <a:lnTo>
                          <a:pt x="245" y="27"/>
                        </a:lnTo>
                        <a:lnTo>
                          <a:pt x="231" y="33"/>
                        </a:lnTo>
                        <a:lnTo>
                          <a:pt x="219" y="39"/>
                        </a:lnTo>
                        <a:lnTo>
                          <a:pt x="206" y="46"/>
                        </a:lnTo>
                        <a:lnTo>
                          <a:pt x="194" y="54"/>
                        </a:lnTo>
                        <a:lnTo>
                          <a:pt x="183" y="62"/>
                        </a:lnTo>
                        <a:lnTo>
                          <a:pt x="173" y="70"/>
                        </a:lnTo>
                        <a:lnTo>
                          <a:pt x="163" y="80"/>
                        </a:lnTo>
                        <a:lnTo>
                          <a:pt x="153" y="90"/>
                        </a:lnTo>
                        <a:lnTo>
                          <a:pt x="144" y="100"/>
                        </a:lnTo>
                        <a:lnTo>
                          <a:pt x="134" y="110"/>
                        </a:lnTo>
                        <a:lnTo>
                          <a:pt x="118" y="132"/>
                        </a:lnTo>
                        <a:lnTo>
                          <a:pt x="103" y="156"/>
                        </a:lnTo>
                        <a:lnTo>
                          <a:pt x="88" y="180"/>
                        </a:lnTo>
                        <a:lnTo>
                          <a:pt x="75" y="205"/>
                        </a:lnTo>
                        <a:lnTo>
                          <a:pt x="61" y="231"/>
                        </a:lnTo>
                        <a:lnTo>
                          <a:pt x="49" y="256"/>
                        </a:lnTo>
                        <a:lnTo>
                          <a:pt x="25" y="308"/>
                        </a:lnTo>
                        <a:lnTo>
                          <a:pt x="0" y="358"/>
                        </a:lnTo>
                        <a:lnTo>
                          <a:pt x="6" y="335"/>
                        </a:lnTo>
                        <a:lnTo>
                          <a:pt x="13" y="311"/>
                        </a:lnTo>
                        <a:lnTo>
                          <a:pt x="23" y="284"/>
                        </a:lnTo>
                        <a:lnTo>
                          <a:pt x="34" y="256"/>
                        </a:lnTo>
                        <a:lnTo>
                          <a:pt x="47" y="228"/>
                        </a:lnTo>
                        <a:lnTo>
                          <a:pt x="61" y="198"/>
                        </a:lnTo>
                        <a:lnTo>
                          <a:pt x="78" y="170"/>
                        </a:lnTo>
                        <a:lnTo>
                          <a:pt x="95" y="141"/>
                        </a:lnTo>
                        <a:lnTo>
                          <a:pt x="113" y="114"/>
                        </a:lnTo>
                        <a:lnTo>
                          <a:pt x="133" y="89"/>
                        </a:lnTo>
                        <a:lnTo>
                          <a:pt x="144" y="76"/>
                        </a:lnTo>
                        <a:lnTo>
                          <a:pt x="154" y="65"/>
                        </a:lnTo>
                        <a:lnTo>
                          <a:pt x="165" y="55"/>
                        </a:lnTo>
                        <a:lnTo>
                          <a:pt x="176" y="45"/>
                        </a:lnTo>
                        <a:lnTo>
                          <a:pt x="187" y="36"/>
                        </a:lnTo>
                        <a:lnTo>
                          <a:pt x="198" y="28"/>
                        </a:lnTo>
                        <a:lnTo>
                          <a:pt x="211" y="21"/>
                        </a:lnTo>
                        <a:lnTo>
                          <a:pt x="222" y="15"/>
                        </a:lnTo>
                        <a:lnTo>
                          <a:pt x="234" y="10"/>
                        </a:lnTo>
                        <a:lnTo>
                          <a:pt x="247" y="5"/>
                        </a:lnTo>
                        <a:lnTo>
                          <a:pt x="259" y="2"/>
                        </a:lnTo>
                        <a:lnTo>
                          <a:pt x="272" y="0"/>
                        </a:lnTo>
                        <a:lnTo>
                          <a:pt x="298" y="0"/>
                        </a:lnTo>
                        <a:lnTo>
                          <a:pt x="323" y="1"/>
                        </a:lnTo>
                        <a:lnTo>
                          <a:pt x="347" y="5"/>
                        </a:lnTo>
                        <a:lnTo>
                          <a:pt x="372" y="10"/>
                        </a:lnTo>
                        <a:lnTo>
                          <a:pt x="396" y="16"/>
                        </a:lnTo>
                        <a:lnTo>
                          <a:pt x="418" y="23"/>
                        </a:lnTo>
                        <a:lnTo>
                          <a:pt x="442" y="30"/>
                        </a:lnTo>
                        <a:lnTo>
                          <a:pt x="465" y="37"/>
                        </a:lnTo>
                        <a:lnTo>
                          <a:pt x="487" y="45"/>
                        </a:lnTo>
                        <a:lnTo>
                          <a:pt x="510" y="52"/>
                        </a:lnTo>
                        <a:lnTo>
                          <a:pt x="533" y="59"/>
                        </a:lnTo>
                        <a:lnTo>
                          <a:pt x="556" y="65"/>
                        </a:lnTo>
                        <a:lnTo>
                          <a:pt x="580" y="70"/>
                        </a:lnTo>
                        <a:lnTo>
                          <a:pt x="603" y="73"/>
                        </a:lnTo>
                        <a:lnTo>
                          <a:pt x="627" y="75"/>
                        </a:lnTo>
                        <a:lnTo>
                          <a:pt x="652" y="75"/>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8" name="Freeform 1105"/>
                  <p:cNvSpPr>
                    <a:spLocks/>
                  </p:cNvSpPr>
                  <p:nvPr/>
                </p:nvSpPr>
                <p:spPr bwMode="auto">
                  <a:xfrm>
                    <a:off x="1187" y="2532"/>
                    <a:ext cx="52" cy="37"/>
                  </a:xfrm>
                  <a:custGeom>
                    <a:avLst/>
                    <a:gdLst>
                      <a:gd name="T0" fmla="*/ 0 w 676"/>
                      <a:gd name="T1" fmla="*/ 0 h 491"/>
                      <a:gd name="T2" fmla="*/ 0 w 676"/>
                      <a:gd name="T3" fmla="*/ 0 h 491"/>
                      <a:gd name="T4" fmla="*/ 0 w 676"/>
                      <a:gd name="T5" fmla="*/ 0 h 491"/>
                      <a:gd name="T6" fmla="*/ 0 w 676"/>
                      <a:gd name="T7" fmla="*/ 0 h 491"/>
                      <a:gd name="T8" fmla="*/ 0 w 676"/>
                      <a:gd name="T9" fmla="*/ 0 h 491"/>
                      <a:gd name="T10" fmla="*/ 0 w 676"/>
                      <a:gd name="T11" fmla="*/ 0 h 491"/>
                      <a:gd name="T12" fmla="*/ 0 w 676"/>
                      <a:gd name="T13" fmla="*/ 0 h 491"/>
                      <a:gd name="T14" fmla="*/ 0 w 676"/>
                      <a:gd name="T15" fmla="*/ 0 h 491"/>
                      <a:gd name="T16" fmla="*/ 0 w 676"/>
                      <a:gd name="T17" fmla="*/ 0 h 491"/>
                      <a:gd name="T18" fmla="*/ 0 w 676"/>
                      <a:gd name="T19" fmla="*/ 0 h 491"/>
                      <a:gd name="T20" fmla="*/ 0 w 676"/>
                      <a:gd name="T21" fmla="*/ 0 h 491"/>
                      <a:gd name="T22" fmla="*/ 0 w 676"/>
                      <a:gd name="T23" fmla="*/ 0 h 491"/>
                      <a:gd name="T24" fmla="*/ 0 w 676"/>
                      <a:gd name="T25" fmla="*/ 0 h 491"/>
                      <a:gd name="T26" fmla="*/ 0 w 676"/>
                      <a:gd name="T27" fmla="*/ 0 h 491"/>
                      <a:gd name="T28" fmla="*/ 0 w 676"/>
                      <a:gd name="T29" fmla="*/ 0 h 491"/>
                      <a:gd name="T30" fmla="*/ 0 w 676"/>
                      <a:gd name="T31" fmla="*/ 0 h 491"/>
                      <a:gd name="T32" fmla="*/ 0 w 676"/>
                      <a:gd name="T33" fmla="*/ 0 h 491"/>
                      <a:gd name="T34" fmla="*/ 0 w 676"/>
                      <a:gd name="T35" fmla="*/ 0 h 491"/>
                      <a:gd name="T36" fmla="*/ 0 w 676"/>
                      <a:gd name="T37" fmla="*/ 0 h 491"/>
                      <a:gd name="T38" fmla="*/ 0 w 676"/>
                      <a:gd name="T39" fmla="*/ 0 h 491"/>
                      <a:gd name="T40" fmla="*/ 0 w 676"/>
                      <a:gd name="T41" fmla="*/ 0 h 491"/>
                      <a:gd name="T42" fmla="*/ 0 w 676"/>
                      <a:gd name="T43" fmla="*/ 0 h 491"/>
                      <a:gd name="T44" fmla="*/ 0 w 676"/>
                      <a:gd name="T45" fmla="*/ 0 h 491"/>
                      <a:gd name="T46" fmla="*/ 0 w 676"/>
                      <a:gd name="T47" fmla="*/ 0 h 491"/>
                      <a:gd name="T48" fmla="*/ 0 w 676"/>
                      <a:gd name="T49" fmla="*/ 0 h 491"/>
                      <a:gd name="T50" fmla="*/ 0 w 676"/>
                      <a:gd name="T51" fmla="*/ 0 h 491"/>
                      <a:gd name="T52" fmla="*/ 0 w 676"/>
                      <a:gd name="T53" fmla="*/ 0 h 491"/>
                      <a:gd name="T54" fmla="*/ 0 w 676"/>
                      <a:gd name="T55" fmla="*/ 0 h 491"/>
                      <a:gd name="T56" fmla="*/ 0 w 676"/>
                      <a:gd name="T57" fmla="*/ 0 h 491"/>
                      <a:gd name="T58" fmla="*/ 0 w 676"/>
                      <a:gd name="T59" fmla="*/ 0 h 491"/>
                      <a:gd name="T60" fmla="*/ 0 w 676"/>
                      <a:gd name="T61" fmla="*/ 0 h 491"/>
                      <a:gd name="T62" fmla="*/ 0 w 676"/>
                      <a:gd name="T63" fmla="*/ 0 h 491"/>
                      <a:gd name="T64" fmla="*/ 0 w 676"/>
                      <a:gd name="T65" fmla="*/ 0 h 491"/>
                      <a:gd name="T66" fmla="*/ 0 w 676"/>
                      <a:gd name="T67" fmla="*/ 0 h 491"/>
                      <a:gd name="T68" fmla="*/ 0 w 676"/>
                      <a:gd name="T69" fmla="*/ 0 h 491"/>
                      <a:gd name="T70" fmla="*/ 0 w 676"/>
                      <a:gd name="T71" fmla="*/ 0 h 491"/>
                      <a:gd name="T72" fmla="*/ 0 w 676"/>
                      <a:gd name="T73" fmla="*/ 0 h 491"/>
                      <a:gd name="T74" fmla="*/ 0 w 676"/>
                      <a:gd name="T75" fmla="*/ 0 h 491"/>
                      <a:gd name="T76" fmla="*/ 0 w 676"/>
                      <a:gd name="T77" fmla="*/ 0 h 491"/>
                      <a:gd name="T78" fmla="*/ 0 w 676"/>
                      <a:gd name="T79" fmla="*/ 0 h 491"/>
                      <a:gd name="T80" fmla="*/ 0 w 676"/>
                      <a:gd name="T81" fmla="*/ 0 h 491"/>
                      <a:gd name="T82" fmla="*/ 0 w 676"/>
                      <a:gd name="T83" fmla="*/ 0 h 491"/>
                      <a:gd name="T84" fmla="*/ 0 w 676"/>
                      <a:gd name="T85" fmla="*/ 0 h 491"/>
                      <a:gd name="T86" fmla="*/ 0 w 676"/>
                      <a:gd name="T87" fmla="*/ 0 h 491"/>
                      <a:gd name="T88" fmla="*/ 0 w 676"/>
                      <a:gd name="T89" fmla="*/ 0 h 491"/>
                      <a:gd name="T90" fmla="*/ 0 w 676"/>
                      <a:gd name="T91" fmla="*/ 0 h 491"/>
                      <a:gd name="T92" fmla="*/ 0 w 676"/>
                      <a:gd name="T93" fmla="*/ 0 h 491"/>
                      <a:gd name="T94" fmla="*/ 0 w 676"/>
                      <a:gd name="T95" fmla="*/ 0 h 491"/>
                      <a:gd name="T96" fmla="*/ 0 w 676"/>
                      <a:gd name="T97" fmla="*/ 0 h 4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6"/>
                      <a:gd name="T148" fmla="*/ 0 h 491"/>
                      <a:gd name="T149" fmla="*/ 676 w 676"/>
                      <a:gd name="T150" fmla="*/ 491 h 4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6" h="491">
                        <a:moveTo>
                          <a:pt x="670" y="425"/>
                        </a:moveTo>
                        <a:lnTo>
                          <a:pt x="672" y="420"/>
                        </a:lnTo>
                        <a:lnTo>
                          <a:pt x="674" y="412"/>
                        </a:lnTo>
                        <a:lnTo>
                          <a:pt x="675" y="404"/>
                        </a:lnTo>
                        <a:lnTo>
                          <a:pt x="676" y="395"/>
                        </a:lnTo>
                        <a:lnTo>
                          <a:pt x="676" y="375"/>
                        </a:lnTo>
                        <a:lnTo>
                          <a:pt x="676" y="352"/>
                        </a:lnTo>
                        <a:lnTo>
                          <a:pt x="675" y="329"/>
                        </a:lnTo>
                        <a:lnTo>
                          <a:pt x="673" y="309"/>
                        </a:lnTo>
                        <a:lnTo>
                          <a:pt x="671" y="292"/>
                        </a:lnTo>
                        <a:lnTo>
                          <a:pt x="668" y="279"/>
                        </a:lnTo>
                        <a:lnTo>
                          <a:pt x="664" y="264"/>
                        </a:lnTo>
                        <a:lnTo>
                          <a:pt x="659" y="247"/>
                        </a:lnTo>
                        <a:lnTo>
                          <a:pt x="651" y="228"/>
                        </a:lnTo>
                        <a:lnTo>
                          <a:pt x="644" y="208"/>
                        </a:lnTo>
                        <a:lnTo>
                          <a:pt x="636" y="190"/>
                        </a:lnTo>
                        <a:lnTo>
                          <a:pt x="626" y="174"/>
                        </a:lnTo>
                        <a:lnTo>
                          <a:pt x="621" y="167"/>
                        </a:lnTo>
                        <a:lnTo>
                          <a:pt x="616" y="161"/>
                        </a:lnTo>
                        <a:lnTo>
                          <a:pt x="611" y="157"/>
                        </a:lnTo>
                        <a:lnTo>
                          <a:pt x="605" y="154"/>
                        </a:lnTo>
                        <a:lnTo>
                          <a:pt x="592" y="149"/>
                        </a:lnTo>
                        <a:lnTo>
                          <a:pt x="579" y="143"/>
                        </a:lnTo>
                        <a:lnTo>
                          <a:pt x="568" y="135"/>
                        </a:lnTo>
                        <a:lnTo>
                          <a:pt x="557" y="128"/>
                        </a:lnTo>
                        <a:lnTo>
                          <a:pt x="536" y="112"/>
                        </a:lnTo>
                        <a:lnTo>
                          <a:pt x="516" y="96"/>
                        </a:lnTo>
                        <a:lnTo>
                          <a:pt x="495" y="79"/>
                        </a:lnTo>
                        <a:lnTo>
                          <a:pt x="474" y="63"/>
                        </a:lnTo>
                        <a:lnTo>
                          <a:pt x="463" y="56"/>
                        </a:lnTo>
                        <a:lnTo>
                          <a:pt x="452" y="49"/>
                        </a:lnTo>
                        <a:lnTo>
                          <a:pt x="440" y="43"/>
                        </a:lnTo>
                        <a:lnTo>
                          <a:pt x="426" y="39"/>
                        </a:lnTo>
                        <a:lnTo>
                          <a:pt x="411" y="35"/>
                        </a:lnTo>
                        <a:lnTo>
                          <a:pt x="393" y="31"/>
                        </a:lnTo>
                        <a:lnTo>
                          <a:pt x="373" y="28"/>
                        </a:lnTo>
                        <a:lnTo>
                          <a:pt x="352" y="24"/>
                        </a:lnTo>
                        <a:lnTo>
                          <a:pt x="330" y="20"/>
                        </a:lnTo>
                        <a:lnTo>
                          <a:pt x="309" y="16"/>
                        </a:lnTo>
                        <a:lnTo>
                          <a:pt x="299" y="13"/>
                        </a:lnTo>
                        <a:lnTo>
                          <a:pt x="288" y="10"/>
                        </a:lnTo>
                        <a:lnTo>
                          <a:pt x="279" y="6"/>
                        </a:lnTo>
                        <a:lnTo>
                          <a:pt x="270" y="2"/>
                        </a:lnTo>
                        <a:lnTo>
                          <a:pt x="261" y="0"/>
                        </a:lnTo>
                        <a:lnTo>
                          <a:pt x="252" y="0"/>
                        </a:lnTo>
                        <a:lnTo>
                          <a:pt x="242" y="0"/>
                        </a:lnTo>
                        <a:lnTo>
                          <a:pt x="233" y="2"/>
                        </a:lnTo>
                        <a:lnTo>
                          <a:pt x="223" y="4"/>
                        </a:lnTo>
                        <a:lnTo>
                          <a:pt x="212" y="6"/>
                        </a:lnTo>
                        <a:lnTo>
                          <a:pt x="202" y="9"/>
                        </a:lnTo>
                        <a:lnTo>
                          <a:pt x="192" y="13"/>
                        </a:lnTo>
                        <a:lnTo>
                          <a:pt x="182" y="17"/>
                        </a:lnTo>
                        <a:lnTo>
                          <a:pt x="173" y="22"/>
                        </a:lnTo>
                        <a:lnTo>
                          <a:pt x="164" y="26"/>
                        </a:lnTo>
                        <a:lnTo>
                          <a:pt x="156" y="32"/>
                        </a:lnTo>
                        <a:lnTo>
                          <a:pt x="148" y="38"/>
                        </a:lnTo>
                        <a:lnTo>
                          <a:pt x="140" y="44"/>
                        </a:lnTo>
                        <a:lnTo>
                          <a:pt x="134" y="50"/>
                        </a:lnTo>
                        <a:lnTo>
                          <a:pt x="128" y="57"/>
                        </a:lnTo>
                        <a:lnTo>
                          <a:pt x="127" y="60"/>
                        </a:lnTo>
                        <a:lnTo>
                          <a:pt x="127" y="63"/>
                        </a:lnTo>
                        <a:lnTo>
                          <a:pt x="128" y="67"/>
                        </a:lnTo>
                        <a:lnTo>
                          <a:pt x="129" y="73"/>
                        </a:lnTo>
                        <a:lnTo>
                          <a:pt x="133" y="82"/>
                        </a:lnTo>
                        <a:lnTo>
                          <a:pt x="138" y="94"/>
                        </a:lnTo>
                        <a:lnTo>
                          <a:pt x="143" y="106"/>
                        </a:lnTo>
                        <a:lnTo>
                          <a:pt x="148" y="119"/>
                        </a:lnTo>
                        <a:lnTo>
                          <a:pt x="149" y="126"/>
                        </a:lnTo>
                        <a:lnTo>
                          <a:pt x="150" y="133"/>
                        </a:lnTo>
                        <a:lnTo>
                          <a:pt x="149" y="141"/>
                        </a:lnTo>
                        <a:lnTo>
                          <a:pt x="148" y="148"/>
                        </a:lnTo>
                        <a:lnTo>
                          <a:pt x="144" y="156"/>
                        </a:lnTo>
                        <a:lnTo>
                          <a:pt x="141" y="164"/>
                        </a:lnTo>
                        <a:lnTo>
                          <a:pt x="137" y="172"/>
                        </a:lnTo>
                        <a:lnTo>
                          <a:pt x="133" y="179"/>
                        </a:lnTo>
                        <a:lnTo>
                          <a:pt x="123" y="191"/>
                        </a:lnTo>
                        <a:lnTo>
                          <a:pt x="113" y="203"/>
                        </a:lnTo>
                        <a:lnTo>
                          <a:pt x="102" y="215"/>
                        </a:lnTo>
                        <a:lnTo>
                          <a:pt x="91" y="228"/>
                        </a:lnTo>
                        <a:lnTo>
                          <a:pt x="87" y="235"/>
                        </a:lnTo>
                        <a:lnTo>
                          <a:pt x="82" y="242"/>
                        </a:lnTo>
                        <a:lnTo>
                          <a:pt x="78" y="250"/>
                        </a:lnTo>
                        <a:lnTo>
                          <a:pt x="75" y="259"/>
                        </a:lnTo>
                        <a:lnTo>
                          <a:pt x="66" y="286"/>
                        </a:lnTo>
                        <a:lnTo>
                          <a:pt x="59" y="316"/>
                        </a:lnTo>
                        <a:lnTo>
                          <a:pt x="53" y="348"/>
                        </a:lnTo>
                        <a:lnTo>
                          <a:pt x="45" y="382"/>
                        </a:lnTo>
                        <a:lnTo>
                          <a:pt x="41" y="398"/>
                        </a:lnTo>
                        <a:lnTo>
                          <a:pt x="37" y="413"/>
                        </a:lnTo>
                        <a:lnTo>
                          <a:pt x="32" y="429"/>
                        </a:lnTo>
                        <a:lnTo>
                          <a:pt x="27" y="444"/>
                        </a:lnTo>
                        <a:lnTo>
                          <a:pt x="21" y="457"/>
                        </a:lnTo>
                        <a:lnTo>
                          <a:pt x="15" y="469"/>
                        </a:lnTo>
                        <a:lnTo>
                          <a:pt x="8" y="480"/>
                        </a:lnTo>
                        <a:lnTo>
                          <a:pt x="0" y="491"/>
                        </a:lnTo>
                        <a:lnTo>
                          <a:pt x="30" y="475"/>
                        </a:lnTo>
                        <a:lnTo>
                          <a:pt x="57" y="460"/>
                        </a:lnTo>
                        <a:lnTo>
                          <a:pt x="84" y="444"/>
                        </a:lnTo>
                        <a:lnTo>
                          <a:pt x="107" y="427"/>
                        </a:lnTo>
                        <a:lnTo>
                          <a:pt x="130" y="408"/>
                        </a:lnTo>
                        <a:lnTo>
                          <a:pt x="153" y="387"/>
                        </a:lnTo>
                        <a:lnTo>
                          <a:pt x="175" y="365"/>
                        </a:lnTo>
                        <a:lnTo>
                          <a:pt x="197" y="338"/>
                        </a:lnTo>
                        <a:lnTo>
                          <a:pt x="200" y="333"/>
                        </a:lnTo>
                        <a:lnTo>
                          <a:pt x="203" y="328"/>
                        </a:lnTo>
                        <a:lnTo>
                          <a:pt x="206" y="323"/>
                        </a:lnTo>
                        <a:lnTo>
                          <a:pt x="209" y="317"/>
                        </a:lnTo>
                        <a:lnTo>
                          <a:pt x="213" y="304"/>
                        </a:lnTo>
                        <a:lnTo>
                          <a:pt x="216" y="291"/>
                        </a:lnTo>
                        <a:lnTo>
                          <a:pt x="220" y="260"/>
                        </a:lnTo>
                        <a:lnTo>
                          <a:pt x="223" y="229"/>
                        </a:lnTo>
                        <a:lnTo>
                          <a:pt x="224" y="213"/>
                        </a:lnTo>
                        <a:lnTo>
                          <a:pt x="225" y="197"/>
                        </a:lnTo>
                        <a:lnTo>
                          <a:pt x="227" y="182"/>
                        </a:lnTo>
                        <a:lnTo>
                          <a:pt x="230" y="168"/>
                        </a:lnTo>
                        <a:lnTo>
                          <a:pt x="233" y="155"/>
                        </a:lnTo>
                        <a:lnTo>
                          <a:pt x="238" y="143"/>
                        </a:lnTo>
                        <a:lnTo>
                          <a:pt x="241" y="136"/>
                        </a:lnTo>
                        <a:lnTo>
                          <a:pt x="244" y="131"/>
                        </a:lnTo>
                        <a:lnTo>
                          <a:pt x="247" y="126"/>
                        </a:lnTo>
                        <a:lnTo>
                          <a:pt x="251" y="122"/>
                        </a:lnTo>
                        <a:lnTo>
                          <a:pt x="267" y="129"/>
                        </a:lnTo>
                        <a:lnTo>
                          <a:pt x="288" y="142"/>
                        </a:lnTo>
                        <a:lnTo>
                          <a:pt x="316" y="158"/>
                        </a:lnTo>
                        <a:lnTo>
                          <a:pt x="345" y="177"/>
                        </a:lnTo>
                        <a:lnTo>
                          <a:pt x="377" y="197"/>
                        </a:lnTo>
                        <a:lnTo>
                          <a:pt x="407" y="221"/>
                        </a:lnTo>
                        <a:lnTo>
                          <a:pt x="437" y="244"/>
                        </a:lnTo>
                        <a:lnTo>
                          <a:pt x="464" y="266"/>
                        </a:lnTo>
                        <a:lnTo>
                          <a:pt x="470" y="273"/>
                        </a:lnTo>
                        <a:lnTo>
                          <a:pt x="475" y="281"/>
                        </a:lnTo>
                        <a:lnTo>
                          <a:pt x="480" y="289"/>
                        </a:lnTo>
                        <a:lnTo>
                          <a:pt x="485" y="298"/>
                        </a:lnTo>
                        <a:lnTo>
                          <a:pt x="490" y="306"/>
                        </a:lnTo>
                        <a:lnTo>
                          <a:pt x="496" y="313"/>
                        </a:lnTo>
                        <a:lnTo>
                          <a:pt x="501" y="320"/>
                        </a:lnTo>
                        <a:lnTo>
                          <a:pt x="508" y="325"/>
                        </a:lnTo>
                        <a:lnTo>
                          <a:pt x="524" y="335"/>
                        </a:lnTo>
                        <a:lnTo>
                          <a:pt x="541" y="343"/>
                        </a:lnTo>
                        <a:lnTo>
                          <a:pt x="560" y="352"/>
                        </a:lnTo>
                        <a:lnTo>
                          <a:pt x="580" y="361"/>
                        </a:lnTo>
                        <a:lnTo>
                          <a:pt x="592" y="366"/>
                        </a:lnTo>
                        <a:lnTo>
                          <a:pt x="603" y="372"/>
                        </a:lnTo>
                        <a:lnTo>
                          <a:pt x="614" y="378"/>
                        </a:lnTo>
                        <a:lnTo>
                          <a:pt x="625" y="386"/>
                        </a:lnTo>
                        <a:lnTo>
                          <a:pt x="636" y="394"/>
                        </a:lnTo>
                        <a:lnTo>
                          <a:pt x="647" y="403"/>
                        </a:lnTo>
                        <a:lnTo>
                          <a:pt x="659" y="413"/>
                        </a:lnTo>
                        <a:lnTo>
                          <a:pt x="670" y="42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89" name="Freeform 1106"/>
                  <p:cNvSpPr>
                    <a:spLocks/>
                  </p:cNvSpPr>
                  <p:nvPr/>
                </p:nvSpPr>
                <p:spPr bwMode="auto">
                  <a:xfrm>
                    <a:off x="1241" y="2489"/>
                    <a:ext cx="45" cy="27"/>
                  </a:xfrm>
                  <a:custGeom>
                    <a:avLst/>
                    <a:gdLst>
                      <a:gd name="T0" fmla="*/ 0 w 585"/>
                      <a:gd name="T1" fmla="*/ 0 h 346"/>
                      <a:gd name="T2" fmla="*/ 0 w 585"/>
                      <a:gd name="T3" fmla="*/ 0 h 346"/>
                      <a:gd name="T4" fmla="*/ 0 w 585"/>
                      <a:gd name="T5" fmla="*/ 0 h 346"/>
                      <a:gd name="T6" fmla="*/ 0 w 585"/>
                      <a:gd name="T7" fmla="*/ 0 h 346"/>
                      <a:gd name="T8" fmla="*/ 0 w 585"/>
                      <a:gd name="T9" fmla="*/ 0 h 346"/>
                      <a:gd name="T10" fmla="*/ 0 w 585"/>
                      <a:gd name="T11" fmla="*/ 0 h 346"/>
                      <a:gd name="T12" fmla="*/ 0 w 585"/>
                      <a:gd name="T13" fmla="*/ 0 h 346"/>
                      <a:gd name="T14" fmla="*/ 0 w 585"/>
                      <a:gd name="T15" fmla="*/ 0 h 346"/>
                      <a:gd name="T16" fmla="*/ 0 w 585"/>
                      <a:gd name="T17" fmla="*/ 0 h 346"/>
                      <a:gd name="T18" fmla="*/ 0 w 585"/>
                      <a:gd name="T19" fmla="*/ 0 h 346"/>
                      <a:gd name="T20" fmla="*/ 0 w 585"/>
                      <a:gd name="T21" fmla="*/ 0 h 346"/>
                      <a:gd name="T22" fmla="*/ 0 w 585"/>
                      <a:gd name="T23" fmla="*/ 0 h 346"/>
                      <a:gd name="T24" fmla="*/ 0 w 585"/>
                      <a:gd name="T25" fmla="*/ 0 h 346"/>
                      <a:gd name="T26" fmla="*/ 0 w 585"/>
                      <a:gd name="T27" fmla="*/ 0 h 346"/>
                      <a:gd name="T28" fmla="*/ 0 w 585"/>
                      <a:gd name="T29" fmla="*/ 0 h 346"/>
                      <a:gd name="T30" fmla="*/ 0 w 585"/>
                      <a:gd name="T31" fmla="*/ 0 h 346"/>
                      <a:gd name="T32" fmla="*/ 0 w 585"/>
                      <a:gd name="T33" fmla="*/ 0 h 346"/>
                      <a:gd name="T34" fmla="*/ 0 w 585"/>
                      <a:gd name="T35" fmla="*/ 0 h 346"/>
                      <a:gd name="T36" fmla="*/ 0 w 585"/>
                      <a:gd name="T37" fmla="*/ 0 h 346"/>
                      <a:gd name="T38" fmla="*/ 0 w 585"/>
                      <a:gd name="T39" fmla="*/ 0 h 346"/>
                      <a:gd name="T40" fmla="*/ 0 w 585"/>
                      <a:gd name="T41" fmla="*/ 0 h 346"/>
                      <a:gd name="T42" fmla="*/ 0 w 585"/>
                      <a:gd name="T43" fmla="*/ 0 h 346"/>
                      <a:gd name="T44" fmla="*/ 0 w 585"/>
                      <a:gd name="T45" fmla="*/ 0 h 346"/>
                      <a:gd name="T46" fmla="*/ 0 w 585"/>
                      <a:gd name="T47" fmla="*/ 0 h 346"/>
                      <a:gd name="T48" fmla="*/ 0 w 585"/>
                      <a:gd name="T49" fmla="*/ 0 h 346"/>
                      <a:gd name="T50" fmla="*/ 0 w 585"/>
                      <a:gd name="T51" fmla="*/ 0 h 346"/>
                      <a:gd name="T52" fmla="*/ 0 w 585"/>
                      <a:gd name="T53" fmla="*/ 0 h 346"/>
                      <a:gd name="T54" fmla="*/ 0 w 585"/>
                      <a:gd name="T55" fmla="*/ 0 h 346"/>
                      <a:gd name="T56" fmla="*/ 0 w 585"/>
                      <a:gd name="T57" fmla="*/ 0 h 346"/>
                      <a:gd name="T58" fmla="*/ 0 w 585"/>
                      <a:gd name="T59" fmla="*/ 0 h 346"/>
                      <a:gd name="T60" fmla="*/ 0 w 585"/>
                      <a:gd name="T61" fmla="*/ 0 h 346"/>
                      <a:gd name="T62" fmla="*/ 0 w 585"/>
                      <a:gd name="T63" fmla="*/ 0 h 346"/>
                      <a:gd name="T64" fmla="*/ 0 w 585"/>
                      <a:gd name="T65" fmla="*/ 0 h 346"/>
                      <a:gd name="T66" fmla="*/ 0 w 585"/>
                      <a:gd name="T67" fmla="*/ 0 h 346"/>
                      <a:gd name="T68" fmla="*/ 0 w 585"/>
                      <a:gd name="T69" fmla="*/ 0 h 346"/>
                      <a:gd name="T70" fmla="*/ 0 w 585"/>
                      <a:gd name="T71" fmla="*/ 0 h 346"/>
                      <a:gd name="T72" fmla="*/ 0 w 585"/>
                      <a:gd name="T73" fmla="*/ 0 h 346"/>
                      <a:gd name="T74" fmla="*/ 0 w 585"/>
                      <a:gd name="T75" fmla="*/ 0 h 346"/>
                      <a:gd name="T76" fmla="*/ 0 w 585"/>
                      <a:gd name="T77" fmla="*/ 0 h 346"/>
                      <a:gd name="T78" fmla="*/ 0 w 585"/>
                      <a:gd name="T79" fmla="*/ 0 h 346"/>
                      <a:gd name="T80" fmla="*/ 0 w 585"/>
                      <a:gd name="T81" fmla="*/ 0 h 346"/>
                      <a:gd name="T82" fmla="*/ 0 w 585"/>
                      <a:gd name="T83" fmla="*/ 0 h 346"/>
                      <a:gd name="T84" fmla="*/ 0 w 585"/>
                      <a:gd name="T85" fmla="*/ 0 h 346"/>
                      <a:gd name="T86" fmla="*/ 0 w 585"/>
                      <a:gd name="T87" fmla="*/ 0 h 346"/>
                      <a:gd name="T88" fmla="*/ 0 w 585"/>
                      <a:gd name="T89" fmla="*/ 0 h 346"/>
                      <a:gd name="T90" fmla="*/ 0 w 585"/>
                      <a:gd name="T91" fmla="*/ 0 h 346"/>
                      <a:gd name="T92" fmla="*/ 0 w 585"/>
                      <a:gd name="T93" fmla="*/ 0 h 346"/>
                      <a:gd name="T94" fmla="*/ 0 w 585"/>
                      <a:gd name="T95" fmla="*/ 0 h 346"/>
                      <a:gd name="T96" fmla="*/ 0 w 585"/>
                      <a:gd name="T97" fmla="*/ 0 h 346"/>
                      <a:gd name="T98" fmla="*/ 0 w 585"/>
                      <a:gd name="T99" fmla="*/ 0 h 346"/>
                      <a:gd name="T100" fmla="*/ 0 w 585"/>
                      <a:gd name="T101" fmla="*/ 0 h 346"/>
                      <a:gd name="T102" fmla="*/ 0 w 585"/>
                      <a:gd name="T103" fmla="*/ 0 h 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85"/>
                      <a:gd name="T157" fmla="*/ 0 h 346"/>
                      <a:gd name="T158" fmla="*/ 585 w 585"/>
                      <a:gd name="T159" fmla="*/ 346 h 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85" h="346">
                        <a:moveTo>
                          <a:pt x="40" y="99"/>
                        </a:moveTo>
                        <a:lnTo>
                          <a:pt x="59" y="89"/>
                        </a:lnTo>
                        <a:lnTo>
                          <a:pt x="79" y="80"/>
                        </a:lnTo>
                        <a:lnTo>
                          <a:pt x="98" y="70"/>
                        </a:lnTo>
                        <a:lnTo>
                          <a:pt x="119" y="59"/>
                        </a:lnTo>
                        <a:lnTo>
                          <a:pt x="139" y="49"/>
                        </a:lnTo>
                        <a:lnTo>
                          <a:pt x="159" y="40"/>
                        </a:lnTo>
                        <a:lnTo>
                          <a:pt x="181" y="31"/>
                        </a:lnTo>
                        <a:lnTo>
                          <a:pt x="202" y="23"/>
                        </a:lnTo>
                        <a:lnTo>
                          <a:pt x="208" y="21"/>
                        </a:lnTo>
                        <a:lnTo>
                          <a:pt x="214" y="21"/>
                        </a:lnTo>
                        <a:lnTo>
                          <a:pt x="220" y="21"/>
                        </a:lnTo>
                        <a:lnTo>
                          <a:pt x="227" y="21"/>
                        </a:lnTo>
                        <a:lnTo>
                          <a:pt x="233" y="22"/>
                        </a:lnTo>
                        <a:lnTo>
                          <a:pt x="240" y="22"/>
                        </a:lnTo>
                        <a:lnTo>
                          <a:pt x="246" y="22"/>
                        </a:lnTo>
                        <a:lnTo>
                          <a:pt x="253" y="21"/>
                        </a:lnTo>
                        <a:lnTo>
                          <a:pt x="261" y="19"/>
                        </a:lnTo>
                        <a:lnTo>
                          <a:pt x="269" y="16"/>
                        </a:lnTo>
                        <a:lnTo>
                          <a:pt x="277" y="12"/>
                        </a:lnTo>
                        <a:lnTo>
                          <a:pt x="284" y="9"/>
                        </a:lnTo>
                        <a:lnTo>
                          <a:pt x="292" y="5"/>
                        </a:lnTo>
                        <a:lnTo>
                          <a:pt x="300" y="2"/>
                        </a:lnTo>
                        <a:lnTo>
                          <a:pt x="308" y="1"/>
                        </a:lnTo>
                        <a:lnTo>
                          <a:pt x="316" y="0"/>
                        </a:lnTo>
                        <a:lnTo>
                          <a:pt x="324" y="0"/>
                        </a:lnTo>
                        <a:lnTo>
                          <a:pt x="331" y="2"/>
                        </a:lnTo>
                        <a:lnTo>
                          <a:pt x="338" y="4"/>
                        </a:lnTo>
                        <a:lnTo>
                          <a:pt x="344" y="7"/>
                        </a:lnTo>
                        <a:lnTo>
                          <a:pt x="351" y="11"/>
                        </a:lnTo>
                        <a:lnTo>
                          <a:pt x="357" y="14"/>
                        </a:lnTo>
                        <a:lnTo>
                          <a:pt x="364" y="17"/>
                        </a:lnTo>
                        <a:lnTo>
                          <a:pt x="371" y="20"/>
                        </a:lnTo>
                        <a:lnTo>
                          <a:pt x="381" y="19"/>
                        </a:lnTo>
                        <a:lnTo>
                          <a:pt x="393" y="17"/>
                        </a:lnTo>
                        <a:lnTo>
                          <a:pt x="407" y="14"/>
                        </a:lnTo>
                        <a:lnTo>
                          <a:pt x="419" y="12"/>
                        </a:lnTo>
                        <a:lnTo>
                          <a:pt x="430" y="11"/>
                        </a:lnTo>
                        <a:lnTo>
                          <a:pt x="440" y="11"/>
                        </a:lnTo>
                        <a:lnTo>
                          <a:pt x="444" y="12"/>
                        </a:lnTo>
                        <a:lnTo>
                          <a:pt x="447" y="14"/>
                        </a:lnTo>
                        <a:lnTo>
                          <a:pt x="449" y="16"/>
                        </a:lnTo>
                        <a:lnTo>
                          <a:pt x="451" y="20"/>
                        </a:lnTo>
                        <a:lnTo>
                          <a:pt x="456" y="36"/>
                        </a:lnTo>
                        <a:lnTo>
                          <a:pt x="462" y="53"/>
                        </a:lnTo>
                        <a:lnTo>
                          <a:pt x="469" y="70"/>
                        </a:lnTo>
                        <a:lnTo>
                          <a:pt x="475" y="86"/>
                        </a:lnTo>
                        <a:lnTo>
                          <a:pt x="482" y="101"/>
                        </a:lnTo>
                        <a:lnTo>
                          <a:pt x="489" y="116"/>
                        </a:lnTo>
                        <a:lnTo>
                          <a:pt x="497" y="131"/>
                        </a:lnTo>
                        <a:lnTo>
                          <a:pt x="505" y="147"/>
                        </a:lnTo>
                        <a:lnTo>
                          <a:pt x="513" y="161"/>
                        </a:lnTo>
                        <a:lnTo>
                          <a:pt x="522" y="175"/>
                        </a:lnTo>
                        <a:lnTo>
                          <a:pt x="531" y="189"/>
                        </a:lnTo>
                        <a:lnTo>
                          <a:pt x="542" y="202"/>
                        </a:lnTo>
                        <a:lnTo>
                          <a:pt x="552" y="216"/>
                        </a:lnTo>
                        <a:lnTo>
                          <a:pt x="562" y="229"/>
                        </a:lnTo>
                        <a:lnTo>
                          <a:pt x="573" y="241"/>
                        </a:lnTo>
                        <a:lnTo>
                          <a:pt x="585" y="253"/>
                        </a:lnTo>
                        <a:lnTo>
                          <a:pt x="565" y="239"/>
                        </a:lnTo>
                        <a:lnTo>
                          <a:pt x="545" y="225"/>
                        </a:lnTo>
                        <a:lnTo>
                          <a:pt x="523" y="210"/>
                        </a:lnTo>
                        <a:lnTo>
                          <a:pt x="503" y="195"/>
                        </a:lnTo>
                        <a:lnTo>
                          <a:pt x="483" y="181"/>
                        </a:lnTo>
                        <a:lnTo>
                          <a:pt x="463" y="166"/>
                        </a:lnTo>
                        <a:lnTo>
                          <a:pt x="445" y="151"/>
                        </a:lnTo>
                        <a:lnTo>
                          <a:pt x="428" y="134"/>
                        </a:lnTo>
                        <a:lnTo>
                          <a:pt x="419" y="123"/>
                        </a:lnTo>
                        <a:lnTo>
                          <a:pt x="411" y="112"/>
                        </a:lnTo>
                        <a:lnTo>
                          <a:pt x="404" y="100"/>
                        </a:lnTo>
                        <a:lnTo>
                          <a:pt x="398" y="87"/>
                        </a:lnTo>
                        <a:lnTo>
                          <a:pt x="392" y="75"/>
                        </a:lnTo>
                        <a:lnTo>
                          <a:pt x="387" y="61"/>
                        </a:lnTo>
                        <a:lnTo>
                          <a:pt x="381" y="49"/>
                        </a:lnTo>
                        <a:lnTo>
                          <a:pt x="375" y="36"/>
                        </a:lnTo>
                        <a:lnTo>
                          <a:pt x="364" y="40"/>
                        </a:lnTo>
                        <a:lnTo>
                          <a:pt x="353" y="43"/>
                        </a:lnTo>
                        <a:lnTo>
                          <a:pt x="341" y="45"/>
                        </a:lnTo>
                        <a:lnTo>
                          <a:pt x="329" y="48"/>
                        </a:lnTo>
                        <a:lnTo>
                          <a:pt x="316" y="51"/>
                        </a:lnTo>
                        <a:lnTo>
                          <a:pt x="305" y="55"/>
                        </a:lnTo>
                        <a:lnTo>
                          <a:pt x="294" y="59"/>
                        </a:lnTo>
                        <a:lnTo>
                          <a:pt x="284" y="64"/>
                        </a:lnTo>
                        <a:lnTo>
                          <a:pt x="276" y="71"/>
                        </a:lnTo>
                        <a:lnTo>
                          <a:pt x="270" y="78"/>
                        </a:lnTo>
                        <a:lnTo>
                          <a:pt x="265" y="86"/>
                        </a:lnTo>
                        <a:lnTo>
                          <a:pt x="260" y="94"/>
                        </a:lnTo>
                        <a:lnTo>
                          <a:pt x="256" y="102"/>
                        </a:lnTo>
                        <a:lnTo>
                          <a:pt x="250" y="109"/>
                        </a:lnTo>
                        <a:lnTo>
                          <a:pt x="243" y="116"/>
                        </a:lnTo>
                        <a:lnTo>
                          <a:pt x="236" y="122"/>
                        </a:lnTo>
                        <a:lnTo>
                          <a:pt x="229" y="126"/>
                        </a:lnTo>
                        <a:lnTo>
                          <a:pt x="220" y="133"/>
                        </a:lnTo>
                        <a:lnTo>
                          <a:pt x="211" y="143"/>
                        </a:lnTo>
                        <a:lnTo>
                          <a:pt x="202" y="152"/>
                        </a:lnTo>
                        <a:lnTo>
                          <a:pt x="192" y="161"/>
                        </a:lnTo>
                        <a:lnTo>
                          <a:pt x="182" y="168"/>
                        </a:lnTo>
                        <a:lnTo>
                          <a:pt x="178" y="171"/>
                        </a:lnTo>
                        <a:lnTo>
                          <a:pt x="172" y="173"/>
                        </a:lnTo>
                        <a:lnTo>
                          <a:pt x="168" y="174"/>
                        </a:lnTo>
                        <a:lnTo>
                          <a:pt x="164" y="175"/>
                        </a:lnTo>
                        <a:lnTo>
                          <a:pt x="75" y="302"/>
                        </a:lnTo>
                        <a:lnTo>
                          <a:pt x="14" y="346"/>
                        </a:lnTo>
                        <a:lnTo>
                          <a:pt x="0" y="226"/>
                        </a:lnTo>
                        <a:lnTo>
                          <a:pt x="40" y="99"/>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0" name="Freeform 1107"/>
                  <p:cNvSpPr>
                    <a:spLocks/>
                  </p:cNvSpPr>
                  <p:nvPr/>
                </p:nvSpPr>
                <p:spPr bwMode="auto">
                  <a:xfrm>
                    <a:off x="1240" y="2521"/>
                    <a:ext cx="58" cy="30"/>
                  </a:xfrm>
                  <a:custGeom>
                    <a:avLst/>
                    <a:gdLst>
                      <a:gd name="T0" fmla="*/ 0 w 745"/>
                      <a:gd name="T1" fmla="*/ 0 h 394"/>
                      <a:gd name="T2" fmla="*/ 0 w 745"/>
                      <a:gd name="T3" fmla="*/ 0 h 394"/>
                      <a:gd name="T4" fmla="*/ 0 w 745"/>
                      <a:gd name="T5" fmla="*/ 0 h 394"/>
                      <a:gd name="T6" fmla="*/ 0 w 745"/>
                      <a:gd name="T7" fmla="*/ 0 h 394"/>
                      <a:gd name="T8" fmla="*/ 0 w 745"/>
                      <a:gd name="T9" fmla="*/ 0 h 394"/>
                      <a:gd name="T10" fmla="*/ 0 w 745"/>
                      <a:gd name="T11" fmla="*/ 0 h 394"/>
                      <a:gd name="T12" fmla="*/ 0 w 745"/>
                      <a:gd name="T13" fmla="*/ 0 h 394"/>
                      <a:gd name="T14" fmla="*/ 0 w 745"/>
                      <a:gd name="T15" fmla="*/ 0 h 394"/>
                      <a:gd name="T16" fmla="*/ 0 w 745"/>
                      <a:gd name="T17" fmla="*/ 0 h 394"/>
                      <a:gd name="T18" fmla="*/ 0 w 745"/>
                      <a:gd name="T19" fmla="*/ 0 h 394"/>
                      <a:gd name="T20" fmla="*/ 0 w 745"/>
                      <a:gd name="T21" fmla="*/ 0 h 394"/>
                      <a:gd name="T22" fmla="*/ 0 w 745"/>
                      <a:gd name="T23" fmla="*/ 0 h 394"/>
                      <a:gd name="T24" fmla="*/ 0 w 745"/>
                      <a:gd name="T25" fmla="*/ 0 h 394"/>
                      <a:gd name="T26" fmla="*/ 0 w 745"/>
                      <a:gd name="T27" fmla="*/ 0 h 394"/>
                      <a:gd name="T28" fmla="*/ 0 w 745"/>
                      <a:gd name="T29" fmla="*/ 0 h 394"/>
                      <a:gd name="T30" fmla="*/ 0 w 745"/>
                      <a:gd name="T31" fmla="*/ 0 h 394"/>
                      <a:gd name="T32" fmla="*/ 0 w 745"/>
                      <a:gd name="T33" fmla="*/ 0 h 394"/>
                      <a:gd name="T34" fmla="*/ 0 w 745"/>
                      <a:gd name="T35" fmla="*/ 0 h 394"/>
                      <a:gd name="T36" fmla="*/ 0 w 745"/>
                      <a:gd name="T37" fmla="*/ 0 h 394"/>
                      <a:gd name="T38" fmla="*/ 0 w 745"/>
                      <a:gd name="T39" fmla="*/ 0 h 394"/>
                      <a:gd name="T40" fmla="*/ 0 w 745"/>
                      <a:gd name="T41" fmla="*/ 0 h 394"/>
                      <a:gd name="T42" fmla="*/ 0 w 745"/>
                      <a:gd name="T43" fmla="*/ 0 h 394"/>
                      <a:gd name="T44" fmla="*/ 0 w 745"/>
                      <a:gd name="T45" fmla="*/ 0 h 394"/>
                      <a:gd name="T46" fmla="*/ 0 w 745"/>
                      <a:gd name="T47" fmla="*/ 0 h 394"/>
                      <a:gd name="T48" fmla="*/ 0 w 745"/>
                      <a:gd name="T49" fmla="*/ 0 h 394"/>
                      <a:gd name="T50" fmla="*/ 0 w 745"/>
                      <a:gd name="T51" fmla="*/ 0 h 394"/>
                      <a:gd name="T52" fmla="*/ 0 w 745"/>
                      <a:gd name="T53" fmla="*/ 0 h 394"/>
                      <a:gd name="T54" fmla="*/ 0 w 745"/>
                      <a:gd name="T55" fmla="*/ 0 h 394"/>
                      <a:gd name="T56" fmla="*/ 0 w 745"/>
                      <a:gd name="T57" fmla="*/ 0 h 394"/>
                      <a:gd name="T58" fmla="*/ 0 w 745"/>
                      <a:gd name="T59" fmla="*/ 0 h 394"/>
                      <a:gd name="T60" fmla="*/ 0 w 745"/>
                      <a:gd name="T61" fmla="*/ 0 h 394"/>
                      <a:gd name="T62" fmla="*/ 0 w 745"/>
                      <a:gd name="T63" fmla="*/ 0 h 394"/>
                      <a:gd name="T64" fmla="*/ 0 w 745"/>
                      <a:gd name="T65" fmla="*/ 0 h 394"/>
                      <a:gd name="T66" fmla="*/ 0 w 745"/>
                      <a:gd name="T67" fmla="*/ 0 h 394"/>
                      <a:gd name="T68" fmla="*/ 0 w 745"/>
                      <a:gd name="T69" fmla="*/ 0 h 394"/>
                      <a:gd name="T70" fmla="*/ 0 w 745"/>
                      <a:gd name="T71" fmla="*/ 0 h 394"/>
                      <a:gd name="T72" fmla="*/ 0 w 745"/>
                      <a:gd name="T73" fmla="*/ 0 h 394"/>
                      <a:gd name="T74" fmla="*/ 0 w 745"/>
                      <a:gd name="T75" fmla="*/ 0 h 394"/>
                      <a:gd name="T76" fmla="*/ 0 w 745"/>
                      <a:gd name="T77" fmla="*/ 0 h 394"/>
                      <a:gd name="T78" fmla="*/ 0 w 745"/>
                      <a:gd name="T79" fmla="*/ 0 h 394"/>
                      <a:gd name="T80" fmla="*/ 0 w 745"/>
                      <a:gd name="T81" fmla="*/ 0 h 394"/>
                      <a:gd name="T82" fmla="*/ 0 w 745"/>
                      <a:gd name="T83" fmla="*/ 0 h 394"/>
                      <a:gd name="T84" fmla="*/ 0 w 745"/>
                      <a:gd name="T85" fmla="*/ 0 h 394"/>
                      <a:gd name="T86" fmla="*/ 0 w 745"/>
                      <a:gd name="T87" fmla="*/ 0 h 394"/>
                      <a:gd name="T88" fmla="*/ 0 w 745"/>
                      <a:gd name="T89" fmla="*/ 0 h 394"/>
                      <a:gd name="T90" fmla="*/ 0 w 745"/>
                      <a:gd name="T91" fmla="*/ 0 h 394"/>
                      <a:gd name="T92" fmla="*/ 0 w 745"/>
                      <a:gd name="T93" fmla="*/ 0 h 394"/>
                      <a:gd name="T94" fmla="*/ 0 w 745"/>
                      <a:gd name="T95" fmla="*/ 0 h 394"/>
                      <a:gd name="T96" fmla="*/ 0 w 745"/>
                      <a:gd name="T97" fmla="*/ 0 h 394"/>
                      <a:gd name="T98" fmla="*/ 0 w 745"/>
                      <a:gd name="T99" fmla="*/ 0 h 394"/>
                      <a:gd name="T100" fmla="*/ 0 w 745"/>
                      <a:gd name="T101" fmla="*/ 0 h 394"/>
                      <a:gd name="T102" fmla="*/ 0 w 745"/>
                      <a:gd name="T103" fmla="*/ 0 h 394"/>
                      <a:gd name="T104" fmla="*/ 0 w 745"/>
                      <a:gd name="T105" fmla="*/ 0 h 394"/>
                      <a:gd name="T106" fmla="*/ 0 w 745"/>
                      <a:gd name="T107" fmla="*/ 0 h 394"/>
                      <a:gd name="T108" fmla="*/ 0 w 745"/>
                      <a:gd name="T109" fmla="*/ 0 h 3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5"/>
                      <a:gd name="T166" fmla="*/ 0 h 394"/>
                      <a:gd name="T167" fmla="*/ 745 w 745"/>
                      <a:gd name="T168" fmla="*/ 394 h 3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5" h="394">
                        <a:moveTo>
                          <a:pt x="16" y="376"/>
                        </a:moveTo>
                        <a:lnTo>
                          <a:pt x="10" y="353"/>
                        </a:lnTo>
                        <a:lnTo>
                          <a:pt x="5" y="328"/>
                        </a:lnTo>
                        <a:lnTo>
                          <a:pt x="2" y="305"/>
                        </a:lnTo>
                        <a:lnTo>
                          <a:pt x="0" y="282"/>
                        </a:lnTo>
                        <a:lnTo>
                          <a:pt x="0" y="269"/>
                        </a:lnTo>
                        <a:lnTo>
                          <a:pt x="0" y="258"/>
                        </a:lnTo>
                        <a:lnTo>
                          <a:pt x="1" y="246"/>
                        </a:lnTo>
                        <a:lnTo>
                          <a:pt x="3" y="235"/>
                        </a:lnTo>
                        <a:lnTo>
                          <a:pt x="5" y="224"/>
                        </a:lnTo>
                        <a:lnTo>
                          <a:pt x="8" y="213"/>
                        </a:lnTo>
                        <a:lnTo>
                          <a:pt x="11" y="201"/>
                        </a:lnTo>
                        <a:lnTo>
                          <a:pt x="16" y="191"/>
                        </a:lnTo>
                        <a:lnTo>
                          <a:pt x="16" y="187"/>
                        </a:lnTo>
                        <a:lnTo>
                          <a:pt x="17" y="182"/>
                        </a:lnTo>
                        <a:lnTo>
                          <a:pt x="20" y="178"/>
                        </a:lnTo>
                        <a:lnTo>
                          <a:pt x="23" y="174"/>
                        </a:lnTo>
                        <a:lnTo>
                          <a:pt x="31" y="165"/>
                        </a:lnTo>
                        <a:lnTo>
                          <a:pt x="42" y="156"/>
                        </a:lnTo>
                        <a:lnTo>
                          <a:pt x="51" y="147"/>
                        </a:lnTo>
                        <a:lnTo>
                          <a:pt x="60" y="137"/>
                        </a:lnTo>
                        <a:lnTo>
                          <a:pt x="63" y="133"/>
                        </a:lnTo>
                        <a:lnTo>
                          <a:pt x="65" y="128"/>
                        </a:lnTo>
                        <a:lnTo>
                          <a:pt x="67" y="124"/>
                        </a:lnTo>
                        <a:lnTo>
                          <a:pt x="67" y="120"/>
                        </a:lnTo>
                        <a:lnTo>
                          <a:pt x="73" y="110"/>
                        </a:lnTo>
                        <a:lnTo>
                          <a:pt x="81" y="99"/>
                        </a:lnTo>
                        <a:lnTo>
                          <a:pt x="90" y="88"/>
                        </a:lnTo>
                        <a:lnTo>
                          <a:pt x="100" y="77"/>
                        </a:lnTo>
                        <a:lnTo>
                          <a:pt x="111" y="66"/>
                        </a:lnTo>
                        <a:lnTo>
                          <a:pt x="122" y="56"/>
                        </a:lnTo>
                        <a:lnTo>
                          <a:pt x="132" y="48"/>
                        </a:lnTo>
                        <a:lnTo>
                          <a:pt x="143" y="41"/>
                        </a:lnTo>
                        <a:lnTo>
                          <a:pt x="154" y="35"/>
                        </a:lnTo>
                        <a:lnTo>
                          <a:pt x="167" y="30"/>
                        </a:lnTo>
                        <a:lnTo>
                          <a:pt x="181" y="26"/>
                        </a:lnTo>
                        <a:lnTo>
                          <a:pt x="195" y="23"/>
                        </a:lnTo>
                        <a:lnTo>
                          <a:pt x="210" y="20"/>
                        </a:lnTo>
                        <a:lnTo>
                          <a:pt x="225" y="18"/>
                        </a:lnTo>
                        <a:lnTo>
                          <a:pt x="239" y="15"/>
                        </a:lnTo>
                        <a:lnTo>
                          <a:pt x="255" y="13"/>
                        </a:lnTo>
                        <a:lnTo>
                          <a:pt x="266" y="11"/>
                        </a:lnTo>
                        <a:lnTo>
                          <a:pt x="277" y="10"/>
                        </a:lnTo>
                        <a:lnTo>
                          <a:pt x="289" y="8"/>
                        </a:lnTo>
                        <a:lnTo>
                          <a:pt x="301" y="6"/>
                        </a:lnTo>
                        <a:lnTo>
                          <a:pt x="313" y="5"/>
                        </a:lnTo>
                        <a:lnTo>
                          <a:pt x="326" y="4"/>
                        </a:lnTo>
                        <a:lnTo>
                          <a:pt x="338" y="4"/>
                        </a:lnTo>
                        <a:lnTo>
                          <a:pt x="349" y="4"/>
                        </a:lnTo>
                        <a:lnTo>
                          <a:pt x="360" y="6"/>
                        </a:lnTo>
                        <a:lnTo>
                          <a:pt x="371" y="10"/>
                        </a:lnTo>
                        <a:lnTo>
                          <a:pt x="383" y="15"/>
                        </a:lnTo>
                        <a:lnTo>
                          <a:pt x="394" y="21"/>
                        </a:lnTo>
                        <a:lnTo>
                          <a:pt x="406" y="27"/>
                        </a:lnTo>
                        <a:lnTo>
                          <a:pt x="417" y="31"/>
                        </a:lnTo>
                        <a:lnTo>
                          <a:pt x="422" y="33"/>
                        </a:lnTo>
                        <a:lnTo>
                          <a:pt x="427" y="34"/>
                        </a:lnTo>
                        <a:lnTo>
                          <a:pt x="432" y="35"/>
                        </a:lnTo>
                        <a:lnTo>
                          <a:pt x="437" y="35"/>
                        </a:lnTo>
                        <a:lnTo>
                          <a:pt x="464" y="29"/>
                        </a:lnTo>
                        <a:lnTo>
                          <a:pt x="488" y="23"/>
                        </a:lnTo>
                        <a:lnTo>
                          <a:pt x="509" y="16"/>
                        </a:lnTo>
                        <a:lnTo>
                          <a:pt x="528" y="10"/>
                        </a:lnTo>
                        <a:lnTo>
                          <a:pt x="547" y="5"/>
                        </a:lnTo>
                        <a:lnTo>
                          <a:pt x="564" y="2"/>
                        </a:lnTo>
                        <a:lnTo>
                          <a:pt x="572" y="0"/>
                        </a:lnTo>
                        <a:lnTo>
                          <a:pt x="580" y="0"/>
                        </a:lnTo>
                        <a:lnTo>
                          <a:pt x="588" y="2"/>
                        </a:lnTo>
                        <a:lnTo>
                          <a:pt x="597" y="4"/>
                        </a:lnTo>
                        <a:lnTo>
                          <a:pt x="605" y="7"/>
                        </a:lnTo>
                        <a:lnTo>
                          <a:pt x="612" y="12"/>
                        </a:lnTo>
                        <a:lnTo>
                          <a:pt x="620" y="18"/>
                        </a:lnTo>
                        <a:lnTo>
                          <a:pt x="626" y="25"/>
                        </a:lnTo>
                        <a:lnTo>
                          <a:pt x="632" y="34"/>
                        </a:lnTo>
                        <a:lnTo>
                          <a:pt x="637" y="44"/>
                        </a:lnTo>
                        <a:lnTo>
                          <a:pt x="642" y="55"/>
                        </a:lnTo>
                        <a:lnTo>
                          <a:pt x="646" y="67"/>
                        </a:lnTo>
                        <a:lnTo>
                          <a:pt x="653" y="95"/>
                        </a:lnTo>
                        <a:lnTo>
                          <a:pt x="660" y="124"/>
                        </a:lnTo>
                        <a:lnTo>
                          <a:pt x="665" y="156"/>
                        </a:lnTo>
                        <a:lnTo>
                          <a:pt x="671" y="188"/>
                        </a:lnTo>
                        <a:lnTo>
                          <a:pt x="676" y="222"/>
                        </a:lnTo>
                        <a:lnTo>
                          <a:pt x="682" y="254"/>
                        </a:lnTo>
                        <a:lnTo>
                          <a:pt x="689" y="286"/>
                        </a:lnTo>
                        <a:lnTo>
                          <a:pt x="697" y="315"/>
                        </a:lnTo>
                        <a:lnTo>
                          <a:pt x="701" y="328"/>
                        </a:lnTo>
                        <a:lnTo>
                          <a:pt x="706" y="340"/>
                        </a:lnTo>
                        <a:lnTo>
                          <a:pt x="711" y="353"/>
                        </a:lnTo>
                        <a:lnTo>
                          <a:pt x="717" y="364"/>
                        </a:lnTo>
                        <a:lnTo>
                          <a:pt x="723" y="373"/>
                        </a:lnTo>
                        <a:lnTo>
                          <a:pt x="730" y="382"/>
                        </a:lnTo>
                        <a:lnTo>
                          <a:pt x="737" y="389"/>
                        </a:lnTo>
                        <a:lnTo>
                          <a:pt x="745" y="394"/>
                        </a:lnTo>
                        <a:lnTo>
                          <a:pt x="733" y="389"/>
                        </a:lnTo>
                        <a:lnTo>
                          <a:pt x="722" y="383"/>
                        </a:lnTo>
                        <a:lnTo>
                          <a:pt x="711" y="376"/>
                        </a:lnTo>
                        <a:lnTo>
                          <a:pt x="702" y="368"/>
                        </a:lnTo>
                        <a:lnTo>
                          <a:pt x="694" y="359"/>
                        </a:lnTo>
                        <a:lnTo>
                          <a:pt x="685" y="347"/>
                        </a:lnTo>
                        <a:lnTo>
                          <a:pt x="679" y="337"/>
                        </a:lnTo>
                        <a:lnTo>
                          <a:pt x="673" y="325"/>
                        </a:lnTo>
                        <a:lnTo>
                          <a:pt x="668" y="313"/>
                        </a:lnTo>
                        <a:lnTo>
                          <a:pt x="663" y="300"/>
                        </a:lnTo>
                        <a:lnTo>
                          <a:pt x="659" y="287"/>
                        </a:lnTo>
                        <a:lnTo>
                          <a:pt x="655" y="272"/>
                        </a:lnTo>
                        <a:lnTo>
                          <a:pt x="649" y="245"/>
                        </a:lnTo>
                        <a:lnTo>
                          <a:pt x="644" y="217"/>
                        </a:lnTo>
                        <a:lnTo>
                          <a:pt x="640" y="188"/>
                        </a:lnTo>
                        <a:lnTo>
                          <a:pt x="636" y="162"/>
                        </a:lnTo>
                        <a:lnTo>
                          <a:pt x="631" y="137"/>
                        </a:lnTo>
                        <a:lnTo>
                          <a:pt x="625" y="115"/>
                        </a:lnTo>
                        <a:lnTo>
                          <a:pt x="621" y="105"/>
                        </a:lnTo>
                        <a:lnTo>
                          <a:pt x="618" y="97"/>
                        </a:lnTo>
                        <a:lnTo>
                          <a:pt x="612" y="89"/>
                        </a:lnTo>
                        <a:lnTo>
                          <a:pt x="607" y="82"/>
                        </a:lnTo>
                        <a:lnTo>
                          <a:pt x="601" y="77"/>
                        </a:lnTo>
                        <a:lnTo>
                          <a:pt x="595" y="73"/>
                        </a:lnTo>
                        <a:lnTo>
                          <a:pt x="588" y="69"/>
                        </a:lnTo>
                        <a:lnTo>
                          <a:pt x="580" y="68"/>
                        </a:lnTo>
                        <a:lnTo>
                          <a:pt x="573" y="68"/>
                        </a:lnTo>
                        <a:lnTo>
                          <a:pt x="566" y="69"/>
                        </a:lnTo>
                        <a:lnTo>
                          <a:pt x="559" y="70"/>
                        </a:lnTo>
                        <a:lnTo>
                          <a:pt x="553" y="74"/>
                        </a:lnTo>
                        <a:lnTo>
                          <a:pt x="539" y="80"/>
                        </a:lnTo>
                        <a:lnTo>
                          <a:pt x="526" y="88"/>
                        </a:lnTo>
                        <a:lnTo>
                          <a:pt x="512" y="97"/>
                        </a:lnTo>
                        <a:lnTo>
                          <a:pt x="497" y="106"/>
                        </a:lnTo>
                        <a:lnTo>
                          <a:pt x="489" y="110"/>
                        </a:lnTo>
                        <a:lnTo>
                          <a:pt x="480" y="114"/>
                        </a:lnTo>
                        <a:lnTo>
                          <a:pt x="471" y="118"/>
                        </a:lnTo>
                        <a:lnTo>
                          <a:pt x="460" y="121"/>
                        </a:lnTo>
                        <a:lnTo>
                          <a:pt x="450" y="124"/>
                        </a:lnTo>
                        <a:lnTo>
                          <a:pt x="440" y="125"/>
                        </a:lnTo>
                        <a:lnTo>
                          <a:pt x="429" y="126"/>
                        </a:lnTo>
                        <a:lnTo>
                          <a:pt x="418" y="126"/>
                        </a:lnTo>
                        <a:lnTo>
                          <a:pt x="393" y="125"/>
                        </a:lnTo>
                        <a:lnTo>
                          <a:pt x="369" y="124"/>
                        </a:lnTo>
                        <a:lnTo>
                          <a:pt x="345" y="123"/>
                        </a:lnTo>
                        <a:lnTo>
                          <a:pt x="321" y="124"/>
                        </a:lnTo>
                        <a:lnTo>
                          <a:pt x="311" y="125"/>
                        </a:lnTo>
                        <a:lnTo>
                          <a:pt x="301" y="127"/>
                        </a:lnTo>
                        <a:lnTo>
                          <a:pt x="292" y="131"/>
                        </a:lnTo>
                        <a:lnTo>
                          <a:pt x="284" y="135"/>
                        </a:lnTo>
                        <a:lnTo>
                          <a:pt x="274" y="143"/>
                        </a:lnTo>
                        <a:lnTo>
                          <a:pt x="265" y="150"/>
                        </a:lnTo>
                        <a:lnTo>
                          <a:pt x="257" y="159"/>
                        </a:lnTo>
                        <a:lnTo>
                          <a:pt x="248" y="167"/>
                        </a:lnTo>
                        <a:lnTo>
                          <a:pt x="241" y="176"/>
                        </a:lnTo>
                        <a:lnTo>
                          <a:pt x="235" y="186"/>
                        </a:lnTo>
                        <a:lnTo>
                          <a:pt x="229" y="196"/>
                        </a:lnTo>
                        <a:lnTo>
                          <a:pt x="224" y="206"/>
                        </a:lnTo>
                        <a:lnTo>
                          <a:pt x="214" y="227"/>
                        </a:lnTo>
                        <a:lnTo>
                          <a:pt x="204" y="248"/>
                        </a:lnTo>
                        <a:lnTo>
                          <a:pt x="194" y="269"/>
                        </a:lnTo>
                        <a:lnTo>
                          <a:pt x="182" y="289"/>
                        </a:lnTo>
                        <a:lnTo>
                          <a:pt x="176" y="296"/>
                        </a:lnTo>
                        <a:lnTo>
                          <a:pt x="170" y="302"/>
                        </a:lnTo>
                        <a:lnTo>
                          <a:pt x="163" y="308"/>
                        </a:lnTo>
                        <a:lnTo>
                          <a:pt x="154" y="312"/>
                        </a:lnTo>
                        <a:lnTo>
                          <a:pt x="133" y="321"/>
                        </a:lnTo>
                        <a:lnTo>
                          <a:pt x="110" y="329"/>
                        </a:lnTo>
                        <a:lnTo>
                          <a:pt x="84" y="337"/>
                        </a:lnTo>
                        <a:lnTo>
                          <a:pt x="59" y="346"/>
                        </a:lnTo>
                        <a:lnTo>
                          <a:pt x="48" y="353"/>
                        </a:lnTo>
                        <a:lnTo>
                          <a:pt x="36" y="360"/>
                        </a:lnTo>
                        <a:lnTo>
                          <a:pt x="25" y="367"/>
                        </a:lnTo>
                        <a:lnTo>
                          <a:pt x="16" y="376"/>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1" name="Freeform 1108"/>
                  <p:cNvSpPr>
                    <a:spLocks/>
                  </p:cNvSpPr>
                  <p:nvPr/>
                </p:nvSpPr>
                <p:spPr bwMode="auto">
                  <a:xfrm>
                    <a:off x="1179" y="2612"/>
                    <a:ext cx="64" cy="38"/>
                  </a:xfrm>
                  <a:custGeom>
                    <a:avLst/>
                    <a:gdLst>
                      <a:gd name="T0" fmla="*/ 0 w 820"/>
                      <a:gd name="T1" fmla="*/ 0 h 496"/>
                      <a:gd name="T2" fmla="*/ 0 w 820"/>
                      <a:gd name="T3" fmla="*/ 0 h 496"/>
                      <a:gd name="T4" fmla="*/ 0 w 820"/>
                      <a:gd name="T5" fmla="*/ 0 h 496"/>
                      <a:gd name="T6" fmla="*/ 0 w 820"/>
                      <a:gd name="T7" fmla="*/ 0 h 496"/>
                      <a:gd name="T8" fmla="*/ 0 w 820"/>
                      <a:gd name="T9" fmla="*/ 0 h 496"/>
                      <a:gd name="T10" fmla="*/ 0 w 820"/>
                      <a:gd name="T11" fmla="*/ 0 h 496"/>
                      <a:gd name="T12" fmla="*/ 0 w 820"/>
                      <a:gd name="T13" fmla="*/ 0 h 496"/>
                      <a:gd name="T14" fmla="*/ 0 w 820"/>
                      <a:gd name="T15" fmla="*/ 0 h 496"/>
                      <a:gd name="T16" fmla="*/ 0 w 820"/>
                      <a:gd name="T17" fmla="*/ 0 h 496"/>
                      <a:gd name="T18" fmla="*/ 0 w 820"/>
                      <a:gd name="T19" fmla="*/ 0 h 496"/>
                      <a:gd name="T20" fmla="*/ 0 w 820"/>
                      <a:gd name="T21" fmla="*/ 0 h 496"/>
                      <a:gd name="T22" fmla="*/ 0 w 820"/>
                      <a:gd name="T23" fmla="*/ 0 h 496"/>
                      <a:gd name="T24" fmla="*/ 0 w 820"/>
                      <a:gd name="T25" fmla="*/ 0 h 496"/>
                      <a:gd name="T26" fmla="*/ 0 w 820"/>
                      <a:gd name="T27" fmla="*/ 0 h 496"/>
                      <a:gd name="T28" fmla="*/ 0 w 820"/>
                      <a:gd name="T29" fmla="*/ 0 h 496"/>
                      <a:gd name="T30" fmla="*/ 0 w 820"/>
                      <a:gd name="T31" fmla="*/ 0 h 496"/>
                      <a:gd name="T32" fmla="*/ 0 w 820"/>
                      <a:gd name="T33" fmla="*/ 0 h 496"/>
                      <a:gd name="T34" fmla="*/ 0 w 820"/>
                      <a:gd name="T35" fmla="*/ 0 h 496"/>
                      <a:gd name="T36" fmla="*/ 0 w 820"/>
                      <a:gd name="T37" fmla="*/ 0 h 496"/>
                      <a:gd name="T38" fmla="*/ 0 w 820"/>
                      <a:gd name="T39" fmla="*/ 0 h 496"/>
                      <a:gd name="T40" fmla="*/ 0 w 820"/>
                      <a:gd name="T41" fmla="*/ 0 h 496"/>
                      <a:gd name="T42" fmla="*/ 0 w 820"/>
                      <a:gd name="T43" fmla="*/ 0 h 496"/>
                      <a:gd name="T44" fmla="*/ 0 w 820"/>
                      <a:gd name="T45" fmla="*/ 0 h 496"/>
                      <a:gd name="T46" fmla="*/ 0 w 820"/>
                      <a:gd name="T47" fmla="*/ 0 h 496"/>
                      <a:gd name="T48" fmla="*/ 0 w 820"/>
                      <a:gd name="T49" fmla="*/ 0 h 496"/>
                      <a:gd name="T50" fmla="*/ 0 w 820"/>
                      <a:gd name="T51" fmla="*/ 0 h 496"/>
                      <a:gd name="T52" fmla="*/ 0 w 820"/>
                      <a:gd name="T53" fmla="*/ 0 h 496"/>
                      <a:gd name="T54" fmla="*/ 0 w 820"/>
                      <a:gd name="T55" fmla="*/ 0 h 496"/>
                      <a:gd name="T56" fmla="*/ 0 w 820"/>
                      <a:gd name="T57" fmla="*/ 0 h 496"/>
                      <a:gd name="T58" fmla="*/ 0 w 820"/>
                      <a:gd name="T59" fmla="*/ 0 h 496"/>
                      <a:gd name="T60" fmla="*/ 0 w 820"/>
                      <a:gd name="T61" fmla="*/ 0 h 496"/>
                      <a:gd name="T62" fmla="*/ 0 w 820"/>
                      <a:gd name="T63" fmla="*/ 0 h 496"/>
                      <a:gd name="T64" fmla="*/ 0 w 820"/>
                      <a:gd name="T65" fmla="*/ 0 h 496"/>
                      <a:gd name="T66" fmla="*/ 0 w 820"/>
                      <a:gd name="T67" fmla="*/ 0 h 496"/>
                      <a:gd name="T68" fmla="*/ 0 w 820"/>
                      <a:gd name="T69" fmla="*/ 0 h 496"/>
                      <a:gd name="T70" fmla="*/ 0 w 820"/>
                      <a:gd name="T71" fmla="*/ 0 h 496"/>
                      <a:gd name="T72" fmla="*/ 0 w 820"/>
                      <a:gd name="T73" fmla="*/ 0 h 496"/>
                      <a:gd name="T74" fmla="*/ 0 w 820"/>
                      <a:gd name="T75" fmla="*/ 0 h 496"/>
                      <a:gd name="T76" fmla="*/ 0 w 820"/>
                      <a:gd name="T77" fmla="*/ 0 h 496"/>
                      <a:gd name="T78" fmla="*/ 0 w 820"/>
                      <a:gd name="T79" fmla="*/ 0 h 496"/>
                      <a:gd name="T80" fmla="*/ 0 w 820"/>
                      <a:gd name="T81" fmla="*/ 0 h 496"/>
                      <a:gd name="T82" fmla="*/ 0 w 820"/>
                      <a:gd name="T83" fmla="*/ 0 h 496"/>
                      <a:gd name="T84" fmla="*/ 0 w 820"/>
                      <a:gd name="T85" fmla="*/ 0 h 496"/>
                      <a:gd name="T86" fmla="*/ 0 w 820"/>
                      <a:gd name="T87" fmla="*/ 0 h 496"/>
                      <a:gd name="T88" fmla="*/ 0 w 820"/>
                      <a:gd name="T89" fmla="*/ 0 h 496"/>
                      <a:gd name="T90" fmla="*/ 0 w 820"/>
                      <a:gd name="T91" fmla="*/ 0 h 496"/>
                      <a:gd name="T92" fmla="*/ 0 w 820"/>
                      <a:gd name="T93" fmla="*/ 0 h 496"/>
                      <a:gd name="T94" fmla="*/ 0 w 820"/>
                      <a:gd name="T95" fmla="*/ 0 h 496"/>
                      <a:gd name="T96" fmla="*/ 0 w 820"/>
                      <a:gd name="T97" fmla="*/ 0 h 496"/>
                      <a:gd name="T98" fmla="*/ 0 w 820"/>
                      <a:gd name="T99" fmla="*/ 0 h 496"/>
                      <a:gd name="T100" fmla="*/ 0 w 820"/>
                      <a:gd name="T101" fmla="*/ 0 h 496"/>
                      <a:gd name="T102" fmla="*/ 0 w 820"/>
                      <a:gd name="T103" fmla="*/ 0 h 496"/>
                      <a:gd name="T104" fmla="*/ 0 w 820"/>
                      <a:gd name="T105" fmla="*/ 0 h 496"/>
                      <a:gd name="T106" fmla="*/ 0 w 820"/>
                      <a:gd name="T107" fmla="*/ 0 h 4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0"/>
                      <a:gd name="T163" fmla="*/ 0 h 496"/>
                      <a:gd name="T164" fmla="*/ 820 w 820"/>
                      <a:gd name="T165" fmla="*/ 496 h 4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0" h="496">
                        <a:moveTo>
                          <a:pt x="0" y="395"/>
                        </a:moveTo>
                        <a:lnTo>
                          <a:pt x="4" y="380"/>
                        </a:lnTo>
                        <a:lnTo>
                          <a:pt x="9" y="362"/>
                        </a:lnTo>
                        <a:lnTo>
                          <a:pt x="17" y="341"/>
                        </a:lnTo>
                        <a:lnTo>
                          <a:pt x="26" y="318"/>
                        </a:lnTo>
                        <a:lnTo>
                          <a:pt x="48" y="268"/>
                        </a:lnTo>
                        <a:lnTo>
                          <a:pt x="71" y="215"/>
                        </a:lnTo>
                        <a:lnTo>
                          <a:pt x="96" y="164"/>
                        </a:lnTo>
                        <a:lnTo>
                          <a:pt x="121" y="116"/>
                        </a:lnTo>
                        <a:lnTo>
                          <a:pt x="141" y="75"/>
                        </a:lnTo>
                        <a:lnTo>
                          <a:pt x="157" y="46"/>
                        </a:lnTo>
                        <a:lnTo>
                          <a:pt x="161" y="40"/>
                        </a:lnTo>
                        <a:lnTo>
                          <a:pt x="166" y="35"/>
                        </a:lnTo>
                        <a:lnTo>
                          <a:pt x="171" y="31"/>
                        </a:lnTo>
                        <a:lnTo>
                          <a:pt x="178" y="29"/>
                        </a:lnTo>
                        <a:lnTo>
                          <a:pt x="184" y="28"/>
                        </a:lnTo>
                        <a:lnTo>
                          <a:pt x="191" y="28"/>
                        </a:lnTo>
                        <a:lnTo>
                          <a:pt x="198" y="28"/>
                        </a:lnTo>
                        <a:lnTo>
                          <a:pt x="205" y="29"/>
                        </a:lnTo>
                        <a:lnTo>
                          <a:pt x="220" y="30"/>
                        </a:lnTo>
                        <a:lnTo>
                          <a:pt x="235" y="32"/>
                        </a:lnTo>
                        <a:lnTo>
                          <a:pt x="242" y="32"/>
                        </a:lnTo>
                        <a:lnTo>
                          <a:pt x="250" y="31"/>
                        </a:lnTo>
                        <a:lnTo>
                          <a:pt x="257" y="29"/>
                        </a:lnTo>
                        <a:lnTo>
                          <a:pt x="264" y="27"/>
                        </a:lnTo>
                        <a:lnTo>
                          <a:pt x="269" y="23"/>
                        </a:lnTo>
                        <a:lnTo>
                          <a:pt x="276" y="19"/>
                        </a:lnTo>
                        <a:lnTo>
                          <a:pt x="285" y="15"/>
                        </a:lnTo>
                        <a:lnTo>
                          <a:pt x="296" y="12"/>
                        </a:lnTo>
                        <a:lnTo>
                          <a:pt x="321" y="7"/>
                        </a:lnTo>
                        <a:lnTo>
                          <a:pt x="349" y="3"/>
                        </a:lnTo>
                        <a:lnTo>
                          <a:pt x="376" y="1"/>
                        </a:lnTo>
                        <a:lnTo>
                          <a:pt x="403" y="0"/>
                        </a:lnTo>
                        <a:lnTo>
                          <a:pt x="424" y="1"/>
                        </a:lnTo>
                        <a:lnTo>
                          <a:pt x="439" y="3"/>
                        </a:lnTo>
                        <a:lnTo>
                          <a:pt x="446" y="5"/>
                        </a:lnTo>
                        <a:lnTo>
                          <a:pt x="453" y="8"/>
                        </a:lnTo>
                        <a:lnTo>
                          <a:pt x="461" y="13"/>
                        </a:lnTo>
                        <a:lnTo>
                          <a:pt x="470" y="17"/>
                        </a:lnTo>
                        <a:lnTo>
                          <a:pt x="487" y="29"/>
                        </a:lnTo>
                        <a:lnTo>
                          <a:pt x="504" y="42"/>
                        </a:lnTo>
                        <a:lnTo>
                          <a:pt x="520" y="57"/>
                        </a:lnTo>
                        <a:lnTo>
                          <a:pt x="536" y="73"/>
                        </a:lnTo>
                        <a:lnTo>
                          <a:pt x="550" y="90"/>
                        </a:lnTo>
                        <a:lnTo>
                          <a:pt x="562" y="104"/>
                        </a:lnTo>
                        <a:lnTo>
                          <a:pt x="583" y="122"/>
                        </a:lnTo>
                        <a:lnTo>
                          <a:pt x="603" y="137"/>
                        </a:lnTo>
                        <a:lnTo>
                          <a:pt x="624" y="151"/>
                        </a:lnTo>
                        <a:lnTo>
                          <a:pt x="643" y="163"/>
                        </a:lnTo>
                        <a:lnTo>
                          <a:pt x="660" y="174"/>
                        </a:lnTo>
                        <a:lnTo>
                          <a:pt x="676" y="186"/>
                        </a:lnTo>
                        <a:lnTo>
                          <a:pt x="684" y="192"/>
                        </a:lnTo>
                        <a:lnTo>
                          <a:pt x="691" y="199"/>
                        </a:lnTo>
                        <a:lnTo>
                          <a:pt x="698" y="206"/>
                        </a:lnTo>
                        <a:lnTo>
                          <a:pt x="704" y="214"/>
                        </a:lnTo>
                        <a:lnTo>
                          <a:pt x="715" y="230"/>
                        </a:lnTo>
                        <a:lnTo>
                          <a:pt x="725" y="246"/>
                        </a:lnTo>
                        <a:lnTo>
                          <a:pt x="735" y="262"/>
                        </a:lnTo>
                        <a:lnTo>
                          <a:pt x="743" y="279"/>
                        </a:lnTo>
                        <a:lnTo>
                          <a:pt x="751" y="297"/>
                        </a:lnTo>
                        <a:lnTo>
                          <a:pt x="760" y="315"/>
                        </a:lnTo>
                        <a:lnTo>
                          <a:pt x="767" y="332"/>
                        </a:lnTo>
                        <a:lnTo>
                          <a:pt x="773" y="350"/>
                        </a:lnTo>
                        <a:lnTo>
                          <a:pt x="785" y="387"/>
                        </a:lnTo>
                        <a:lnTo>
                          <a:pt x="797" y="423"/>
                        </a:lnTo>
                        <a:lnTo>
                          <a:pt x="808" y="460"/>
                        </a:lnTo>
                        <a:lnTo>
                          <a:pt x="820" y="496"/>
                        </a:lnTo>
                        <a:lnTo>
                          <a:pt x="800" y="469"/>
                        </a:lnTo>
                        <a:lnTo>
                          <a:pt x="779" y="444"/>
                        </a:lnTo>
                        <a:lnTo>
                          <a:pt x="757" y="420"/>
                        </a:lnTo>
                        <a:lnTo>
                          <a:pt x="735" y="397"/>
                        </a:lnTo>
                        <a:lnTo>
                          <a:pt x="712" y="376"/>
                        </a:lnTo>
                        <a:lnTo>
                          <a:pt x="690" y="354"/>
                        </a:lnTo>
                        <a:lnTo>
                          <a:pt x="666" y="333"/>
                        </a:lnTo>
                        <a:lnTo>
                          <a:pt x="644" y="312"/>
                        </a:lnTo>
                        <a:lnTo>
                          <a:pt x="633" y="301"/>
                        </a:lnTo>
                        <a:lnTo>
                          <a:pt x="621" y="290"/>
                        </a:lnTo>
                        <a:lnTo>
                          <a:pt x="608" y="276"/>
                        </a:lnTo>
                        <a:lnTo>
                          <a:pt x="595" y="263"/>
                        </a:lnTo>
                        <a:lnTo>
                          <a:pt x="582" y="251"/>
                        </a:lnTo>
                        <a:lnTo>
                          <a:pt x="569" y="239"/>
                        </a:lnTo>
                        <a:lnTo>
                          <a:pt x="557" y="229"/>
                        </a:lnTo>
                        <a:lnTo>
                          <a:pt x="546" y="221"/>
                        </a:lnTo>
                        <a:lnTo>
                          <a:pt x="530" y="208"/>
                        </a:lnTo>
                        <a:lnTo>
                          <a:pt x="514" y="196"/>
                        </a:lnTo>
                        <a:lnTo>
                          <a:pt x="497" y="184"/>
                        </a:lnTo>
                        <a:lnTo>
                          <a:pt x="480" y="172"/>
                        </a:lnTo>
                        <a:lnTo>
                          <a:pt x="462" y="162"/>
                        </a:lnTo>
                        <a:lnTo>
                          <a:pt x="445" y="152"/>
                        </a:lnTo>
                        <a:lnTo>
                          <a:pt x="437" y="147"/>
                        </a:lnTo>
                        <a:lnTo>
                          <a:pt x="428" y="144"/>
                        </a:lnTo>
                        <a:lnTo>
                          <a:pt x="420" y="141"/>
                        </a:lnTo>
                        <a:lnTo>
                          <a:pt x="411" y="139"/>
                        </a:lnTo>
                        <a:lnTo>
                          <a:pt x="389" y="134"/>
                        </a:lnTo>
                        <a:lnTo>
                          <a:pt x="371" y="128"/>
                        </a:lnTo>
                        <a:lnTo>
                          <a:pt x="353" y="121"/>
                        </a:lnTo>
                        <a:lnTo>
                          <a:pt x="337" y="113"/>
                        </a:lnTo>
                        <a:lnTo>
                          <a:pt x="319" y="105"/>
                        </a:lnTo>
                        <a:lnTo>
                          <a:pt x="302" y="96"/>
                        </a:lnTo>
                        <a:lnTo>
                          <a:pt x="283" y="88"/>
                        </a:lnTo>
                        <a:lnTo>
                          <a:pt x="263" y="80"/>
                        </a:lnTo>
                        <a:lnTo>
                          <a:pt x="233" y="116"/>
                        </a:lnTo>
                        <a:lnTo>
                          <a:pt x="199" y="160"/>
                        </a:lnTo>
                        <a:lnTo>
                          <a:pt x="160" y="207"/>
                        </a:lnTo>
                        <a:lnTo>
                          <a:pt x="121" y="255"/>
                        </a:lnTo>
                        <a:lnTo>
                          <a:pt x="82" y="301"/>
                        </a:lnTo>
                        <a:lnTo>
                          <a:pt x="48" y="341"/>
                        </a:lnTo>
                        <a:lnTo>
                          <a:pt x="19" y="374"/>
                        </a:lnTo>
                        <a:lnTo>
                          <a:pt x="0" y="39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2" name="Freeform 1109"/>
                  <p:cNvSpPr>
                    <a:spLocks/>
                  </p:cNvSpPr>
                  <p:nvPr/>
                </p:nvSpPr>
                <p:spPr bwMode="auto">
                  <a:xfrm>
                    <a:off x="1241" y="2457"/>
                    <a:ext cx="36" cy="26"/>
                  </a:xfrm>
                  <a:custGeom>
                    <a:avLst/>
                    <a:gdLst>
                      <a:gd name="T0" fmla="*/ 0 w 459"/>
                      <a:gd name="T1" fmla="*/ 0 h 348"/>
                      <a:gd name="T2" fmla="*/ 0 w 459"/>
                      <a:gd name="T3" fmla="*/ 0 h 348"/>
                      <a:gd name="T4" fmla="*/ 0 w 459"/>
                      <a:gd name="T5" fmla="*/ 0 h 348"/>
                      <a:gd name="T6" fmla="*/ 0 w 459"/>
                      <a:gd name="T7" fmla="*/ 0 h 348"/>
                      <a:gd name="T8" fmla="*/ 0 w 459"/>
                      <a:gd name="T9" fmla="*/ 0 h 348"/>
                      <a:gd name="T10" fmla="*/ 0 w 459"/>
                      <a:gd name="T11" fmla="*/ 0 h 348"/>
                      <a:gd name="T12" fmla="*/ 0 w 459"/>
                      <a:gd name="T13" fmla="*/ 0 h 348"/>
                      <a:gd name="T14" fmla="*/ 0 w 459"/>
                      <a:gd name="T15" fmla="*/ 0 h 348"/>
                      <a:gd name="T16" fmla="*/ 0 w 459"/>
                      <a:gd name="T17" fmla="*/ 0 h 348"/>
                      <a:gd name="T18" fmla="*/ 0 w 459"/>
                      <a:gd name="T19" fmla="*/ 0 h 348"/>
                      <a:gd name="T20" fmla="*/ 0 w 459"/>
                      <a:gd name="T21" fmla="*/ 0 h 348"/>
                      <a:gd name="T22" fmla="*/ 0 w 459"/>
                      <a:gd name="T23" fmla="*/ 0 h 348"/>
                      <a:gd name="T24" fmla="*/ 0 w 459"/>
                      <a:gd name="T25" fmla="*/ 0 h 348"/>
                      <a:gd name="T26" fmla="*/ 0 w 459"/>
                      <a:gd name="T27" fmla="*/ 0 h 348"/>
                      <a:gd name="T28" fmla="*/ 0 w 459"/>
                      <a:gd name="T29" fmla="*/ 0 h 348"/>
                      <a:gd name="T30" fmla="*/ 0 w 459"/>
                      <a:gd name="T31" fmla="*/ 0 h 348"/>
                      <a:gd name="T32" fmla="*/ 0 w 459"/>
                      <a:gd name="T33" fmla="*/ 0 h 348"/>
                      <a:gd name="T34" fmla="*/ 0 w 459"/>
                      <a:gd name="T35" fmla="*/ 0 h 348"/>
                      <a:gd name="T36" fmla="*/ 0 w 459"/>
                      <a:gd name="T37" fmla="*/ 0 h 348"/>
                      <a:gd name="T38" fmla="*/ 0 w 459"/>
                      <a:gd name="T39" fmla="*/ 0 h 348"/>
                      <a:gd name="T40" fmla="*/ 0 w 459"/>
                      <a:gd name="T41" fmla="*/ 0 h 348"/>
                      <a:gd name="T42" fmla="*/ 0 w 459"/>
                      <a:gd name="T43" fmla="*/ 0 h 348"/>
                      <a:gd name="T44" fmla="*/ 0 w 459"/>
                      <a:gd name="T45" fmla="*/ 0 h 348"/>
                      <a:gd name="T46" fmla="*/ 0 w 459"/>
                      <a:gd name="T47" fmla="*/ 0 h 348"/>
                      <a:gd name="T48" fmla="*/ 0 w 459"/>
                      <a:gd name="T49" fmla="*/ 0 h 348"/>
                      <a:gd name="T50" fmla="*/ 0 w 459"/>
                      <a:gd name="T51" fmla="*/ 0 h 348"/>
                      <a:gd name="T52" fmla="*/ 0 w 459"/>
                      <a:gd name="T53" fmla="*/ 0 h 348"/>
                      <a:gd name="T54" fmla="*/ 0 w 459"/>
                      <a:gd name="T55" fmla="*/ 0 h 348"/>
                      <a:gd name="T56" fmla="*/ 0 w 459"/>
                      <a:gd name="T57" fmla="*/ 0 h 348"/>
                      <a:gd name="T58" fmla="*/ 0 w 459"/>
                      <a:gd name="T59" fmla="*/ 0 h 348"/>
                      <a:gd name="T60" fmla="*/ 0 w 459"/>
                      <a:gd name="T61" fmla="*/ 0 h 348"/>
                      <a:gd name="T62" fmla="*/ 0 w 459"/>
                      <a:gd name="T63" fmla="*/ 0 h 348"/>
                      <a:gd name="T64" fmla="*/ 0 w 459"/>
                      <a:gd name="T65" fmla="*/ 0 h 348"/>
                      <a:gd name="T66" fmla="*/ 0 w 459"/>
                      <a:gd name="T67" fmla="*/ 0 h 348"/>
                      <a:gd name="T68" fmla="*/ 0 w 459"/>
                      <a:gd name="T69" fmla="*/ 0 h 348"/>
                      <a:gd name="T70" fmla="*/ 0 w 459"/>
                      <a:gd name="T71" fmla="*/ 0 h 348"/>
                      <a:gd name="T72" fmla="*/ 0 w 459"/>
                      <a:gd name="T73" fmla="*/ 0 h 348"/>
                      <a:gd name="T74" fmla="*/ 0 w 459"/>
                      <a:gd name="T75" fmla="*/ 0 h 348"/>
                      <a:gd name="T76" fmla="*/ 0 w 459"/>
                      <a:gd name="T77" fmla="*/ 0 h 348"/>
                      <a:gd name="T78" fmla="*/ 0 w 459"/>
                      <a:gd name="T79" fmla="*/ 0 h 348"/>
                      <a:gd name="T80" fmla="*/ 0 w 459"/>
                      <a:gd name="T81" fmla="*/ 0 h 348"/>
                      <a:gd name="T82" fmla="*/ 0 w 459"/>
                      <a:gd name="T83" fmla="*/ 0 h 348"/>
                      <a:gd name="T84" fmla="*/ 0 w 459"/>
                      <a:gd name="T85" fmla="*/ 0 h 348"/>
                      <a:gd name="T86" fmla="*/ 0 w 459"/>
                      <a:gd name="T87" fmla="*/ 0 h 348"/>
                      <a:gd name="T88" fmla="*/ 0 w 459"/>
                      <a:gd name="T89" fmla="*/ 0 h 348"/>
                      <a:gd name="T90" fmla="*/ 0 w 459"/>
                      <a:gd name="T91" fmla="*/ 0 h 348"/>
                      <a:gd name="T92" fmla="*/ 0 w 459"/>
                      <a:gd name="T93" fmla="*/ 0 h 348"/>
                      <a:gd name="T94" fmla="*/ 0 w 459"/>
                      <a:gd name="T95" fmla="*/ 0 h 3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9"/>
                      <a:gd name="T145" fmla="*/ 0 h 348"/>
                      <a:gd name="T146" fmla="*/ 459 w 459"/>
                      <a:gd name="T147" fmla="*/ 348 h 3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9" h="348">
                        <a:moveTo>
                          <a:pt x="459" y="278"/>
                        </a:moveTo>
                        <a:lnTo>
                          <a:pt x="453" y="254"/>
                        </a:lnTo>
                        <a:lnTo>
                          <a:pt x="444" y="223"/>
                        </a:lnTo>
                        <a:lnTo>
                          <a:pt x="433" y="188"/>
                        </a:lnTo>
                        <a:lnTo>
                          <a:pt x="420" y="151"/>
                        </a:lnTo>
                        <a:lnTo>
                          <a:pt x="406" y="115"/>
                        </a:lnTo>
                        <a:lnTo>
                          <a:pt x="393" y="81"/>
                        </a:lnTo>
                        <a:lnTo>
                          <a:pt x="380" y="53"/>
                        </a:lnTo>
                        <a:lnTo>
                          <a:pt x="372" y="33"/>
                        </a:lnTo>
                        <a:lnTo>
                          <a:pt x="369" y="28"/>
                        </a:lnTo>
                        <a:lnTo>
                          <a:pt x="367" y="24"/>
                        </a:lnTo>
                        <a:lnTo>
                          <a:pt x="363" y="22"/>
                        </a:lnTo>
                        <a:lnTo>
                          <a:pt x="360" y="20"/>
                        </a:lnTo>
                        <a:lnTo>
                          <a:pt x="353" y="19"/>
                        </a:lnTo>
                        <a:lnTo>
                          <a:pt x="345" y="19"/>
                        </a:lnTo>
                        <a:lnTo>
                          <a:pt x="337" y="21"/>
                        </a:lnTo>
                        <a:lnTo>
                          <a:pt x="328" y="22"/>
                        </a:lnTo>
                        <a:lnTo>
                          <a:pt x="324" y="22"/>
                        </a:lnTo>
                        <a:lnTo>
                          <a:pt x="320" y="22"/>
                        </a:lnTo>
                        <a:lnTo>
                          <a:pt x="316" y="21"/>
                        </a:lnTo>
                        <a:lnTo>
                          <a:pt x="311" y="19"/>
                        </a:lnTo>
                        <a:lnTo>
                          <a:pt x="308" y="16"/>
                        </a:lnTo>
                        <a:lnTo>
                          <a:pt x="305" y="13"/>
                        </a:lnTo>
                        <a:lnTo>
                          <a:pt x="299" y="11"/>
                        </a:lnTo>
                        <a:lnTo>
                          <a:pt x="294" y="9"/>
                        </a:lnTo>
                        <a:lnTo>
                          <a:pt x="280" y="5"/>
                        </a:lnTo>
                        <a:lnTo>
                          <a:pt x="264" y="2"/>
                        </a:lnTo>
                        <a:lnTo>
                          <a:pt x="249" y="1"/>
                        </a:lnTo>
                        <a:lnTo>
                          <a:pt x="233" y="0"/>
                        </a:lnTo>
                        <a:lnTo>
                          <a:pt x="222" y="1"/>
                        </a:lnTo>
                        <a:lnTo>
                          <a:pt x="214" y="2"/>
                        </a:lnTo>
                        <a:lnTo>
                          <a:pt x="205" y="6"/>
                        </a:lnTo>
                        <a:lnTo>
                          <a:pt x="196" y="12"/>
                        </a:lnTo>
                        <a:lnTo>
                          <a:pt x="187" y="20"/>
                        </a:lnTo>
                        <a:lnTo>
                          <a:pt x="177" y="30"/>
                        </a:lnTo>
                        <a:lnTo>
                          <a:pt x="167" y="40"/>
                        </a:lnTo>
                        <a:lnTo>
                          <a:pt x="158" y="51"/>
                        </a:lnTo>
                        <a:lnTo>
                          <a:pt x="151" y="62"/>
                        </a:lnTo>
                        <a:lnTo>
                          <a:pt x="144" y="73"/>
                        </a:lnTo>
                        <a:lnTo>
                          <a:pt x="132" y="86"/>
                        </a:lnTo>
                        <a:lnTo>
                          <a:pt x="121" y="96"/>
                        </a:lnTo>
                        <a:lnTo>
                          <a:pt x="110" y="105"/>
                        </a:lnTo>
                        <a:lnTo>
                          <a:pt x="99" y="113"/>
                        </a:lnTo>
                        <a:lnTo>
                          <a:pt x="89" y="121"/>
                        </a:lnTo>
                        <a:lnTo>
                          <a:pt x="80" y="129"/>
                        </a:lnTo>
                        <a:lnTo>
                          <a:pt x="72" y="139"/>
                        </a:lnTo>
                        <a:lnTo>
                          <a:pt x="65" y="149"/>
                        </a:lnTo>
                        <a:lnTo>
                          <a:pt x="59" y="160"/>
                        </a:lnTo>
                        <a:lnTo>
                          <a:pt x="53" y="171"/>
                        </a:lnTo>
                        <a:lnTo>
                          <a:pt x="48" y="183"/>
                        </a:lnTo>
                        <a:lnTo>
                          <a:pt x="44" y="194"/>
                        </a:lnTo>
                        <a:lnTo>
                          <a:pt x="35" y="220"/>
                        </a:lnTo>
                        <a:lnTo>
                          <a:pt x="27" y="245"/>
                        </a:lnTo>
                        <a:lnTo>
                          <a:pt x="19" y="270"/>
                        </a:lnTo>
                        <a:lnTo>
                          <a:pt x="13" y="297"/>
                        </a:lnTo>
                        <a:lnTo>
                          <a:pt x="7" y="322"/>
                        </a:lnTo>
                        <a:lnTo>
                          <a:pt x="0" y="348"/>
                        </a:lnTo>
                        <a:lnTo>
                          <a:pt x="12" y="328"/>
                        </a:lnTo>
                        <a:lnTo>
                          <a:pt x="23" y="311"/>
                        </a:lnTo>
                        <a:lnTo>
                          <a:pt x="36" y="294"/>
                        </a:lnTo>
                        <a:lnTo>
                          <a:pt x="49" y="279"/>
                        </a:lnTo>
                        <a:lnTo>
                          <a:pt x="61" y="263"/>
                        </a:lnTo>
                        <a:lnTo>
                          <a:pt x="73" y="248"/>
                        </a:lnTo>
                        <a:lnTo>
                          <a:pt x="85" y="233"/>
                        </a:lnTo>
                        <a:lnTo>
                          <a:pt x="98" y="218"/>
                        </a:lnTo>
                        <a:lnTo>
                          <a:pt x="104" y="211"/>
                        </a:lnTo>
                        <a:lnTo>
                          <a:pt x="111" y="202"/>
                        </a:lnTo>
                        <a:lnTo>
                          <a:pt x="118" y="193"/>
                        </a:lnTo>
                        <a:lnTo>
                          <a:pt x="126" y="184"/>
                        </a:lnTo>
                        <a:lnTo>
                          <a:pt x="133" y="175"/>
                        </a:lnTo>
                        <a:lnTo>
                          <a:pt x="140" y="167"/>
                        </a:lnTo>
                        <a:lnTo>
                          <a:pt x="147" y="160"/>
                        </a:lnTo>
                        <a:lnTo>
                          <a:pt x="153" y="154"/>
                        </a:lnTo>
                        <a:lnTo>
                          <a:pt x="162" y="146"/>
                        </a:lnTo>
                        <a:lnTo>
                          <a:pt x="171" y="138"/>
                        </a:lnTo>
                        <a:lnTo>
                          <a:pt x="180" y="128"/>
                        </a:lnTo>
                        <a:lnTo>
                          <a:pt x="190" y="120"/>
                        </a:lnTo>
                        <a:lnTo>
                          <a:pt x="199" y="113"/>
                        </a:lnTo>
                        <a:lnTo>
                          <a:pt x="209" y="106"/>
                        </a:lnTo>
                        <a:lnTo>
                          <a:pt x="218" y="101"/>
                        </a:lnTo>
                        <a:lnTo>
                          <a:pt x="228" y="98"/>
                        </a:lnTo>
                        <a:lnTo>
                          <a:pt x="239" y="94"/>
                        </a:lnTo>
                        <a:lnTo>
                          <a:pt x="251" y="89"/>
                        </a:lnTo>
                        <a:lnTo>
                          <a:pt x="261" y="84"/>
                        </a:lnTo>
                        <a:lnTo>
                          <a:pt x="270" y="79"/>
                        </a:lnTo>
                        <a:lnTo>
                          <a:pt x="280" y="73"/>
                        </a:lnTo>
                        <a:lnTo>
                          <a:pt x="289" y="66"/>
                        </a:lnTo>
                        <a:lnTo>
                          <a:pt x="300" y="60"/>
                        </a:lnTo>
                        <a:lnTo>
                          <a:pt x="313" y="54"/>
                        </a:lnTo>
                        <a:lnTo>
                          <a:pt x="329" y="81"/>
                        </a:lnTo>
                        <a:lnTo>
                          <a:pt x="348" y="111"/>
                        </a:lnTo>
                        <a:lnTo>
                          <a:pt x="369" y="145"/>
                        </a:lnTo>
                        <a:lnTo>
                          <a:pt x="392" y="178"/>
                        </a:lnTo>
                        <a:lnTo>
                          <a:pt x="413" y="210"/>
                        </a:lnTo>
                        <a:lnTo>
                          <a:pt x="432" y="238"/>
                        </a:lnTo>
                        <a:lnTo>
                          <a:pt x="448" y="261"/>
                        </a:lnTo>
                        <a:lnTo>
                          <a:pt x="459" y="27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3" name="Freeform 1110"/>
                  <p:cNvSpPr>
                    <a:spLocks/>
                  </p:cNvSpPr>
                  <p:nvPr/>
                </p:nvSpPr>
                <p:spPr bwMode="auto">
                  <a:xfrm>
                    <a:off x="1206" y="2682"/>
                    <a:ext cx="34" cy="54"/>
                  </a:xfrm>
                  <a:custGeom>
                    <a:avLst/>
                    <a:gdLst>
                      <a:gd name="T0" fmla="*/ 0 w 445"/>
                      <a:gd name="T1" fmla="*/ 0 h 704"/>
                      <a:gd name="T2" fmla="*/ 0 w 445"/>
                      <a:gd name="T3" fmla="*/ 0 h 704"/>
                      <a:gd name="T4" fmla="*/ 0 w 445"/>
                      <a:gd name="T5" fmla="*/ 0 h 704"/>
                      <a:gd name="T6" fmla="*/ 0 w 445"/>
                      <a:gd name="T7" fmla="*/ 0 h 704"/>
                      <a:gd name="T8" fmla="*/ 0 w 445"/>
                      <a:gd name="T9" fmla="*/ 0 h 704"/>
                      <a:gd name="T10" fmla="*/ 0 w 445"/>
                      <a:gd name="T11" fmla="*/ 0 h 704"/>
                      <a:gd name="T12" fmla="*/ 0 w 445"/>
                      <a:gd name="T13" fmla="*/ 0 h 704"/>
                      <a:gd name="T14" fmla="*/ 0 w 445"/>
                      <a:gd name="T15" fmla="*/ 0 h 704"/>
                      <a:gd name="T16" fmla="*/ 0 w 445"/>
                      <a:gd name="T17" fmla="*/ 0 h 704"/>
                      <a:gd name="T18" fmla="*/ 0 w 445"/>
                      <a:gd name="T19" fmla="*/ 0 h 704"/>
                      <a:gd name="T20" fmla="*/ 0 w 445"/>
                      <a:gd name="T21" fmla="*/ 0 h 704"/>
                      <a:gd name="T22" fmla="*/ 0 w 445"/>
                      <a:gd name="T23" fmla="*/ 0 h 704"/>
                      <a:gd name="T24" fmla="*/ 0 w 445"/>
                      <a:gd name="T25" fmla="*/ 0 h 704"/>
                      <a:gd name="T26" fmla="*/ 0 w 445"/>
                      <a:gd name="T27" fmla="*/ 0 h 704"/>
                      <a:gd name="T28" fmla="*/ 0 w 445"/>
                      <a:gd name="T29" fmla="*/ 0 h 704"/>
                      <a:gd name="T30" fmla="*/ 0 w 445"/>
                      <a:gd name="T31" fmla="*/ 0 h 704"/>
                      <a:gd name="T32" fmla="*/ 0 w 445"/>
                      <a:gd name="T33" fmla="*/ 0 h 704"/>
                      <a:gd name="T34" fmla="*/ 0 w 445"/>
                      <a:gd name="T35" fmla="*/ 0 h 704"/>
                      <a:gd name="T36" fmla="*/ 0 w 445"/>
                      <a:gd name="T37" fmla="*/ 0 h 704"/>
                      <a:gd name="T38" fmla="*/ 0 w 445"/>
                      <a:gd name="T39" fmla="*/ 0 h 704"/>
                      <a:gd name="T40" fmla="*/ 0 w 445"/>
                      <a:gd name="T41" fmla="*/ 0 h 704"/>
                      <a:gd name="T42" fmla="*/ 0 w 445"/>
                      <a:gd name="T43" fmla="*/ 0 h 704"/>
                      <a:gd name="T44" fmla="*/ 0 w 445"/>
                      <a:gd name="T45" fmla="*/ 0 h 704"/>
                      <a:gd name="T46" fmla="*/ 0 w 445"/>
                      <a:gd name="T47" fmla="*/ 0 h 704"/>
                      <a:gd name="T48" fmla="*/ 0 w 445"/>
                      <a:gd name="T49" fmla="*/ 0 h 704"/>
                      <a:gd name="T50" fmla="*/ 0 w 445"/>
                      <a:gd name="T51" fmla="*/ 0 h 704"/>
                      <a:gd name="T52" fmla="*/ 0 w 445"/>
                      <a:gd name="T53" fmla="*/ 0 h 704"/>
                      <a:gd name="T54" fmla="*/ 0 w 445"/>
                      <a:gd name="T55" fmla="*/ 0 h 704"/>
                      <a:gd name="T56" fmla="*/ 0 w 445"/>
                      <a:gd name="T57" fmla="*/ 0 h 704"/>
                      <a:gd name="T58" fmla="*/ 0 w 445"/>
                      <a:gd name="T59" fmla="*/ 0 h 704"/>
                      <a:gd name="T60" fmla="*/ 0 w 445"/>
                      <a:gd name="T61" fmla="*/ 0 h 704"/>
                      <a:gd name="T62" fmla="*/ 0 w 445"/>
                      <a:gd name="T63" fmla="*/ 0 h 704"/>
                      <a:gd name="T64" fmla="*/ 0 w 445"/>
                      <a:gd name="T65" fmla="*/ 0 h 704"/>
                      <a:gd name="T66" fmla="*/ 0 w 445"/>
                      <a:gd name="T67" fmla="*/ 0 h 704"/>
                      <a:gd name="T68" fmla="*/ 0 w 445"/>
                      <a:gd name="T69" fmla="*/ 0 h 704"/>
                      <a:gd name="T70" fmla="*/ 0 w 445"/>
                      <a:gd name="T71" fmla="*/ 0 h 704"/>
                      <a:gd name="T72" fmla="*/ 0 w 445"/>
                      <a:gd name="T73" fmla="*/ 0 h 704"/>
                      <a:gd name="T74" fmla="*/ 0 w 445"/>
                      <a:gd name="T75" fmla="*/ 0 h 704"/>
                      <a:gd name="T76" fmla="*/ 0 w 445"/>
                      <a:gd name="T77" fmla="*/ 0 h 704"/>
                      <a:gd name="T78" fmla="*/ 0 w 445"/>
                      <a:gd name="T79" fmla="*/ 0 h 704"/>
                      <a:gd name="T80" fmla="*/ 0 w 445"/>
                      <a:gd name="T81" fmla="*/ 0 h 704"/>
                      <a:gd name="T82" fmla="*/ 0 w 445"/>
                      <a:gd name="T83" fmla="*/ 0 h 704"/>
                      <a:gd name="T84" fmla="*/ 0 w 445"/>
                      <a:gd name="T85" fmla="*/ 0 h 704"/>
                      <a:gd name="T86" fmla="*/ 0 w 445"/>
                      <a:gd name="T87" fmla="*/ 0 h 704"/>
                      <a:gd name="T88" fmla="*/ 0 w 445"/>
                      <a:gd name="T89" fmla="*/ 0 h 704"/>
                      <a:gd name="T90" fmla="*/ 0 w 445"/>
                      <a:gd name="T91" fmla="*/ 0 h 704"/>
                      <a:gd name="T92" fmla="*/ 0 w 445"/>
                      <a:gd name="T93" fmla="*/ 0 h 704"/>
                      <a:gd name="T94" fmla="*/ 0 w 445"/>
                      <a:gd name="T95" fmla="*/ 0 h 704"/>
                      <a:gd name="T96" fmla="*/ 0 w 445"/>
                      <a:gd name="T97" fmla="*/ 0 h 704"/>
                      <a:gd name="T98" fmla="*/ 0 w 445"/>
                      <a:gd name="T99" fmla="*/ 0 h 7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5"/>
                      <a:gd name="T151" fmla="*/ 0 h 704"/>
                      <a:gd name="T152" fmla="*/ 445 w 445"/>
                      <a:gd name="T153" fmla="*/ 704 h 7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5" h="704">
                        <a:moveTo>
                          <a:pt x="440" y="704"/>
                        </a:moveTo>
                        <a:lnTo>
                          <a:pt x="443" y="670"/>
                        </a:lnTo>
                        <a:lnTo>
                          <a:pt x="445" y="634"/>
                        </a:lnTo>
                        <a:lnTo>
                          <a:pt x="445" y="597"/>
                        </a:lnTo>
                        <a:lnTo>
                          <a:pt x="444" y="559"/>
                        </a:lnTo>
                        <a:lnTo>
                          <a:pt x="442" y="521"/>
                        </a:lnTo>
                        <a:lnTo>
                          <a:pt x="441" y="483"/>
                        </a:lnTo>
                        <a:lnTo>
                          <a:pt x="439" y="447"/>
                        </a:lnTo>
                        <a:lnTo>
                          <a:pt x="439" y="412"/>
                        </a:lnTo>
                        <a:lnTo>
                          <a:pt x="438" y="401"/>
                        </a:lnTo>
                        <a:lnTo>
                          <a:pt x="436" y="392"/>
                        </a:lnTo>
                        <a:lnTo>
                          <a:pt x="434" y="383"/>
                        </a:lnTo>
                        <a:lnTo>
                          <a:pt x="432" y="376"/>
                        </a:lnTo>
                        <a:lnTo>
                          <a:pt x="425" y="363"/>
                        </a:lnTo>
                        <a:lnTo>
                          <a:pt x="418" y="352"/>
                        </a:lnTo>
                        <a:lnTo>
                          <a:pt x="410" y="340"/>
                        </a:lnTo>
                        <a:lnTo>
                          <a:pt x="402" y="329"/>
                        </a:lnTo>
                        <a:lnTo>
                          <a:pt x="399" y="323"/>
                        </a:lnTo>
                        <a:lnTo>
                          <a:pt x="396" y="316"/>
                        </a:lnTo>
                        <a:lnTo>
                          <a:pt x="393" y="308"/>
                        </a:lnTo>
                        <a:lnTo>
                          <a:pt x="390" y="300"/>
                        </a:lnTo>
                        <a:lnTo>
                          <a:pt x="388" y="291"/>
                        </a:lnTo>
                        <a:lnTo>
                          <a:pt x="385" y="282"/>
                        </a:lnTo>
                        <a:lnTo>
                          <a:pt x="381" y="271"/>
                        </a:lnTo>
                        <a:lnTo>
                          <a:pt x="376" y="260"/>
                        </a:lnTo>
                        <a:lnTo>
                          <a:pt x="364" y="237"/>
                        </a:lnTo>
                        <a:lnTo>
                          <a:pt x="351" y="212"/>
                        </a:lnTo>
                        <a:lnTo>
                          <a:pt x="337" y="187"/>
                        </a:lnTo>
                        <a:lnTo>
                          <a:pt x="324" y="164"/>
                        </a:lnTo>
                        <a:lnTo>
                          <a:pt x="319" y="153"/>
                        </a:lnTo>
                        <a:lnTo>
                          <a:pt x="315" y="143"/>
                        </a:lnTo>
                        <a:lnTo>
                          <a:pt x="312" y="133"/>
                        </a:lnTo>
                        <a:lnTo>
                          <a:pt x="310" y="125"/>
                        </a:lnTo>
                        <a:lnTo>
                          <a:pt x="307" y="114"/>
                        </a:lnTo>
                        <a:lnTo>
                          <a:pt x="303" y="103"/>
                        </a:lnTo>
                        <a:lnTo>
                          <a:pt x="297" y="92"/>
                        </a:lnTo>
                        <a:lnTo>
                          <a:pt x="291" y="80"/>
                        </a:lnTo>
                        <a:lnTo>
                          <a:pt x="284" y="69"/>
                        </a:lnTo>
                        <a:lnTo>
                          <a:pt x="276" y="57"/>
                        </a:lnTo>
                        <a:lnTo>
                          <a:pt x="266" y="46"/>
                        </a:lnTo>
                        <a:lnTo>
                          <a:pt x="258" y="36"/>
                        </a:lnTo>
                        <a:lnTo>
                          <a:pt x="249" y="27"/>
                        </a:lnTo>
                        <a:lnTo>
                          <a:pt x="240" y="19"/>
                        </a:lnTo>
                        <a:lnTo>
                          <a:pt x="232" y="12"/>
                        </a:lnTo>
                        <a:lnTo>
                          <a:pt x="224" y="7"/>
                        </a:lnTo>
                        <a:lnTo>
                          <a:pt x="217" y="3"/>
                        </a:lnTo>
                        <a:lnTo>
                          <a:pt x="210" y="1"/>
                        </a:lnTo>
                        <a:lnTo>
                          <a:pt x="207" y="0"/>
                        </a:lnTo>
                        <a:lnTo>
                          <a:pt x="204" y="0"/>
                        </a:lnTo>
                        <a:lnTo>
                          <a:pt x="202" y="1"/>
                        </a:lnTo>
                        <a:lnTo>
                          <a:pt x="200" y="2"/>
                        </a:lnTo>
                        <a:lnTo>
                          <a:pt x="192" y="4"/>
                        </a:lnTo>
                        <a:lnTo>
                          <a:pt x="185" y="7"/>
                        </a:lnTo>
                        <a:lnTo>
                          <a:pt x="179" y="12"/>
                        </a:lnTo>
                        <a:lnTo>
                          <a:pt x="172" y="17"/>
                        </a:lnTo>
                        <a:lnTo>
                          <a:pt x="167" y="24"/>
                        </a:lnTo>
                        <a:lnTo>
                          <a:pt x="161" y="32"/>
                        </a:lnTo>
                        <a:lnTo>
                          <a:pt x="156" y="40"/>
                        </a:lnTo>
                        <a:lnTo>
                          <a:pt x="151" y="49"/>
                        </a:lnTo>
                        <a:lnTo>
                          <a:pt x="141" y="69"/>
                        </a:lnTo>
                        <a:lnTo>
                          <a:pt x="132" y="87"/>
                        </a:lnTo>
                        <a:lnTo>
                          <a:pt x="123" y="104"/>
                        </a:lnTo>
                        <a:lnTo>
                          <a:pt x="114" y="118"/>
                        </a:lnTo>
                        <a:lnTo>
                          <a:pt x="110" y="124"/>
                        </a:lnTo>
                        <a:lnTo>
                          <a:pt x="106" y="132"/>
                        </a:lnTo>
                        <a:lnTo>
                          <a:pt x="103" y="141"/>
                        </a:lnTo>
                        <a:lnTo>
                          <a:pt x="100" y="151"/>
                        </a:lnTo>
                        <a:lnTo>
                          <a:pt x="94" y="174"/>
                        </a:lnTo>
                        <a:lnTo>
                          <a:pt x="89" y="200"/>
                        </a:lnTo>
                        <a:lnTo>
                          <a:pt x="80" y="262"/>
                        </a:lnTo>
                        <a:lnTo>
                          <a:pt x="71" y="332"/>
                        </a:lnTo>
                        <a:lnTo>
                          <a:pt x="66" y="369"/>
                        </a:lnTo>
                        <a:lnTo>
                          <a:pt x="60" y="405"/>
                        </a:lnTo>
                        <a:lnTo>
                          <a:pt x="53" y="443"/>
                        </a:lnTo>
                        <a:lnTo>
                          <a:pt x="45" y="478"/>
                        </a:lnTo>
                        <a:lnTo>
                          <a:pt x="36" y="514"/>
                        </a:lnTo>
                        <a:lnTo>
                          <a:pt x="26" y="547"/>
                        </a:lnTo>
                        <a:lnTo>
                          <a:pt x="20" y="563"/>
                        </a:lnTo>
                        <a:lnTo>
                          <a:pt x="14" y="578"/>
                        </a:lnTo>
                        <a:lnTo>
                          <a:pt x="7" y="593"/>
                        </a:lnTo>
                        <a:lnTo>
                          <a:pt x="0" y="606"/>
                        </a:lnTo>
                        <a:lnTo>
                          <a:pt x="4" y="597"/>
                        </a:lnTo>
                        <a:lnTo>
                          <a:pt x="7" y="587"/>
                        </a:lnTo>
                        <a:lnTo>
                          <a:pt x="10" y="576"/>
                        </a:lnTo>
                        <a:lnTo>
                          <a:pt x="13" y="564"/>
                        </a:lnTo>
                        <a:lnTo>
                          <a:pt x="16" y="539"/>
                        </a:lnTo>
                        <a:lnTo>
                          <a:pt x="19" y="513"/>
                        </a:lnTo>
                        <a:lnTo>
                          <a:pt x="20" y="485"/>
                        </a:lnTo>
                        <a:lnTo>
                          <a:pt x="20" y="456"/>
                        </a:lnTo>
                        <a:lnTo>
                          <a:pt x="20" y="428"/>
                        </a:lnTo>
                        <a:lnTo>
                          <a:pt x="19" y="398"/>
                        </a:lnTo>
                        <a:lnTo>
                          <a:pt x="17" y="342"/>
                        </a:lnTo>
                        <a:lnTo>
                          <a:pt x="16" y="293"/>
                        </a:lnTo>
                        <a:lnTo>
                          <a:pt x="16" y="271"/>
                        </a:lnTo>
                        <a:lnTo>
                          <a:pt x="18" y="253"/>
                        </a:lnTo>
                        <a:lnTo>
                          <a:pt x="19" y="245"/>
                        </a:lnTo>
                        <a:lnTo>
                          <a:pt x="20" y="238"/>
                        </a:lnTo>
                        <a:lnTo>
                          <a:pt x="22" y="232"/>
                        </a:lnTo>
                        <a:lnTo>
                          <a:pt x="24" y="227"/>
                        </a:lnTo>
                        <a:lnTo>
                          <a:pt x="28" y="221"/>
                        </a:lnTo>
                        <a:lnTo>
                          <a:pt x="35" y="215"/>
                        </a:lnTo>
                        <a:lnTo>
                          <a:pt x="43" y="207"/>
                        </a:lnTo>
                        <a:lnTo>
                          <a:pt x="54" y="200"/>
                        </a:lnTo>
                        <a:lnTo>
                          <a:pt x="76" y="185"/>
                        </a:lnTo>
                        <a:lnTo>
                          <a:pt x="102" y="170"/>
                        </a:lnTo>
                        <a:lnTo>
                          <a:pt x="129" y="156"/>
                        </a:lnTo>
                        <a:lnTo>
                          <a:pt x="152" y="145"/>
                        </a:lnTo>
                        <a:lnTo>
                          <a:pt x="162" y="140"/>
                        </a:lnTo>
                        <a:lnTo>
                          <a:pt x="170" y="136"/>
                        </a:lnTo>
                        <a:lnTo>
                          <a:pt x="176" y="135"/>
                        </a:lnTo>
                        <a:lnTo>
                          <a:pt x="181" y="134"/>
                        </a:lnTo>
                        <a:lnTo>
                          <a:pt x="183" y="135"/>
                        </a:lnTo>
                        <a:lnTo>
                          <a:pt x="186" y="137"/>
                        </a:lnTo>
                        <a:lnTo>
                          <a:pt x="188" y="140"/>
                        </a:lnTo>
                        <a:lnTo>
                          <a:pt x="191" y="143"/>
                        </a:lnTo>
                        <a:lnTo>
                          <a:pt x="198" y="150"/>
                        </a:lnTo>
                        <a:lnTo>
                          <a:pt x="204" y="159"/>
                        </a:lnTo>
                        <a:lnTo>
                          <a:pt x="217" y="182"/>
                        </a:lnTo>
                        <a:lnTo>
                          <a:pt x="231" y="210"/>
                        </a:lnTo>
                        <a:lnTo>
                          <a:pt x="246" y="237"/>
                        </a:lnTo>
                        <a:lnTo>
                          <a:pt x="261" y="261"/>
                        </a:lnTo>
                        <a:lnTo>
                          <a:pt x="269" y="272"/>
                        </a:lnTo>
                        <a:lnTo>
                          <a:pt x="277" y="281"/>
                        </a:lnTo>
                        <a:lnTo>
                          <a:pt x="281" y="284"/>
                        </a:lnTo>
                        <a:lnTo>
                          <a:pt x="285" y="287"/>
                        </a:lnTo>
                        <a:lnTo>
                          <a:pt x="289" y="289"/>
                        </a:lnTo>
                        <a:lnTo>
                          <a:pt x="293" y="290"/>
                        </a:lnTo>
                        <a:lnTo>
                          <a:pt x="299" y="293"/>
                        </a:lnTo>
                        <a:lnTo>
                          <a:pt x="305" y="299"/>
                        </a:lnTo>
                        <a:lnTo>
                          <a:pt x="311" y="306"/>
                        </a:lnTo>
                        <a:lnTo>
                          <a:pt x="317" y="315"/>
                        </a:lnTo>
                        <a:lnTo>
                          <a:pt x="323" y="326"/>
                        </a:lnTo>
                        <a:lnTo>
                          <a:pt x="328" y="338"/>
                        </a:lnTo>
                        <a:lnTo>
                          <a:pt x="333" y="353"/>
                        </a:lnTo>
                        <a:lnTo>
                          <a:pt x="338" y="367"/>
                        </a:lnTo>
                        <a:lnTo>
                          <a:pt x="349" y="398"/>
                        </a:lnTo>
                        <a:lnTo>
                          <a:pt x="357" y="432"/>
                        </a:lnTo>
                        <a:lnTo>
                          <a:pt x="364" y="465"/>
                        </a:lnTo>
                        <a:lnTo>
                          <a:pt x="370" y="497"/>
                        </a:lnTo>
                        <a:lnTo>
                          <a:pt x="373" y="509"/>
                        </a:lnTo>
                        <a:lnTo>
                          <a:pt x="376" y="522"/>
                        </a:lnTo>
                        <a:lnTo>
                          <a:pt x="380" y="535"/>
                        </a:lnTo>
                        <a:lnTo>
                          <a:pt x="385" y="547"/>
                        </a:lnTo>
                        <a:lnTo>
                          <a:pt x="395" y="573"/>
                        </a:lnTo>
                        <a:lnTo>
                          <a:pt x="406" y="598"/>
                        </a:lnTo>
                        <a:lnTo>
                          <a:pt x="418" y="624"/>
                        </a:lnTo>
                        <a:lnTo>
                          <a:pt x="428" y="650"/>
                        </a:lnTo>
                        <a:lnTo>
                          <a:pt x="432" y="663"/>
                        </a:lnTo>
                        <a:lnTo>
                          <a:pt x="435" y="676"/>
                        </a:lnTo>
                        <a:lnTo>
                          <a:pt x="438" y="690"/>
                        </a:lnTo>
                        <a:lnTo>
                          <a:pt x="440" y="70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4" name="Freeform 1111"/>
                  <p:cNvSpPr>
                    <a:spLocks/>
                  </p:cNvSpPr>
                  <p:nvPr/>
                </p:nvSpPr>
                <p:spPr bwMode="auto">
                  <a:xfrm>
                    <a:off x="1259" y="2665"/>
                    <a:ext cx="14" cy="41"/>
                  </a:xfrm>
                  <a:custGeom>
                    <a:avLst/>
                    <a:gdLst>
                      <a:gd name="T0" fmla="*/ 0 w 179"/>
                      <a:gd name="T1" fmla="*/ 0 h 526"/>
                      <a:gd name="T2" fmla="*/ 0 w 179"/>
                      <a:gd name="T3" fmla="*/ 0 h 526"/>
                      <a:gd name="T4" fmla="*/ 0 w 179"/>
                      <a:gd name="T5" fmla="*/ 0 h 526"/>
                      <a:gd name="T6" fmla="*/ 0 w 179"/>
                      <a:gd name="T7" fmla="*/ 0 h 526"/>
                      <a:gd name="T8" fmla="*/ 0 w 179"/>
                      <a:gd name="T9" fmla="*/ 0 h 526"/>
                      <a:gd name="T10" fmla="*/ 0 w 179"/>
                      <a:gd name="T11" fmla="*/ 0 h 526"/>
                      <a:gd name="T12" fmla="*/ 0 w 179"/>
                      <a:gd name="T13" fmla="*/ 0 h 526"/>
                      <a:gd name="T14" fmla="*/ 0 w 179"/>
                      <a:gd name="T15" fmla="*/ 0 h 526"/>
                      <a:gd name="T16" fmla="*/ 0 w 179"/>
                      <a:gd name="T17" fmla="*/ 0 h 526"/>
                      <a:gd name="T18" fmla="*/ 0 w 179"/>
                      <a:gd name="T19" fmla="*/ 0 h 526"/>
                      <a:gd name="T20" fmla="*/ 0 w 179"/>
                      <a:gd name="T21" fmla="*/ 0 h 526"/>
                      <a:gd name="T22" fmla="*/ 0 w 179"/>
                      <a:gd name="T23" fmla="*/ 0 h 526"/>
                      <a:gd name="T24" fmla="*/ 0 w 179"/>
                      <a:gd name="T25" fmla="*/ 0 h 526"/>
                      <a:gd name="T26" fmla="*/ 0 w 179"/>
                      <a:gd name="T27" fmla="*/ 0 h 526"/>
                      <a:gd name="T28" fmla="*/ 0 w 179"/>
                      <a:gd name="T29" fmla="*/ 0 h 526"/>
                      <a:gd name="T30" fmla="*/ 0 w 179"/>
                      <a:gd name="T31" fmla="*/ 0 h 526"/>
                      <a:gd name="T32" fmla="*/ 0 w 179"/>
                      <a:gd name="T33" fmla="*/ 0 h 526"/>
                      <a:gd name="T34" fmla="*/ 0 w 179"/>
                      <a:gd name="T35" fmla="*/ 0 h 526"/>
                      <a:gd name="T36" fmla="*/ 0 w 179"/>
                      <a:gd name="T37" fmla="*/ 0 h 526"/>
                      <a:gd name="T38" fmla="*/ 0 w 179"/>
                      <a:gd name="T39" fmla="*/ 0 h 526"/>
                      <a:gd name="T40" fmla="*/ 0 w 179"/>
                      <a:gd name="T41" fmla="*/ 0 h 526"/>
                      <a:gd name="T42" fmla="*/ 0 w 179"/>
                      <a:gd name="T43" fmla="*/ 0 h 526"/>
                      <a:gd name="T44" fmla="*/ 0 w 179"/>
                      <a:gd name="T45" fmla="*/ 0 h 526"/>
                      <a:gd name="T46" fmla="*/ 0 w 179"/>
                      <a:gd name="T47" fmla="*/ 0 h 526"/>
                      <a:gd name="T48" fmla="*/ 0 w 179"/>
                      <a:gd name="T49" fmla="*/ 0 h 526"/>
                      <a:gd name="T50" fmla="*/ 0 w 179"/>
                      <a:gd name="T51" fmla="*/ 0 h 526"/>
                      <a:gd name="T52" fmla="*/ 0 w 179"/>
                      <a:gd name="T53" fmla="*/ 0 h 526"/>
                      <a:gd name="T54" fmla="*/ 0 w 179"/>
                      <a:gd name="T55" fmla="*/ 0 h 526"/>
                      <a:gd name="T56" fmla="*/ 0 w 179"/>
                      <a:gd name="T57" fmla="*/ 0 h 526"/>
                      <a:gd name="T58" fmla="*/ 0 w 179"/>
                      <a:gd name="T59" fmla="*/ 0 h 526"/>
                      <a:gd name="T60" fmla="*/ 0 w 179"/>
                      <a:gd name="T61" fmla="*/ 0 h 526"/>
                      <a:gd name="T62" fmla="*/ 0 w 179"/>
                      <a:gd name="T63" fmla="*/ 0 h 526"/>
                      <a:gd name="T64" fmla="*/ 0 w 179"/>
                      <a:gd name="T65" fmla="*/ 0 h 526"/>
                      <a:gd name="T66" fmla="*/ 0 w 179"/>
                      <a:gd name="T67" fmla="*/ 0 h 526"/>
                      <a:gd name="T68" fmla="*/ 0 w 179"/>
                      <a:gd name="T69" fmla="*/ 0 h 526"/>
                      <a:gd name="T70" fmla="*/ 0 w 179"/>
                      <a:gd name="T71" fmla="*/ 0 h 526"/>
                      <a:gd name="T72" fmla="*/ 0 w 179"/>
                      <a:gd name="T73" fmla="*/ 0 h 526"/>
                      <a:gd name="T74" fmla="*/ 0 w 179"/>
                      <a:gd name="T75" fmla="*/ 0 h 526"/>
                      <a:gd name="T76" fmla="*/ 0 w 179"/>
                      <a:gd name="T77" fmla="*/ 0 h 526"/>
                      <a:gd name="T78" fmla="*/ 0 w 179"/>
                      <a:gd name="T79" fmla="*/ 0 h 526"/>
                      <a:gd name="T80" fmla="*/ 0 w 179"/>
                      <a:gd name="T81" fmla="*/ 0 h 526"/>
                      <a:gd name="T82" fmla="*/ 0 w 179"/>
                      <a:gd name="T83" fmla="*/ 0 h 526"/>
                      <a:gd name="T84" fmla="*/ 0 w 179"/>
                      <a:gd name="T85" fmla="*/ 0 h 526"/>
                      <a:gd name="T86" fmla="*/ 0 w 179"/>
                      <a:gd name="T87" fmla="*/ 0 h 526"/>
                      <a:gd name="T88" fmla="*/ 0 w 179"/>
                      <a:gd name="T89" fmla="*/ 0 h 526"/>
                      <a:gd name="T90" fmla="*/ 0 w 179"/>
                      <a:gd name="T91" fmla="*/ 0 h 526"/>
                      <a:gd name="T92" fmla="*/ 0 w 179"/>
                      <a:gd name="T93" fmla="*/ 0 h 526"/>
                      <a:gd name="T94" fmla="*/ 0 w 179"/>
                      <a:gd name="T95" fmla="*/ 0 h 526"/>
                      <a:gd name="T96" fmla="*/ 0 w 179"/>
                      <a:gd name="T97" fmla="*/ 0 h 526"/>
                      <a:gd name="T98" fmla="*/ 0 w 179"/>
                      <a:gd name="T99" fmla="*/ 0 h 526"/>
                      <a:gd name="T100" fmla="*/ 0 w 179"/>
                      <a:gd name="T101" fmla="*/ 0 h 526"/>
                      <a:gd name="T102" fmla="*/ 0 w 179"/>
                      <a:gd name="T103" fmla="*/ 0 h 526"/>
                      <a:gd name="T104" fmla="*/ 0 w 179"/>
                      <a:gd name="T105" fmla="*/ 0 h 526"/>
                      <a:gd name="T106" fmla="*/ 0 w 179"/>
                      <a:gd name="T107" fmla="*/ 0 h 526"/>
                      <a:gd name="T108" fmla="*/ 0 w 179"/>
                      <a:gd name="T109" fmla="*/ 0 h 526"/>
                      <a:gd name="T110" fmla="*/ 0 w 179"/>
                      <a:gd name="T111" fmla="*/ 0 h 526"/>
                      <a:gd name="T112" fmla="*/ 0 w 179"/>
                      <a:gd name="T113" fmla="*/ 0 h 526"/>
                      <a:gd name="T114" fmla="*/ 0 w 179"/>
                      <a:gd name="T115" fmla="*/ 0 h 5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
                      <a:gd name="T175" fmla="*/ 0 h 526"/>
                      <a:gd name="T176" fmla="*/ 179 w 179"/>
                      <a:gd name="T177" fmla="*/ 526 h 5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 h="526">
                        <a:moveTo>
                          <a:pt x="0" y="158"/>
                        </a:moveTo>
                        <a:lnTo>
                          <a:pt x="9" y="177"/>
                        </a:lnTo>
                        <a:lnTo>
                          <a:pt x="16" y="196"/>
                        </a:lnTo>
                        <a:lnTo>
                          <a:pt x="24" y="217"/>
                        </a:lnTo>
                        <a:lnTo>
                          <a:pt x="31" y="236"/>
                        </a:lnTo>
                        <a:lnTo>
                          <a:pt x="39" y="255"/>
                        </a:lnTo>
                        <a:lnTo>
                          <a:pt x="47" y="274"/>
                        </a:lnTo>
                        <a:lnTo>
                          <a:pt x="56" y="293"/>
                        </a:lnTo>
                        <a:lnTo>
                          <a:pt x="65" y="310"/>
                        </a:lnTo>
                        <a:lnTo>
                          <a:pt x="66" y="312"/>
                        </a:lnTo>
                        <a:lnTo>
                          <a:pt x="68" y="313"/>
                        </a:lnTo>
                        <a:lnTo>
                          <a:pt x="70" y="314"/>
                        </a:lnTo>
                        <a:lnTo>
                          <a:pt x="72" y="314"/>
                        </a:lnTo>
                        <a:lnTo>
                          <a:pt x="77" y="313"/>
                        </a:lnTo>
                        <a:lnTo>
                          <a:pt x="82" y="312"/>
                        </a:lnTo>
                        <a:lnTo>
                          <a:pt x="86" y="312"/>
                        </a:lnTo>
                        <a:lnTo>
                          <a:pt x="90" y="312"/>
                        </a:lnTo>
                        <a:lnTo>
                          <a:pt x="92" y="312"/>
                        </a:lnTo>
                        <a:lnTo>
                          <a:pt x="93" y="314"/>
                        </a:lnTo>
                        <a:lnTo>
                          <a:pt x="94" y="315"/>
                        </a:lnTo>
                        <a:lnTo>
                          <a:pt x="95" y="318"/>
                        </a:lnTo>
                        <a:lnTo>
                          <a:pt x="102" y="346"/>
                        </a:lnTo>
                        <a:lnTo>
                          <a:pt x="110" y="375"/>
                        </a:lnTo>
                        <a:lnTo>
                          <a:pt x="119" y="401"/>
                        </a:lnTo>
                        <a:lnTo>
                          <a:pt x="129" y="428"/>
                        </a:lnTo>
                        <a:lnTo>
                          <a:pt x="140" y="453"/>
                        </a:lnTo>
                        <a:lnTo>
                          <a:pt x="153" y="478"/>
                        </a:lnTo>
                        <a:lnTo>
                          <a:pt x="165" y="502"/>
                        </a:lnTo>
                        <a:lnTo>
                          <a:pt x="179" y="526"/>
                        </a:lnTo>
                        <a:lnTo>
                          <a:pt x="171" y="496"/>
                        </a:lnTo>
                        <a:lnTo>
                          <a:pt x="164" y="464"/>
                        </a:lnTo>
                        <a:lnTo>
                          <a:pt x="158" y="434"/>
                        </a:lnTo>
                        <a:lnTo>
                          <a:pt x="153" y="403"/>
                        </a:lnTo>
                        <a:lnTo>
                          <a:pt x="147" y="373"/>
                        </a:lnTo>
                        <a:lnTo>
                          <a:pt x="143" y="342"/>
                        </a:lnTo>
                        <a:lnTo>
                          <a:pt x="140" y="313"/>
                        </a:lnTo>
                        <a:lnTo>
                          <a:pt x="136" y="283"/>
                        </a:lnTo>
                        <a:lnTo>
                          <a:pt x="135" y="278"/>
                        </a:lnTo>
                        <a:lnTo>
                          <a:pt x="132" y="274"/>
                        </a:lnTo>
                        <a:lnTo>
                          <a:pt x="128" y="271"/>
                        </a:lnTo>
                        <a:lnTo>
                          <a:pt x="123" y="268"/>
                        </a:lnTo>
                        <a:lnTo>
                          <a:pt x="119" y="265"/>
                        </a:lnTo>
                        <a:lnTo>
                          <a:pt x="115" y="262"/>
                        </a:lnTo>
                        <a:lnTo>
                          <a:pt x="112" y="258"/>
                        </a:lnTo>
                        <a:lnTo>
                          <a:pt x="110" y="253"/>
                        </a:lnTo>
                        <a:lnTo>
                          <a:pt x="108" y="220"/>
                        </a:lnTo>
                        <a:lnTo>
                          <a:pt x="106" y="185"/>
                        </a:lnTo>
                        <a:lnTo>
                          <a:pt x="105" y="150"/>
                        </a:lnTo>
                        <a:lnTo>
                          <a:pt x="104" y="115"/>
                        </a:lnTo>
                        <a:lnTo>
                          <a:pt x="103" y="98"/>
                        </a:lnTo>
                        <a:lnTo>
                          <a:pt x="101" y="81"/>
                        </a:lnTo>
                        <a:lnTo>
                          <a:pt x="99" y="65"/>
                        </a:lnTo>
                        <a:lnTo>
                          <a:pt x="97" y="50"/>
                        </a:lnTo>
                        <a:lnTo>
                          <a:pt x="93" y="36"/>
                        </a:lnTo>
                        <a:lnTo>
                          <a:pt x="89" y="23"/>
                        </a:lnTo>
                        <a:lnTo>
                          <a:pt x="84" y="11"/>
                        </a:lnTo>
                        <a:lnTo>
                          <a:pt x="77" y="0"/>
                        </a:lnTo>
                        <a:lnTo>
                          <a:pt x="0" y="15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5" name="Freeform 1112"/>
                  <p:cNvSpPr>
                    <a:spLocks/>
                  </p:cNvSpPr>
                  <p:nvPr/>
                </p:nvSpPr>
                <p:spPr bwMode="auto">
                  <a:xfrm>
                    <a:off x="1197" y="2500"/>
                    <a:ext cx="19" cy="33"/>
                  </a:xfrm>
                  <a:custGeom>
                    <a:avLst/>
                    <a:gdLst>
                      <a:gd name="T0" fmla="*/ 0 w 250"/>
                      <a:gd name="T1" fmla="*/ 0 h 426"/>
                      <a:gd name="T2" fmla="*/ 0 w 250"/>
                      <a:gd name="T3" fmla="*/ 0 h 426"/>
                      <a:gd name="T4" fmla="*/ 0 w 250"/>
                      <a:gd name="T5" fmla="*/ 0 h 426"/>
                      <a:gd name="T6" fmla="*/ 0 w 250"/>
                      <a:gd name="T7" fmla="*/ 0 h 426"/>
                      <a:gd name="T8" fmla="*/ 0 w 250"/>
                      <a:gd name="T9" fmla="*/ 0 h 426"/>
                      <a:gd name="T10" fmla="*/ 0 w 250"/>
                      <a:gd name="T11" fmla="*/ 0 h 426"/>
                      <a:gd name="T12" fmla="*/ 0 w 250"/>
                      <a:gd name="T13" fmla="*/ 0 h 426"/>
                      <a:gd name="T14" fmla="*/ 0 w 250"/>
                      <a:gd name="T15" fmla="*/ 0 h 426"/>
                      <a:gd name="T16" fmla="*/ 0 w 250"/>
                      <a:gd name="T17" fmla="*/ 0 h 426"/>
                      <a:gd name="T18" fmla="*/ 0 w 250"/>
                      <a:gd name="T19" fmla="*/ 0 h 426"/>
                      <a:gd name="T20" fmla="*/ 0 w 250"/>
                      <a:gd name="T21" fmla="*/ 0 h 426"/>
                      <a:gd name="T22" fmla="*/ 0 w 250"/>
                      <a:gd name="T23" fmla="*/ 0 h 426"/>
                      <a:gd name="T24" fmla="*/ 0 w 250"/>
                      <a:gd name="T25" fmla="*/ 0 h 426"/>
                      <a:gd name="T26" fmla="*/ 0 w 250"/>
                      <a:gd name="T27" fmla="*/ 0 h 426"/>
                      <a:gd name="T28" fmla="*/ 0 w 250"/>
                      <a:gd name="T29" fmla="*/ 0 h 426"/>
                      <a:gd name="T30" fmla="*/ 0 w 250"/>
                      <a:gd name="T31" fmla="*/ 0 h 426"/>
                      <a:gd name="T32" fmla="*/ 0 w 250"/>
                      <a:gd name="T33" fmla="*/ 0 h 426"/>
                      <a:gd name="T34" fmla="*/ 0 w 250"/>
                      <a:gd name="T35" fmla="*/ 0 h 426"/>
                      <a:gd name="T36" fmla="*/ 0 w 250"/>
                      <a:gd name="T37" fmla="*/ 0 h 426"/>
                      <a:gd name="T38" fmla="*/ 0 w 250"/>
                      <a:gd name="T39" fmla="*/ 0 h 426"/>
                      <a:gd name="T40" fmla="*/ 0 w 250"/>
                      <a:gd name="T41" fmla="*/ 0 h 426"/>
                      <a:gd name="T42" fmla="*/ 0 w 250"/>
                      <a:gd name="T43" fmla="*/ 0 h 426"/>
                      <a:gd name="T44" fmla="*/ 0 w 250"/>
                      <a:gd name="T45" fmla="*/ 0 h 426"/>
                      <a:gd name="T46" fmla="*/ 0 w 250"/>
                      <a:gd name="T47" fmla="*/ 0 h 426"/>
                      <a:gd name="T48" fmla="*/ 0 w 250"/>
                      <a:gd name="T49" fmla="*/ 0 h 426"/>
                      <a:gd name="T50" fmla="*/ 0 w 250"/>
                      <a:gd name="T51" fmla="*/ 0 h 426"/>
                      <a:gd name="T52" fmla="*/ 0 w 250"/>
                      <a:gd name="T53" fmla="*/ 0 h 426"/>
                      <a:gd name="T54" fmla="*/ 0 w 250"/>
                      <a:gd name="T55" fmla="*/ 0 h 426"/>
                      <a:gd name="T56" fmla="*/ 0 w 250"/>
                      <a:gd name="T57" fmla="*/ 0 h 426"/>
                      <a:gd name="T58" fmla="*/ 0 w 250"/>
                      <a:gd name="T59" fmla="*/ 0 h 426"/>
                      <a:gd name="T60" fmla="*/ 0 w 250"/>
                      <a:gd name="T61" fmla="*/ 0 h 426"/>
                      <a:gd name="T62" fmla="*/ 0 w 250"/>
                      <a:gd name="T63" fmla="*/ 0 h 4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426"/>
                      <a:gd name="T98" fmla="*/ 250 w 250"/>
                      <a:gd name="T99" fmla="*/ 426 h 4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426">
                        <a:moveTo>
                          <a:pt x="250" y="103"/>
                        </a:moveTo>
                        <a:lnTo>
                          <a:pt x="238" y="120"/>
                        </a:lnTo>
                        <a:lnTo>
                          <a:pt x="226" y="138"/>
                        </a:lnTo>
                        <a:lnTo>
                          <a:pt x="215" y="154"/>
                        </a:lnTo>
                        <a:lnTo>
                          <a:pt x="204" y="171"/>
                        </a:lnTo>
                        <a:lnTo>
                          <a:pt x="192" y="187"/>
                        </a:lnTo>
                        <a:lnTo>
                          <a:pt x="181" y="204"/>
                        </a:lnTo>
                        <a:lnTo>
                          <a:pt x="167" y="220"/>
                        </a:lnTo>
                        <a:lnTo>
                          <a:pt x="155" y="235"/>
                        </a:lnTo>
                        <a:lnTo>
                          <a:pt x="152" y="239"/>
                        </a:lnTo>
                        <a:lnTo>
                          <a:pt x="151" y="244"/>
                        </a:lnTo>
                        <a:lnTo>
                          <a:pt x="152" y="249"/>
                        </a:lnTo>
                        <a:lnTo>
                          <a:pt x="153" y="254"/>
                        </a:lnTo>
                        <a:lnTo>
                          <a:pt x="154" y="259"/>
                        </a:lnTo>
                        <a:lnTo>
                          <a:pt x="155" y="264"/>
                        </a:lnTo>
                        <a:lnTo>
                          <a:pt x="156" y="269"/>
                        </a:lnTo>
                        <a:lnTo>
                          <a:pt x="155" y="274"/>
                        </a:lnTo>
                        <a:lnTo>
                          <a:pt x="149" y="286"/>
                        </a:lnTo>
                        <a:lnTo>
                          <a:pt x="142" y="297"/>
                        </a:lnTo>
                        <a:lnTo>
                          <a:pt x="135" y="307"/>
                        </a:lnTo>
                        <a:lnTo>
                          <a:pt x="126" y="317"/>
                        </a:lnTo>
                        <a:lnTo>
                          <a:pt x="117" y="326"/>
                        </a:lnTo>
                        <a:lnTo>
                          <a:pt x="107" y="335"/>
                        </a:lnTo>
                        <a:lnTo>
                          <a:pt x="96" y="345"/>
                        </a:lnTo>
                        <a:lnTo>
                          <a:pt x="86" y="353"/>
                        </a:lnTo>
                        <a:lnTo>
                          <a:pt x="64" y="370"/>
                        </a:lnTo>
                        <a:lnTo>
                          <a:pt x="42" y="387"/>
                        </a:lnTo>
                        <a:lnTo>
                          <a:pt x="31" y="396"/>
                        </a:lnTo>
                        <a:lnTo>
                          <a:pt x="20" y="406"/>
                        </a:lnTo>
                        <a:lnTo>
                          <a:pt x="9" y="416"/>
                        </a:lnTo>
                        <a:lnTo>
                          <a:pt x="0" y="426"/>
                        </a:lnTo>
                        <a:lnTo>
                          <a:pt x="14" y="401"/>
                        </a:lnTo>
                        <a:lnTo>
                          <a:pt x="31" y="379"/>
                        </a:lnTo>
                        <a:lnTo>
                          <a:pt x="46" y="359"/>
                        </a:lnTo>
                        <a:lnTo>
                          <a:pt x="62" y="338"/>
                        </a:lnTo>
                        <a:lnTo>
                          <a:pt x="77" y="318"/>
                        </a:lnTo>
                        <a:lnTo>
                          <a:pt x="90" y="299"/>
                        </a:lnTo>
                        <a:lnTo>
                          <a:pt x="96" y="289"/>
                        </a:lnTo>
                        <a:lnTo>
                          <a:pt x="103" y="278"/>
                        </a:lnTo>
                        <a:lnTo>
                          <a:pt x="108" y="266"/>
                        </a:lnTo>
                        <a:lnTo>
                          <a:pt x="112" y="255"/>
                        </a:lnTo>
                        <a:lnTo>
                          <a:pt x="112" y="249"/>
                        </a:lnTo>
                        <a:lnTo>
                          <a:pt x="112" y="242"/>
                        </a:lnTo>
                        <a:lnTo>
                          <a:pt x="112" y="235"/>
                        </a:lnTo>
                        <a:lnTo>
                          <a:pt x="111" y="227"/>
                        </a:lnTo>
                        <a:lnTo>
                          <a:pt x="111" y="219"/>
                        </a:lnTo>
                        <a:lnTo>
                          <a:pt x="110" y="211"/>
                        </a:lnTo>
                        <a:lnTo>
                          <a:pt x="111" y="204"/>
                        </a:lnTo>
                        <a:lnTo>
                          <a:pt x="112" y="198"/>
                        </a:lnTo>
                        <a:lnTo>
                          <a:pt x="115" y="185"/>
                        </a:lnTo>
                        <a:lnTo>
                          <a:pt x="117" y="173"/>
                        </a:lnTo>
                        <a:lnTo>
                          <a:pt x="118" y="160"/>
                        </a:lnTo>
                        <a:lnTo>
                          <a:pt x="119" y="147"/>
                        </a:lnTo>
                        <a:lnTo>
                          <a:pt x="120" y="120"/>
                        </a:lnTo>
                        <a:lnTo>
                          <a:pt x="120" y="95"/>
                        </a:lnTo>
                        <a:lnTo>
                          <a:pt x="120" y="82"/>
                        </a:lnTo>
                        <a:lnTo>
                          <a:pt x="121" y="70"/>
                        </a:lnTo>
                        <a:lnTo>
                          <a:pt x="122" y="56"/>
                        </a:lnTo>
                        <a:lnTo>
                          <a:pt x="125" y="44"/>
                        </a:lnTo>
                        <a:lnTo>
                          <a:pt x="128" y="33"/>
                        </a:lnTo>
                        <a:lnTo>
                          <a:pt x="133" y="21"/>
                        </a:lnTo>
                        <a:lnTo>
                          <a:pt x="139" y="10"/>
                        </a:lnTo>
                        <a:lnTo>
                          <a:pt x="147" y="0"/>
                        </a:lnTo>
                        <a:lnTo>
                          <a:pt x="250" y="103"/>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6" name="Freeform 1113"/>
                  <p:cNvSpPr>
                    <a:spLocks/>
                  </p:cNvSpPr>
                  <p:nvPr/>
                </p:nvSpPr>
                <p:spPr bwMode="auto">
                  <a:xfrm>
                    <a:off x="1189" y="2614"/>
                    <a:ext cx="52" cy="32"/>
                  </a:xfrm>
                  <a:custGeom>
                    <a:avLst/>
                    <a:gdLst>
                      <a:gd name="T0" fmla="*/ 0 w 669"/>
                      <a:gd name="T1" fmla="*/ 0 h 423"/>
                      <a:gd name="T2" fmla="*/ 0 w 669"/>
                      <a:gd name="T3" fmla="*/ 0 h 423"/>
                      <a:gd name="T4" fmla="*/ 0 w 669"/>
                      <a:gd name="T5" fmla="*/ 0 h 423"/>
                      <a:gd name="T6" fmla="*/ 0 w 669"/>
                      <a:gd name="T7" fmla="*/ 0 h 423"/>
                      <a:gd name="T8" fmla="*/ 0 w 669"/>
                      <a:gd name="T9" fmla="*/ 0 h 423"/>
                      <a:gd name="T10" fmla="*/ 0 w 669"/>
                      <a:gd name="T11" fmla="*/ 0 h 423"/>
                      <a:gd name="T12" fmla="*/ 0 w 669"/>
                      <a:gd name="T13" fmla="*/ 0 h 423"/>
                      <a:gd name="T14" fmla="*/ 0 w 669"/>
                      <a:gd name="T15" fmla="*/ 0 h 423"/>
                      <a:gd name="T16" fmla="*/ 0 w 669"/>
                      <a:gd name="T17" fmla="*/ 0 h 423"/>
                      <a:gd name="T18" fmla="*/ 0 w 669"/>
                      <a:gd name="T19" fmla="*/ 0 h 423"/>
                      <a:gd name="T20" fmla="*/ 0 w 669"/>
                      <a:gd name="T21" fmla="*/ 0 h 423"/>
                      <a:gd name="T22" fmla="*/ 0 w 669"/>
                      <a:gd name="T23" fmla="*/ 0 h 423"/>
                      <a:gd name="T24" fmla="*/ 0 w 669"/>
                      <a:gd name="T25" fmla="*/ 0 h 423"/>
                      <a:gd name="T26" fmla="*/ 0 w 669"/>
                      <a:gd name="T27" fmla="*/ 0 h 423"/>
                      <a:gd name="T28" fmla="*/ 0 w 669"/>
                      <a:gd name="T29" fmla="*/ 0 h 423"/>
                      <a:gd name="T30" fmla="*/ 0 w 669"/>
                      <a:gd name="T31" fmla="*/ 0 h 423"/>
                      <a:gd name="T32" fmla="*/ 0 w 669"/>
                      <a:gd name="T33" fmla="*/ 0 h 423"/>
                      <a:gd name="T34" fmla="*/ 0 w 669"/>
                      <a:gd name="T35" fmla="*/ 0 h 423"/>
                      <a:gd name="T36" fmla="*/ 0 w 669"/>
                      <a:gd name="T37" fmla="*/ 0 h 423"/>
                      <a:gd name="T38" fmla="*/ 0 w 669"/>
                      <a:gd name="T39" fmla="*/ 0 h 423"/>
                      <a:gd name="T40" fmla="*/ 0 w 669"/>
                      <a:gd name="T41" fmla="*/ 0 h 423"/>
                      <a:gd name="T42" fmla="*/ 0 w 669"/>
                      <a:gd name="T43" fmla="*/ 0 h 423"/>
                      <a:gd name="T44" fmla="*/ 0 w 669"/>
                      <a:gd name="T45" fmla="*/ 0 h 423"/>
                      <a:gd name="T46" fmla="*/ 0 w 669"/>
                      <a:gd name="T47" fmla="*/ 0 h 423"/>
                      <a:gd name="T48" fmla="*/ 0 w 669"/>
                      <a:gd name="T49" fmla="*/ 0 h 423"/>
                      <a:gd name="T50" fmla="*/ 0 w 669"/>
                      <a:gd name="T51" fmla="*/ 0 h 423"/>
                      <a:gd name="T52" fmla="*/ 0 w 669"/>
                      <a:gd name="T53" fmla="*/ 0 h 423"/>
                      <a:gd name="T54" fmla="*/ 0 w 669"/>
                      <a:gd name="T55" fmla="*/ 0 h 423"/>
                      <a:gd name="T56" fmla="*/ 0 w 669"/>
                      <a:gd name="T57" fmla="*/ 0 h 423"/>
                      <a:gd name="T58" fmla="*/ 0 w 669"/>
                      <a:gd name="T59" fmla="*/ 0 h 423"/>
                      <a:gd name="T60" fmla="*/ 0 w 669"/>
                      <a:gd name="T61" fmla="*/ 0 h 423"/>
                      <a:gd name="T62" fmla="*/ 0 w 669"/>
                      <a:gd name="T63" fmla="*/ 0 h 423"/>
                      <a:gd name="T64" fmla="*/ 0 w 669"/>
                      <a:gd name="T65" fmla="*/ 0 h 423"/>
                      <a:gd name="T66" fmla="*/ 0 w 669"/>
                      <a:gd name="T67" fmla="*/ 0 h 423"/>
                      <a:gd name="T68" fmla="*/ 0 w 669"/>
                      <a:gd name="T69" fmla="*/ 0 h 423"/>
                      <a:gd name="T70" fmla="*/ 0 w 669"/>
                      <a:gd name="T71" fmla="*/ 0 h 423"/>
                      <a:gd name="T72" fmla="*/ 0 w 669"/>
                      <a:gd name="T73" fmla="*/ 0 h 423"/>
                      <a:gd name="T74" fmla="*/ 0 w 669"/>
                      <a:gd name="T75" fmla="*/ 0 h 423"/>
                      <a:gd name="T76" fmla="*/ 0 w 669"/>
                      <a:gd name="T77" fmla="*/ 0 h 423"/>
                      <a:gd name="T78" fmla="*/ 0 w 669"/>
                      <a:gd name="T79" fmla="*/ 0 h 423"/>
                      <a:gd name="T80" fmla="*/ 0 w 669"/>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9"/>
                      <a:gd name="T124" fmla="*/ 0 h 423"/>
                      <a:gd name="T125" fmla="*/ 669 w 669"/>
                      <a:gd name="T126" fmla="*/ 423 h 4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9" h="423">
                        <a:moveTo>
                          <a:pt x="0" y="115"/>
                        </a:moveTo>
                        <a:lnTo>
                          <a:pt x="16" y="99"/>
                        </a:lnTo>
                        <a:lnTo>
                          <a:pt x="32" y="83"/>
                        </a:lnTo>
                        <a:lnTo>
                          <a:pt x="49" y="68"/>
                        </a:lnTo>
                        <a:lnTo>
                          <a:pt x="66" y="55"/>
                        </a:lnTo>
                        <a:lnTo>
                          <a:pt x="82" y="42"/>
                        </a:lnTo>
                        <a:lnTo>
                          <a:pt x="98" y="32"/>
                        </a:lnTo>
                        <a:lnTo>
                          <a:pt x="114" y="23"/>
                        </a:lnTo>
                        <a:lnTo>
                          <a:pt x="132" y="16"/>
                        </a:lnTo>
                        <a:lnTo>
                          <a:pt x="140" y="13"/>
                        </a:lnTo>
                        <a:lnTo>
                          <a:pt x="149" y="10"/>
                        </a:lnTo>
                        <a:lnTo>
                          <a:pt x="157" y="8"/>
                        </a:lnTo>
                        <a:lnTo>
                          <a:pt x="166" y="7"/>
                        </a:lnTo>
                        <a:lnTo>
                          <a:pt x="175" y="6"/>
                        </a:lnTo>
                        <a:lnTo>
                          <a:pt x="184" y="6"/>
                        </a:lnTo>
                        <a:lnTo>
                          <a:pt x="194" y="6"/>
                        </a:lnTo>
                        <a:lnTo>
                          <a:pt x="203" y="7"/>
                        </a:lnTo>
                        <a:lnTo>
                          <a:pt x="213" y="8"/>
                        </a:lnTo>
                        <a:lnTo>
                          <a:pt x="222" y="10"/>
                        </a:lnTo>
                        <a:lnTo>
                          <a:pt x="232" y="12"/>
                        </a:lnTo>
                        <a:lnTo>
                          <a:pt x="242" y="16"/>
                        </a:lnTo>
                        <a:lnTo>
                          <a:pt x="252" y="19"/>
                        </a:lnTo>
                        <a:lnTo>
                          <a:pt x="262" y="24"/>
                        </a:lnTo>
                        <a:lnTo>
                          <a:pt x="274" y="29"/>
                        </a:lnTo>
                        <a:lnTo>
                          <a:pt x="285" y="35"/>
                        </a:lnTo>
                        <a:lnTo>
                          <a:pt x="316" y="54"/>
                        </a:lnTo>
                        <a:lnTo>
                          <a:pt x="348" y="74"/>
                        </a:lnTo>
                        <a:lnTo>
                          <a:pt x="378" y="95"/>
                        </a:lnTo>
                        <a:lnTo>
                          <a:pt x="408" y="117"/>
                        </a:lnTo>
                        <a:lnTo>
                          <a:pt x="437" y="142"/>
                        </a:lnTo>
                        <a:lnTo>
                          <a:pt x="465" y="166"/>
                        </a:lnTo>
                        <a:lnTo>
                          <a:pt x="492" y="191"/>
                        </a:lnTo>
                        <a:lnTo>
                          <a:pt x="518" y="216"/>
                        </a:lnTo>
                        <a:lnTo>
                          <a:pt x="542" y="242"/>
                        </a:lnTo>
                        <a:lnTo>
                          <a:pt x="566" y="269"/>
                        </a:lnTo>
                        <a:lnTo>
                          <a:pt x="587" y="295"/>
                        </a:lnTo>
                        <a:lnTo>
                          <a:pt x="607" y="320"/>
                        </a:lnTo>
                        <a:lnTo>
                          <a:pt x="625" y="347"/>
                        </a:lnTo>
                        <a:lnTo>
                          <a:pt x="642" y="373"/>
                        </a:lnTo>
                        <a:lnTo>
                          <a:pt x="657" y="399"/>
                        </a:lnTo>
                        <a:lnTo>
                          <a:pt x="669" y="423"/>
                        </a:lnTo>
                        <a:lnTo>
                          <a:pt x="666" y="412"/>
                        </a:lnTo>
                        <a:lnTo>
                          <a:pt x="662" y="401"/>
                        </a:lnTo>
                        <a:lnTo>
                          <a:pt x="658" y="389"/>
                        </a:lnTo>
                        <a:lnTo>
                          <a:pt x="652" y="377"/>
                        </a:lnTo>
                        <a:lnTo>
                          <a:pt x="639" y="351"/>
                        </a:lnTo>
                        <a:lnTo>
                          <a:pt x="622" y="324"/>
                        </a:lnTo>
                        <a:lnTo>
                          <a:pt x="603" y="296"/>
                        </a:lnTo>
                        <a:lnTo>
                          <a:pt x="582" y="268"/>
                        </a:lnTo>
                        <a:lnTo>
                          <a:pt x="559" y="238"/>
                        </a:lnTo>
                        <a:lnTo>
                          <a:pt x="533" y="210"/>
                        </a:lnTo>
                        <a:lnTo>
                          <a:pt x="506" y="181"/>
                        </a:lnTo>
                        <a:lnTo>
                          <a:pt x="476" y="154"/>
                        </a:lnTo>
                        <a:lnTo>
                          <a:pt x="447" y="127"/>
                        </a:lnTo>
                        <a:lnTo>
                          <a:pt x="416" y="101"/>
                        </a:lnTo>
                        <a:lnTo>
                          <a:pt x="383" y="78"/>
                        </a:lnTo>
                        <a:lnTo>
                          <a:pt x="351" y="57"/>
                        </a:lnTo>
                        <a:lnTo>
                          <a:pt x="334" y="46"/>
                        </a:lnTo>
                        <a:lnTo>
                          <a:pt x="317" y="37"/>
                        </a:lnTo>
                        <a:lnTo>
                          <a:pt x="301" y="29"/>
                        </a:lnTo>
                        <a:lnTo>
                          <a:pt x="285" y="21"/>
                        </a:lnTo>
                        <a:lnTo>
                          <a:pt x="272" y="16"/>
                        </a:lnTo>
                        <a:lnTo>
                          <a:pt x="259" y="11"/>
                        </a:lnTo>
                        <a:lnTo>
                          <a:pt x="246" y="7"/>
                        </a:lnTo>
                        <a:lnTo>
                          <a:pt x="234" y="4"/>
                        </a:lnTo>
                        <a:lnTo>
                          <a:pt x="223" y="2"/>
                        </a:lnTo>
                        <a:lnTo>
                          <a:pt x="211" y="1"/>
                        </a:lnTo>
                        <a:lnTo>
                          <a:pt x="200" y="0"/>
                        </a:lnTo>
                        <a:lnTo>
                          <a:pt x="188" y="0"/>
                        </a:lnTo>
                        <a:lnTo>
                          <a:pt x="177" y="0"/>
                        </a:lnTo>
                        <a:lnTo>
                          <a:pt x="167" y="1"/>
                        </a:lnTo>
                        <a:lnTo>
                          <a:pt x="157" y="3"/>
                        </a:lnTo>
                        <a:lnTo>
                          <a:pt x="147" y="5"/>
                        </a:lnTo>
                        <a:lnTo>
                          <a:pt x="128" y="11"/>
                        </a:lnTo>
                        <a:lnTo>
                          <a:pt x="109" y="19"/>
                        </a:lnTo>
                        <a:lnTo>
                          <a:pt x="92" y="28"/>
                        </a:lnTo>
                        <a:lnTo>
                          <a:pt x="76" y="39"/>
                        </a:lnTo>
                        <a:lnTo>
                          <a:pt x="61" y="51"/>
                        </a:lnTo>
                        <a:lnTo>
                          <a:pt x="46" y="64"/>
                        </a:lnTo>
                        <a:lnTo>
                          <a:pt x="33" y="76"/>
                        </a:lnTo>
                        <a:lnTo>
                          <a:pt x="21" y="89"/>
                        </a:lnTo>
                        <a:lnTo>
                          <a:pt x="10" y="102"/>
                        </a:lnTo>
                        <a:lnTo>
                          <a:pt x="0" y="115"/>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7" name="Freeform 1114"/>
                  <p:cNvSpPr>
                    <a:spLocks/>
                  </p:cNvSpPr>
                  <p:nvPr/>
                </p:nvSpPr>
                <p:spPr bwMode="auto">
                  <a:xfrm>
                    <a:off x="1242" y="2458"/>
                    <a:ext cx="29" cy="23"/>
                  </a:xfrm>
                  <a:custGeom>
                    <a:avLst/>
                    <a:gdLst>
                      <a:gd name="T0" fmla="*/ 0 w 376"/>
                      <a:gd name="T1" fmla="*/ 0 h 297"/>
                      <a:gd name="T2" fmla="*/ 0 w 376"/>
                      <a:gd name="T3" fmla="*/ 0 h 297"/>
                      <a:gd name="T4" fmla="*/ 0 w 376"/>
                      <a:gd name="T5" fmla="*/ 0 h 297"/>
                      <a:gd name="T6" fmla="*/ 0 w 376"/>
                      <a:gd name="T7" fmla="*/ 0 h 297"/>
                      <a:gd name="T8" fmla="*/ 0 w 376"/>
                      <a:gd name="T9" fmla="*/ 0 h 297"/>
                      <a:gd name="T10" fmla="*/ 0 w 376"/>
                      <a:gd name="T11" fmla="*/ 0 h 297"/>
                      <a:gd name="T12" fmla="*/ 0 w 376"/>
                      <a:gd name="T13" fmla="*/ 0 h 297"/>
                      <a:gd name="T14" fmla="*/ 0 w 376"/>
                      <a:gd name="T15" fmla="*/ 0 h 297"/>
                      <a:gd name="T16" fmla="*/ 0 w 376"/>
                      <a:gd name="T17" fmla="*/ 0 h 297"/>
                      <a:gd name="T18" fmla="*/ 0 w 376"/>
                      <a:gd name="T19" fmla="*/ 0 h 297"/>
                      <a:gd name="T20" fmla="*/ 0 w 376"/>
                      <a:gd name="T21" fmla="*/ 0 h 297"/>
                      <a:gd name="T22" fmla="*/ 0 w 376"/>
                      <a:gd name="T23" fmla="*/ 0 h 297"/>
                      <a:gd name="T24" fmla="*/ 0 w 376"/>
                      <a:gd name="T25" fmla="*/ 0 h 297"/>
                      <a:gd name="T26" fmla="*/ 0 w 376"/>
                      <a:gd name="T27" fmla="*/ 0 h 297"/>
                      <a:gd name="T28" fmla="*/ 0 w 376"/>
                      <a:gd name="T29" fmla="*/ 0 h 297"/>
                      <a:gd name="T30" fmla="*/ 0 w 376"/>
                      <a:gd name="T31" fmla="*/ 0 h 297"/>
                      <a:gd name="T32" fmla="*/ 0 w 376"/>
                      <a:gd name="T33" fmla="*/ 0 h 297"/>
                      <a:gd name="T34" fmla="*/ 0 w 376"/>
                      <a:gd name="T35" fmla="*/ 0 h 297"/>
                      <a:gd name="T36" fmla="*/ 0 w 376"/>
                      <a:gd name="T37" fmla="*/ 0 h 297"/>
                      <a:gd name="T38" fmla="*/ 0 w 376"/>
                      <a:gd name="T39" fmla="*/ 0 h 297"/>
                      <a:gd name="T40" fmla="*/ 0 w 376"/>
                      <a:gd name="T41" fmla="*/ 0 h 297"/>
                      <a:gd name="T42" fmla="*/ 0 w 376"/>
                      <a:gd name="T43" fmla="*/ 0 h 297"/>
                      <a:gd name="T44" fmla="*/ 0 w 376"/>
                      <a:gd name="T45" fmla="*/ 0 h 297"/>
                      <a:gd name="T46" fmla="*/ 0 w 376"/>
                      <a:gd name="T47" fmla="*/ 0 h 297"/>
                      <a:gd name="T48" fmla="*/ 0 w 376"/>
                      <a:gd name="T49" fmla="*/ 0 h 297"/>
                      <a:gd name="T50" fmla="*/ 0 w 376"/>
                      <a:gd name="T51" fmla="*/ 0 h 297"/>
                      <a:gd name="T52" fmla="*/ 0 w 376"/>
                      <a:gd name="T53" fmla="*/ 0 h 297"/>
                      <a:gd name="T54" fmla="*/ 0 w 376"/>
                      <a:gd name="T55" fmla="*/ 0 h 297"/>
                      <a:gd name="T56" fmla="*/ 0 w 376"/>
                      <a:gd name="T57" fmla="*/ 0 h 297"/>
                      <a:gd name="T58" fmla="*/ 0 w 376"/>
                      <a:gd name="T59" fmla="*/ 0 h 297"/>
                      <a:gd name="T60" fmla="*/ 0 w 376"/>
                      <a:gd name="T61" fmla="*/ 0 h 297"/>
                      <a:gd name="T62" fmla="*/ 0 w 376"/>
                      <a:gd name="T63" fmla="*/ 0 h 297"/>
                      <a:gd name="T64" fmla="*/ 0 w 376"/>
                      <a:gd name="T65" fmla="*/ 0 h 297"/>
                      <a:gd name="T66" fmla="*/ 0 w 376"/>
                      <a:gd name="T67" fmla="*/ 0 h 297"/>
                      <a:gd name="T68" fmla="*/ 0 w 376"/>
                      <a:gd name="T69" fmla="*/ 0 h 297"/>
                      <a:gd name="T70" fmla="*/ 0 w 376"/>
                      <a:gd name="T71" fmla="*/ 0 h 297"/>
                      <a:gd name="T72" fmla="*/ 0 w 376"/>
                      <a:gd name="T73" fmla="*/ 0 h 297"/>
                      <a:gd name="T74" fmla="*/ 0 w 376"/>
                      <a:gd name="T75" fmla="*/ 0 h 297"/>
                      <a:gd name="T76" fmla="*/ 0 w 376"/>
                      <a:gd name="T77" fmla="*/ 0 h 297"/>
                      <a:gd name="T78" fmla="*/ 0 w 376"/>
                      <a:gd name="T79" fmla="*/ 0 h 297"/>
                      <a:gd name="T80" fmla="*/ 0 w 376"/>
                      <a:gd name="T81" fmla="*/ 0 h 297"/>
                      <a:gd name="T82" fmla="*/ 0 w 376"/>
                      <a:gd name="T83" fmla="*/ 0 h 297"/>
                      <a:gd name="T84" fmla="*/ 0 w 376"/>
                      <a:gd name="T85" fmla="*/ 0 h 297"/>
                      <a:gd name="T86" fmla="*/ 0 w 376"/>
                      <a:gd name="T87" fmla="*/ 0 h 297"/>
                      <a:gd name="T88" fmla="*/ 0 w 376"/>
                      <a:gd name="T89" fmla="*/ 0 h 297"/>
                      <a:gd name="T90" fmla="*/ 0 w 376"/>
                      <a:gd name="T91" fmla="*/ 0 h 297"/>
                      <a:gd name="T92" fmla="*/ 0 w 376"/>
                      <a:gd name="T93" fmla="*/ 0 h 297"/>
                      <a:gd name="T94" fmla="*/ 0 w 376"/>
                      <a:gd name="T95" fmla="*/ 0 h 297"/>
                      <a:gd name="T96" fmla="*/ 0 w 376"/>
                      <a:gd name="T97" fmla="*/ 0 h 297"/>
                      <a:gd name="T98" fmla="*/ 0 w 376"/>
                      <a:gd name="T99" fmla="*/ 0 h 297"/>
                      <a:gd name="T100" fmla="*/ 0 w 376"/>
                      <a:gd name="T101" fmla="*/ 0 h 297"/>
                      <a:gd name="T102" fmla="*/ 0 w 376"/>
                      <a:gd name="T103" fmla="*/ 0 h 297"/>
                      <a:gd name="T104" fmla="*/ 0 w 376"/>
                      <a:gd name="T105" fmla="*/ 0 h 297"/>
                      <a:gd name="T106" fmla="*/ 0 w 376"/>
                      <a:gd name="T107" fmla="*/ 0 h 297"/>
                      <a:gd name="T108" fmla="*/ 0 w 376"/>
                      <a:gd name="T109" fmla="*/ 0 h 297"/>
                      <a:gd name="T110" fmla="*/ 0 w 376"/>
                      <a:gd name="T111" fmla="*/ 0 h 297"/>
                      <a:gd name="T112" fmla="*/ 0 w 376"/>
                      <a:gd name="T113" fmla="*/ 0 h 297"/>
                      <a:gd name="T114" fmla="*/ 0 w 376"/>
                      <a:gd name="T115" fmla="*/ 0 h 297"/>
                      <a:gd name="T116" fmla="*/ 0 w 376"/>
                      <a:gd name="T117" fmla="*/ 0 h 297"/>
                      <a:gd name="T118" fmla="*/ 0 w 376"/>
                      <a:gd name="T119" fmla="*/ 0 h 297"/>
                      <a:gd name="T120" fmla="*/ 0 w 376"/>
                      <a:gd name="T121" fmla="*/ 0 h 2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6"/>
                      <a:gd name="T184" fmla="*/ 0 h 297"/>
                      <a:gd name="T185" fmla="*/ 376 w 376"/>
                      <a:gd name="T186" fmla="*/ 297 h 2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6" h="297">
                        <a:moveTo>
                          <a:pt x="376" y="81"/>
                        </a:moveTo>
                        <a:lnTo>
                          <a:pt x="356" y="58"/>
                        </a:lnTo>
                        <a:lnTo>
                          <a:pt x="338" y="37"/>
                        </a:lnTo>
                        <a:lnTo>
                          <a:pt x="329" y="29"/>
                        </a:lnTo>
                        <a:lnTo>
                          <a:pt x="319" y="22"/>
                        </a:lnTo>
                        <a:lnTo>
                          <a:pt x="310" y="15"/>
                        </a:lnTo>
                        <a:lnTo>
                          <a:pt x="301" y="10"/>
                        </a:lnTo>
                        <a:lnTo>
                          <a:pt x="290" y="7"/>
                        </a:lnTo>
                        <a:lnTo>
                          <a:pt x="281" y="4"/>
                        </a:lnTo>
                        <a:lnTo>
                          <a:pt x="270" y="3"/>
                        </a:lnTo>
                        <a:lnTo>
                          <a:pt x="260" y="4"/>
                        </a:lnTo>
                        <a:lnTo>
                          <a:pt x="249" y="6"/>
                        </a:lnTo>
                        <a:lnTo>
                          <a:pt x="238" y="10"/>
                        </a:lnTo>
                        <a:lnTo>
                          <a:pt x="226" y="16"/>
                        </a:lnTo>
                        <a:lnTo>
                          <a:pt x="214" y="24"/>
                        </a:lnTo>
                        <a:lnTo>
                          <a:pt x="196" y="37"/>
                        </a:lnTo>
                        <a:lnTo>
                          <a:pt x="179" y="52"/>
                        </a:lnTo>
                        <a:lnTo>
                          <a:pt x="162" y="67"/>
                        </a:lnTo>
                        <a:lnTo>
                          <a:pt x="144" y="82"/>
                        </a:lnTo>
                        <a:lnTo>
                          <a:pt x="128" y="99"/>
                        </a:lnTo>
                        <a:lnTo>
                          <a:pt x="113" y="115"/>
                        </a:lnTo>
                        <a:lnTo>
                          <a:pt x="98" y="134"/>
                        </a:lnTo>
                        <a:lnTo>
                          <a:pt x="84" y="151"/>
                        </a:lnTo>
                        <a:lnTo>
                          <a:pt x="70" y="169"/>
                        </a:lnTo>
                        <a:lnTo>
                          <a:pt x="57" y="188"/>
                        </a:lnTo>
                        <a:lnTo>
                          <a:pt x="45" y="206"/>
                        </a:lnTo>
                        <a:lnTo>
                          <a:pt x="35" y="225"/>
                        </a:lnTo>
                        <a:lnTo>
                          <a:pt x="25" y="243"/>
                        </a:lnTo>
                        <a:lnTo>
                          <a:pt x="16" y="262"/>
                        </a:lnTo>
                        <a:lnTo>
                          <a:pt x="7" y="280"/>
                        </a:lnTo>
                        <a:lnTo>
                          <a:pt x="0" y="297"/>
                        </a:lnTo>
                        <a:lnTo>
                          <a:pt x="3" y="282"/>
                        </a:lnTo>
                        <a:lnTo>
                          <a:pt x="9" y="265"/>
                        </a:lnTo>
                        <a:lnTo>
                          <a:pt x="17" y="246"/>
                        </a:lnTo>
                        <a:lnTo>
                          <a:pt x="26" y="227"/>
                        </a:lnTo>
                        <a:lnTo>
                          <a:pt x="36" y="208"/>
                        </a:lnTo>
                        <a:lnTo>
                          <a:pt x="48" y="188"/>
                        </a:lnTo>
                        <a:lnTo>
                          <a:pt x="61" y="167"/>
                        </a:lnTo>
                        <a:lnTo>
                          <a:pt x="75" y="147"/>
                        </a:lnTo>
                        <a:lnTo>
                          <a:pt x="91" y="128"/>
                        </a:lnTo>
                        <a:lnTo>
                          <a:pt x="107" y="107"/>
                        </a:lnTo>
                        <a:lnTo>
                          <a:pt x="123" y="89"/>
                        </a:lnTo>
                        <a:lnTo>
                          <a:pt x="140" y="71"/>
                        </a:lnTo>
                        <a:lnTo>
                          <a:pt x="159" y="55"/>
                        </a:lnTo>
                        <a:lnTo>
                          <a:pt x="177" y="39"/>
                        </a:lnTo>
                        <a:lnTo>
                          <a:pt x="195" y="26"/>
                        </a:lnTo>
                        <a:lnTo>
                          <a:pt x="214" y="15"/>
                        </a:lnTo>
                        <a:lnTo>
                          <a:pt x="229" y="8"/>
                        </a:lnTo>
                        <a:lnTo>
                          <a:pt x="243" y="3"/>
                        </a:lnTo>
                        <a:lnTo>
                          <a:pt x="256" y="0"/>
                        </a:lnTo>
                        <a:lnTo>
                          <a:pt x="268" y="0"/>
                        </a:lnTo>
                        <a:lnTo>
                          <a:pt x="280" y="1"/>
                        </a:lnTo>
                        <a:lnTo>
                          <a:pt x="292" y="4"/>
                        </a:lnTo>
                        <a:lnTo>
                          <a:pt x="303" y="8"/>
                        </a:lnTo>
                        <a:lnTo>
                          <a:pt x="313" y="13"/>
                        </a:lnTo>
                        <a:lnTo>
                          <a:pt x="323" y="20"/>
                        </a:lnTo>
                        <a:lnTo>
                          <a:pt x="332" y="27"/>
                        </a:lnTo>
                        <a:lnTo>
                          <a:pt x="341" y="35"/>
                        </a:lnTo>
                        <a:lnTo>
                          <a:pt x="348" y="44"/>
                        </a:lnTo>
                        <a:lnTo>
                          <a:pt x="363" y="63"/>
                        </a:lnTo>
                        <a:lnTo>
                          <a:pt x="376" y="81"/>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8" name="Freeform 1115"/>
                  <p:cNvSpPr>
                    <a:spLocks/>
                  </p:cNvSpPr>
                  <p:nvPr/>
                </p:nvSpPr>
                <p:spPr bwMode="auto">
                  <a:xfrm>
                    <a:off x="1213" y="2686"/>
                    <a:ext cx="27" cy="39"/>
                  </a:xfrm>
                  <a:custGeom>
                    <a:avLst/>
                    <a:gdLst>
                      <a:gd name="T0" fmla="*/ 0 w 350"/>
                      <a:gd name="T1" fmla="*/ 0 h 510"/>
                      <a:gd name="T2" fmla="*/ 0 w 350"/>
                      <a:gd name="T3" fmla="*/ 0 h 510"/>
                      <a:gd name="T4" fmla="*/ 0 w 350"/>
                      <a:gd name="T5" fmla="*/ 0 h 510"/>
                      <a:gd name="T6" fmla="*/ 0 w 350"/>
                      <a:gd name="T7" fmla="*/ 0 h 510"/>
                      <a:gd name="T8" fmla="*/ 0 w 350"/>
                      <a:gd name="T9" fmla="*/ 0 h 510"/>
                      <a:gd name="T10" fmla="*/ 0 w 350"/>
                      <a:gd name="T11" fmla="*/ 0 h 510"/>
                      <a:gd name="T12" fmla="*/ 0 w 350"/>
                      <a:gd name="T13" fmla="*/ 0 h 510"/>
                      <a:gd name="T14" fmla="*/ 0 w 350"/>
                      <a:gd name="T15" fmla="*/ 0 h 510"/>
                      <a:gd name="T16" fmla="*/ 0 w 350"/>
                      <a:gd name="T17" fmla="*/ 0 h 510"/>
                      <a:gd name="T18" fmla="*/ 0 w 350"/>
                      <a:gd name="T19" fmla="*/ 0 h 510"/>
                      <a:gd name="T20" fmla="*/ 0 w 350"/>
                      <a:gd name="T21" fmla="*/ 0 h 510"/>
                      <a:gd name="T22" fmla="*/ 0 w 350"/>
                      <a:gd name="T23" fmla="*/ 0 h 510"/>
                      <a:gd name="T24" fmla="*/ 0 w 350"/>
                      <a:gd name="T25" fmla="*/ 0 h 510"/>
                      <a:gd name="T26" fmla="*/ 0 w 350"/>
                      <a:gd name="T27" fmla="*/ 0 h 510"/>
                      <a:gd name="T28" fmla="*/ 0 w 350"/>
                      <a:gd name="T29" fmla="*/ 0 h 510"/>
                      <a:gd name="T30" fmla="*/ 0 w 350"/>
                      <a:gd name="T31" fmla="*/ 0 h 510"/>
                      <a:gd name="T32" fmla="*/ 0 w 350"/>
                      <a:gd name="T33" fmla="*/ 0 h 510"/>
                      <a:gd name="T34" fmla="*/ 0 w 350"/>
                      <a:gd name="T35" fmla="*/ 0 h 510"/>
                      <a:gd name="T36" fmla="*/ 0 w 350"/>
                      <a:gd name="T37" fmla="*/ 0 h 510"/>
                      <a:gd name="T38" fmla="*/ 0 w 350"/>
                      <a:gd name="T39" fmla="*/ 0 h 510"/>
                      <a:gd name="T40" fmla="*/ 0 w 350"/>
                      <a:gd name="T41" fmla="*/ 0 h 510"/>
                      <a:gd name="T42" fmla="*/ 0 w 350"/>
                      <a:gd name="T43" fmla="*/ 0 h 510"/>
                      <a:gd name="T44" fmla="*/ 0 w 350"/>
                      <a:gd name="T45" fmla="*/ 0 h 510"/>
                      <a:gd name="T46" fmla="*/ 0 w 350"/>
                      <a:gd name="T47" fmla="*/ 0 h 510"/>
                      <a:gd name="T48" fmla="*/ 0 w 350"/>
                      <a:gd name="T49" fmla="*/ 0 h 510"/>
                      <a:gd name="T50" fmla="*/ 0 w 350"/>
                      <a:gd name="T51" fmla="*/ 0 h 510"/>
                      <a:gd name="T52" fmla="*/ 0 w 350"/>
                      <a:gd name="T53" fmla="*/ 0 h 510"/>
                      <a:gd name="T54" fmla="*/ 0 w 350"/>
                      <a:gd name="T55" fmla="*/ 0 h 510"/>
                      <a:gd name="T56" fmla="*/ 0 w 350"/>
                      <a:gd name="T57" fmla="*/ 0 h 510"/>
                      <a:gd name="T58" fmla="*/ 0 w 350"/>
                      <a:gd name="T59" fmla="*/ 0 h 510"/>
                      <a:gd name="T60" fmla="*/ 0 w 350"/>
                      <a:gd name="T61" fmla="*/ 0 h 510"/>
                      <a:gd name="T62" fmla="*/ 0 w 350"/>
                      <a:gd name="T63" fmla="*/ 0 h 510"/>
                      <a:gd name="T64" fmla="*/ 0 w 350"/>
                      <a:gd name="T65" fmla="*/ 0 h 510"/>
                      <a:gd name="T66" fmla="*/ 0 w 350"/>
                      <a:gd name="T67" fmla="*/ 0 h 510"/>
                      <a:gd name="T68" fmla="*/ 0 w 350"/>
                      <a:gd name="T69" fmla="*/ 0 h 510"/>
                      <a:gd name="T70" fmla="*/ 0 w 350"/>
                      <a:gd name="T71" fmla="*/ 0 h 510"/>
                      <a:gd name="T72" fmla="*/ 0 w 350"/>
                      <a:gd name="T73" fmla="*/ 0 h 510"/>
                      <a:gd name="T74" fmla="*/ 0 w 350"/>
                      <a:gd name="T75" fmla="*/ 0 h 510"/>
                      <a:gd name="T76" fmla="*/ 0 w 350"/>
                      <a:gd name="T77" fmla="*/ 0 h 5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0"/>
                      <a:gd name="T118" fmla="*/ 0 h 510"/>
                      <a:gd name="T119" fmla="*/ 350 w 350"/>
                      <a:gd name="T120" fmla="*/ 510 h 5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0" h="510">
                        <a:moveTo>
                          <a:pt x="0" y="117"/>
                        </a:moveTo>
                        <a:lnTo>
                          <a:pt x="4" y="116"/>
                        </a:lnTo>
                        <a:lnTo>
                          <a:pt x="8" y="114"/>
                        </a:lnTo>
                        <a:lnTo>
                          <a:pt x="12" y="112"/>
                        </a:lnTo>
                        <a:lnTo>
                          <a:pt x="15" y="109"/>
                        </a:lnTo>
                        <a:lnTo>
                          <a:pt x="23" y="101"/>
                        </a:lnTo>
                        <a:lnTo>
                          <a:pt x="31" y="91"/>
                        </a:lnTo>
                        <a:lnTo>
                          <a:pt x="44" y="69"/>
                        </a:lnTo>
                        <a:lnTo>
                          <a:pt x="57" y="47"/>
                        </a:lnTo>
                        <a:lnTo>
                          <a:pt x="64" y="37"/>
                        </a:lnTo>
                        <a:lnTo>
                          <a:pt x="71" y="28"/>
                        </a:lnTo>
                        <a:lnTo>
                          <a:pt x="74" y="25"/>
                        </a:lnTo>
                        <a:lnTo>
                          <a:pt x="78" y="21"/>
                        </a:lnTo>
                        <a:lnTo>
                          <a:pt x="82" y="18"/>
                        </a:lnTo>
                        <a:lnTo>
                          <a:pt x="86" y="16"/>
                        </a:lnTo>
                        <a:lnTo>
                          <a:pt x="90" y="15"/>
                        </a:lnTo>
                        <a:lnTo>
                          <a:pt x="94" y="15"/>
                        </a:lnTo>
                        <a:lnTo>
                          <a:pt x="99" y="15"/>
                        </a:lnTo>
                        <a:lnTo>
                          <a:pt x="103" y="16"/>
                        </a:lnTo>
                        <a:lnTo>
                          <a:pt x="108" y="19"/>
                        </a:lnTo>
                        <a:lnTo>
                          <a:pt x="113" y="23"/>
                        </a:lnTo>
                        <a:lnTo>
                          <a:pt x="117" y="28"/>
                        </a:lnTo>
                        <a:lnTo>
                          <a:pt x="123" y="33"/>
                        </a:lnTo>
                        <a:lnTo>
                          <a:pt x="133" y="47"/>
                        </a:lnTo>
                        <a:lnTo>
                          <a:pt x="146" y="65"/>
                        </a:lnTo>
                        <a:lnTo>
                          <a:pt x="159" y="85"/>
                        </a:lnTo>
                        <a:lnTo>
                          <a:pt x="174" y="108"/>
                        </a:lnTo>
                        <a:lnTo>
                          <a:pt x="189" y="134"/>
                        </a:lnTo>
                        <a:lnTo>
                          <a:pt x="205" y="161"/>
                        </a:lnTo>
                        <a:lnTo>
                          <a:pt x="221" y="192"/>
                        </a:lnTo>
                        <a:lnTo>
                          <a:pt x="238" y="223"/>
                        </a:lnTo>
                        <a:lnTo>
                          <a:pt x="255" y="256"/>
                        </a:lnTo>
                        <a:lnTo>
                          <a:pt x="271" y="290"/>
                        </a:lnTo>
                        <a:lnTo>
                          <a:pt x="286" y="326"/>
                        </a:lnTo>
                        <a:lnTo>
                          <a:pt x="301" y="362"/>
                        </a:lnTo>
                        <a:lnTo>
                          <a:pt x="316" y="399"/>
                        </a:lnTo>
                        <a:lnTo>
                          <a:pt x="329" y="436"/>
                        </a:lnTo>
                        <a:lnTo>
                          <a:pt x="340" y="474"/>
                        </a:lnTo>
                        <a:lnTo>
                          <a:pt x="350" y="510"/>
                        </a:lnTo>
                        <a:lnTo>
                          <a:pt x="349" y="498"/>
                        </a:lnTo>
                        <a:lnTo>
                          <a:pt x="346" y="485"/>
                        </a:lnTo>
                        <a:lnTo>
                          <a:pt x="343" y="471"/>
                        </a:lnTo>
                        <a:lnTo>
                          <a:pt x="339" y="456"/>
                        </a:lnTo>
                        <a:lnTo>
                          <a:pt x="330" y="424"/>
                        </a:lnTo>
                        <a:lnTo>
                          <a:pt x="319" y="391"/>
                        </a:lnTo>
                        <a:lnTo>
                          <a:pt x="305" y="355"/>
                        </a:lnTo>
                        <a:lnTo>
                          <a:pt x="290" y="319"/>
                        </a:lnTo>
                        <a:lnTo>
                          <a:pt x="274" y="282"/>
                        </a:lnTo>
                        <a:lnTo>
                          <a:pt x="257" y="246"/>
                        </a:lnTo>
                        <a:lnTo>
                          <a:pt x="238" y="209"/>
                        </a:lnTo>
                        <a:lnTo>
                          <a:pt x="220" y="174"/>
                        </a:lnTo>
                        <a:lnTo>
                          <a:pt x="202" y="140"/>
                        </a:lnTo>
                        <a:lnTo>
                          <a:pt x="184" y="109"/>
                        </a:lnTo>
                        <a:lnTo>
                          <a:pt x="165" y="79"/>
                        </a:lnTo>
                        <a:lnTo>
                          <a:pt x="148" y="54"/>
                        </a:lnTo>
                        <a:lnTo>
                          <a:pt x="132" y="33"/>
                        </a:lnTo>
                        <a:lnTo>
                          <a:pt x="118" y="14"/>
                        </a:lnTo>
                        <a:lnTo>
                          <a:pt x="113" y="9"/>
                        </a:lnTo>
                        <a:lnTo>
                          <a:pt x="108" y="5"/>
                        </a:lnTo>
                        <a:lnTo>
                          <a:pt x="103" y="2"/>
                        </a:lnTo>
                        <a:lnTo>
                          <a:pt x="99" y="1"/>
                        </a:lnTo>
                        <a:lnTo>
                          <a:pt x="93" y="0"/>
                        </a:lnTo>
                        <a:lnTo>
                          <a:pt x="89" y="0"/>
                        </a:lnTo>
                        <a:lnTo>
                          <a:pt x="85" y="0"/>
                        </a:lnTo>
                        <a:lnTo>
                          <a:pt x="81" y="2"/>
                        </a:lnTo>
                        <a:lnTo>
                          <a:pt x="77" y="4"/>
                        </a:lnTo>
                        <a:lnTo>
                          <a:pt x="74" y="7"/>
                        </a:lnTo>
                        <a:lnTo>
                          <a:pt x="70" y="11"/>
                        </a:lnTo>
                        <a:lnTo>
                          <a:pt x="66" y="15"/>
                        </a:lnTo>
                        <a:lnTo>
                          <a:pt x="60" y="25"/>
                        </a:lnTo>
                        <a:lnTo>
                          <a:pt x="53" y="36"/>
                        </a:lnTo>
                        <a:lnTo>
                          <a:pt x="40" y="60"/>
                        </a:lnTo>
                        <a:lnTo>
                          <a:pt x="28" y="83"/>
                        </a:lnTo>
                        <a:lnTo>
                          <a:pt x="21" y="95"/>
                        </a:lnTo>
                        <a:lnTo>
                          <a:pt x="14" y="105"/>
                        </a:lnTo>
                        <a:lnTo>
                          <a:pt x="10" y="109"/>
                        </a:lnTo>
                        <a:lnTo>
                          <a:pt x="7" y="112"/>
                        </a:lnTo>
                        <a:lnTo>
                          <a:pt x="3" y="115"/>
                        </a:lnTo>
                        <a:lnTo>
                          <a:pt x="0" y="117"/>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9" name="Freeform 1116"/>
                  <p:cNvSpPr>
                    <a:spLocks/>
                  </p:cNvSpPr>
                  <p:nvPr/>
                </p:nvSpPr>
                <p:spPr bwMode="auto">
                  <a:xfrm>
                    <a:off x="1240" y="2491"/>
                    <a:ext cx="28" cy="18"/>
                  </a:xfrm>
                  <a:custGeom>
                    <a:avLst/>
                    <a:gdLst>
                      <a:gd name="T0" fmla="*/ 0 w 367"/>
                      <a:gd name="T1" fmla="*/ 0 h 236"/>
                      <a:gd name="T2" fmla="*/ 0 w 367"/>
                      <a:gd name="T3" fmla="*/ 0 h 236"/>
                      <a:gd name="T4" fmla="*/ 0 w 367"/>
                      <a:gd name="T5" fmla="*/ 0 h 236"/>
                      <a:gd name="T6" fmla="*/ 0 w 367"/>
                      <a:gd name="T7" fmla="*/ 0 h 236"/>
                      <a:gd name="T8" fmla="*/ 0 w 367"/>
                      <a:gd name="T9" fmla="*/ 0 h 236"/>
                      <a:gd name="T10" fmla="*/ 0 w 367"/>
                      <a:gd name="T11" fmla="*/ 0 h 236"/>
                      <a:gd name="T12" fmla="*/ 0 w 367"/>
                      <a:gd name="T13" fmla="*/ 0 h 236"/>
                      <a:gd name="T14" fmla="*/ 0 w 367"/>
                      <a:gd name="T15" fmla="*/ 0 h 236"/>
                      <a:gd name="T16" fmla="*/ 0 w 367"/>
                      <a:gd name="T17" fmla="*/ 0 h 236"/>
                      <a:gd name="T18" fmla="*/ 0 w 367"/>
                      <a:gd name="T19" fmla="*/ 0 h 236"/>
                      <a:gd name="T20" fmla="*/ 0 w 367"/>
                      <a:gd name="T21" fmla="*/ 0 h 236"/>
                      <a:gd name="T22" fmla="*/ 0 w 367"/>
                      <a:gd name="T23" fmla="*/ 0 h 236"/>
                      <a:gd name="T24" fmla="*/ 0 w 367"/>
                      <a:gd name="T25" fmla="*/ 0 h 236"/>
                      <a:gd name="T26" fmla="*/ 0 w 367"/>
                      <a:gd name="T27" fmla="*/ 0 h 236"/>
                      <a:gd name="T28" fmla="*/ 0 w 367"/>
                      <a:gd name="T29" fmla="*/ 0 h 236"/>
                      <a:gd name="T30" fmla="*/ 0 w 367"/>
                      <a:gd name="T31" fmla="*/ 0 h 236"/>
                      <a:gd name="T32" fmla="*/ 0 w 367"/>
                      <a:gd name="T33" fmla="*/ 0 h 236"/>
                      <a:gd name="T34" fmla="*/ 0 w 367"/>
                      <a:gd name="T35" fmla="*/ 0 h 236"/>
                      <a:gd name="T36" fmla="*/ 0 w 367"/>
                      <a:gd name="T37" fmla="*/ 0 h 236"/>
                      <a:gd name="T38" fmla="*/ 0 w 367"/>
                      <a:gd name="T39" fmla="*/ 0 h 236"/>
                      <a:gd name="T40" fmla="*/ 0 w 367"/>
                      <a:gd name="T41" fmla="*/ 0 h 236"/>
                      <a:gd name="T42" fmla="*/ 0 w 367"/>
                      <a:gd name="T43" fmla="*/ 0 h 236"/>
                      <a:gd name="T44" fmla="*/ 0 w 367"/>
                      <a:gd name="T45" fmla="*/ 0 h 236"/>
                      <a:gd name="T46" fmla="*/ 0 w 367"/>
                      <a:gd name="T47" fmla="*/ 0 h 236"/>
                      <a:gd name="T48" fmla="*/ 0 w 367"/>
                      <a:gd name="T49" fmla="*/ 0 h 236"/>
                      <a:gd name="T50" fmla="*/ 0 w 367"/>
                      <a:gd name="T51" fmla="*/ 0 h 236"/>
                      <a:gd name="T52" fmla="*/ 0 w 367"/>
                      <a:gd name="T53" fmla="*/ 0 h 236"/>
                      <a:gd name="T54" fmla="*/ 0 w 367"/>
                      <a:gd name="T55" fmla="*/ 0 h 236"/>
                      <a:gd name="T56" fmla="*/ 0 w 367"/>
                      <a:gd name="T57" fmla="*/ 0 h 236"/>
                      <a:gd name="T58" fmla="*/ 0 w 367"/>
                      <a:gd name="T59" fmla="*/ 0 h 236"/>
                      <a:gd name="T60" fmla="*/ 0 w 367"/>
                      <a:gd name="T61" fmla="*/ 0 h 236"/>
                      <a:gd name="T62" fmla="*/ 0 w 367"/>
                      <a:gd name="T63" fmla="*/ 0 h 2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7"/>
                      <a:gd name="T97" fmla="*/ 0 h 236"/>
                      <a:gd name="T98" fmla="*/ 367 w 367"/>
                      <a:gd name="T99" fmla="*/ 236 h 2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7" h="236">
                        <a:moveTo>
                          <a:pt x="15" y="176"/>
                        </a:moveTo>
                        <a:lnTo>
                          <a:pt x="32" y="161"/>
                        </a:lnTo>
                        <a:lnTo>
                          <a:pt x="51" y="146"/>
                        </a:lnTo>
                        <a:lnTo>
                          <a:pt x="69" y="132"/>
                        </a:lnTo>
                        <a:lnTo>
                          <a:pt x="88" y="118"/>
                        </a:lnTo>
                        <a:lnTo>
                          <a:pt x="107" y="103"/>
                        </a:lnTo>
                        <a:lnTo>
                          <a:pt x="128" y="90"/>
                        </a:lnTo>
                        <a:lnTo>
                          <a:pt x="149" y="78"/>
                        </a:lnTo>
                        <a:lnTo>
                          <a:pt x="170" y="67"/>
                        </a:lnTo>
                        <a:lnTo>
                          <a:pt x="193" y="56"/>
                        </a:lnTo>
                        <a:lnTo>
                          <a:pt x="215" y="45"/>
                        </a:lnTo>
                        <a:lnTo>
                          <a:pt x="238" y="35"/>
                        </a:lnTo>
                        <a:lnTo>
                          <a:pt x="263" y="26"/>
                        </a:lnTo>
                        <a:lnTo>
                          <a:pt x="288" y="18"/>
                        </a:lnTo>
                        <a:lnTo>
                          <a:pt x="313" y="11"/>
                        </a:lnTo>
                        <a:lnTo>
                          <a:pt x="340" y="5"/>
                        </a:lnTo>
                        <a:lnTo>
                          <a:pt x="367" y="0"/>
                        </a:lnTo>
                        <a:lnTo>
                          <a:pt x="332" y="9"/>
                        </a:lnTo>
                        <a:lnTo>
                          <a:pt x="299" y="18"/>
                        </a:lnTo>
                        <a:lnTo>
                          <a:pt x="268" y="29"/>
                        </a:lnTo>
                        <a:lnTo>
                          <a:pt x="239" y="40"/>
                        </a:lnTo>
                        <a:lnTo>
                          <a:pt x="213" y="54"/>
                        </a:lnTo>
                        <a:lnTo>
                          <a:pt x="188" y="67"/>
                        </a:lnTo>
                        <a:lnTo>
                          <a:pt x="164" y="81"/>
                        </a:lnTo>
                        <a:lnTo>
                          <a:pt x="143" y="96"/>
                        </a:lnTo>
                        <a:lnTo>
                          <a:pt x="122" y="111"/>
                        </a:lnTo>
                        <a:lnTo>
                          <a:pt x="102" y="128"/>
                        </a:lnTo>
                        <a:lnTo>
                          <a:pt x="84" y="145"/>
                        </a:lnTo>
                        <a:lnTo>
                          <a:pt x="66" y="162"/>
                        </a:lnTo>
                        <a:lnTo>
                          <a:pt x="32" y="198"/>
                        </a:lnTo>
                        <a:lnTo>
                          <a:pt x="0" y="236"/>
                        </a:lnTo>
                        <a:lnTo>
                          <a:pt x="15" y="176"/>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0" name="Freeform 1117"/>
                  <p:cNvSpPr>
                    <a:spLocks/>
                  </p:cNvSpPr>
                  <p:nvPr/>
                </p:nvSpPr>
                <p:spPr bwMode="auto">
                  <a:xfrm>
                    <a:off x="1242" y="2524"/>
                    <a:ext cx="40" cy="20"/>
                  </a:xfrm>
                  <a:custGeom>
                    <a:avLst/>
                    <a:gdLst>
                      <a:gd name="T0" fmla="*/ 0 w 526"/>
                      <a:gd name="T1" fmla="*/ 0 h 267"/>
                      <a:gd name="T2" fmla="*/ 0 w 526"/>
                      <a:gd name="T3" fmla="*/ 0 h 267"/>
                      <a:gd name="T4" fmla="*/ 0 w 526"/>
                      <a:gd name="T5" fmla="*/ 0 h 267"/>
                      <a:gd name="T6" fmla="*/ 0 w 526"/>
                      <a:gd name="T7" fmla="*/ 0 h 267"/>
                      <a:gd name="T8" fmla="*/ 0 w 526"/>
                      <a:gd name="T9" fmla="*/ 0 h 267"/>
                      <a:gd name="T10" fmla="*/ 0 w 526"/>
                      <a:gd name="T11" fmla="*/ 0 h 267"/>
                      <a:gd name="T12" fmla="*/ 0 w 526"/>
                      <a:gd name="T13" fmla="*/ 0 h 267"/>
                      <a:gd name="T14" fmla="*/ 0 w 526"/>
                      <a:gd name="T15" fmla="*/ 0 h 267"/>
                      <a:gd name="T16" fmla="*/ 0 w 526"/>
                      <a:gd name="T17" fmla="*/ 0 h 267"/>
                      <a:gd name="T18" fmla="*/ 0 w 526"/>
                      <a:gd name="T19" fmla="*/ 0 h 267"/>
                      <a:gd name="T20" fmla="*/ 0 w 526"/>
                      <a:gd name="T21" fmla="*/ 0 h 267"/>
                      <a:gd name="T22" fmla="*/ 0 w 526"/>
                      <a:gd name="T23" fmla="*/ 0 h 267"/>
                      <a:gd name="T24" fmla="*/ 0 w 526"/>
                      <a:gd name="T25" fmla="*/ 0 h 267"/>
                      <a:gd name="T26" fmla="*/ 0 w 526"/>
                      <a:gd name="T27" fmla="*/ 0 h 267"/>
                      <a:gd name="T28" fmla="*/ 0 w 526"/>
                      <a:gd name="T29" fmla="*/ 0 h 267"/>
                      <a:gd name="T30" fmla="*/ 0 w 526"/>
                      <a:gd name="T31" fmla="*/ 0 h 267"/>
                      <a:gd name="T32" fmla="*/ 0 w 526"/>
                      <a:gd name="T33" fmla="*/ 0 h 267"/>
                      <a:gd name="T34" fmla="*/ 0 w 526"/>
                      <a:gd name="T35" fmla="*/ 0 h 267"/>
                      <a:gd name="T36" fmla="*/ 0 w 526"/>
                      <a:gd name="T37" fmla="*/ 0 h 267"/>
                      <a:gd name="T38" fmla="*/ 0 w 526"/>
                      <a:gd name="T39" fmla="*/ 0 h 267"/>
                      <a:gd name="T40" fmla="*/ 0 w 526"/>
                      <a:gd name="T41" fmla="*/ 0 h 267"/>
                      <a:gd name="T42" fmla="*/ 0 w 526"/>
                      <a:gd name="T43" fmla="*/ 0 h 267"/>
                      <a:gd name="T44" fmla="*/ 0 w 526"/>
                      <a:gd name="T45" fmla="*/ 0 h 267"/>
                      <a:gd name="T46" fmla="*/ 0 w 526"/>
                      <a:gd name="T47" fmla="*/ 0 h 267"/>
                      <a:gd name="T48" fmla="*/ 0 w 526"/>
                      <a:gd name="T49" fmla="*/ 0 h 267"/>
                      <a:gd name="T50" fmla="*/ 0 w 526"/>
                      <a:gd name="T51" fmla="*/ 0 h 267"/>
                      <a:gd name="T52" fmla="*/ 0 w 526"/>
                      <a:gd name="T53" fmla="*/ 0 h 267"/>
                      <a:gd name="T54" fmla="*/ 0 w 526"/>
                      <a:gd name="T55" fmla="*/ 0 h 267"/>
                      <a:gd name="T56" fmla="*/ 0 w 526"/>
                      <a:gd name="T57" fmla="*/ 0 h 267"/>
                      <a:gd name="T58" fmla="*/ 0 w 526"/>
                      <a:gd name="T59" fmla="*/ 0 h 267"/>
                      <a:gd name="T60" fmla="*/ 0 w 526"/>
                      <a:gd name="T61" fmla="*/ 0 h 267"/>
                      <a:gd name="T62" fmla="*/ 0 w 526"/>
                      <a:gd name="T63" fmla="*/ 0 h 267"/>
                      <a:gd name="T64" fmla="*/ 0 w 526"/>
                      <a:gd name="T65" fmla="*/ 0 h 267"/>
                      <a:gd name="T66" fmla="*/ 0 w 526"/>
                      <a:gd name="T67" fmla="*/ 0 h 2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267"/>
                      <a:gd name="T104" fmla="*/ 526 w 526"/>
                      <a:gd name="T105" fmla="*/ 267 h 2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267">
                        <a:moveTo>
                          <a:pt x="526" y="0"/>
                        </a:moveTo>
                        <a:lnTo>
                          <a:pt x="505" y="13"/>
                        </a:lnTo>
                        <a:lnTo>
                          <a:pt x="486" y="22"/>
                        </a:lnTo>
                        <a:lnTo>
                          <a:pt x="468" y="29"/>
                        </a:lnTo>
                        <a:lnTo>
                          <a:pt x="450" y="34"/>
                        </a:lnTo>
                        <a:lnTo>
                          <a:pt x="435" y="37"/>
                        </a:lnTo>
                        <a:lnTo>
                          <a:pt x="420" y="38"/>
                        </a:lnTo>
                        <a:lnTo>
                          <a:pt x="406" y="37"/>
                        </a:lnTo>
                        <a:lnTo>
                          <a:pt x="391" y="34"/>
                        </a:lnTo>
                        <a:lnTo>
                          <a:pt x="362" y="28"/>
                        </a:lnTo>
                        <a:lnTo>
                          <a:pt x="332" y="21"/>
                        </a:lnTo>
                        <a:lnTo>
                          <a:pt x="315" y="18"/>
                        </a:lnTo>
                        <a:lnTo>
                          <a:pt x="297" y="17"/>
                        </a:lnTo>
                        <a:lnTo>
                          <a:pt x="278" y="16"/>
                        </a:lnTo>
                        <a:lnTo>
                          <a:pt x="258" y="17"/>
                        </a:lnTo>
                        <a:lnTo>
                          <a:pt x="249" y="18"/>
                        </a:lnTo>
                        <a:lnTo>
                          <a:pt x="240" y="20"/>
                        </a:lnTo>
                        <a:lnTo>
                          <a:pt x="230" y="22"/>
                        </a:lnTo>
                        <a:lnTo>
                          <a:pt x="221" y="24"/>
                        </a:lnTo>
                        <a:lnTo>
                          <a:pt x="204" y="31"/>
                        </a:lnTo>
                        <a:lnTo>
                          <a:pt x="187" y="41"/>
                        </a:lnTo>
                        <a:lnTo>
                          <a:pt x="170" y="51"/>
                        </a:lnTo>
                        <a:lnTo>
                          <a:pt x="153" y="64"/>
                        </a:lnTo>
                        <a:lnTo>
                          <a:pt x="137" y="77"/>
                        </a:lnTo>
                        <a:lnTo>
                          <a:pt x="121" y="93"/>
                        </a:lnTo>
                        <a:lnTo>
                          <a:pt x="105" y="111"/>
                        </a:lnTo>
                        <a:lnTo>
                          <a:pt x="89" y="129"/>
                        </a:lnTo>
                        <a:lnTo>
                          <a:pt x="74" y="149"/>
                        </a:lnTo>
                        <a:lnTo>
                          <a:pt x="59" y="170"/>
                        </a:lnTo>
                        <a:lnTo>
                          <a:pt x="44" y="193"/>
                        </a:lnTo>
                        <a:lnTo>
                          <a:pt x="30" y="216"/>
                        </a:lnTo>
                        <a:lnTo>
                          <a:pt x="14" y="241"/>
                        </a:lnTo>
                        <a:lnTo>
                          <a:pt x="0" y="267"/>
                        </a:lnTo>
                        <a:lnTo>
                          <a:pt x="5" y="250"/>
                        </a:lnTo>
                        <a:lnTo>
                          <a:pt x="11" y="230"/>
                        </a:lnTo>
                        <a:lnTo>
                          <a:pt x="20" y="211"/>
                        </a:lnTo>
                        <a:lnTo>
                          <a:pt x="30" y="190"/>
                        </a:lnTo>
                        <a:lnTo>
                          <a:pt x="41" y="169"/>
                        </a:lnTo>
                        <a:lnTo>
                          <a:pt x="54" y="148"/>
                        </a:lnTo>
                        <a:lnTo>
                          <a:pt x="69" y="128"/>
                        </a:lnTo>
                        <a:lnTo>
                          <a:pt x="85" y="108"/>
                        </a:lnTo>
                        <a:lnTo>
                          <a:pt x="103" y="88"/>
                        </a:lnTo>
                        <a:lnTo>
                          <a:pt x="122" y="70"/>
                        </a:lnTo>
                        <a:lnTo>
                          <a:pt x="132" y="62"/>
                        </a:lnTo>
                        <a:lnTo>
                          <a:pt x="142" y="54"/>
                        </a:lnTo>
                        <a:lnTo>
                          <a:pt x="152" y="46"/>
                        </a:lnTo>
                        <a:lnTo>
                          <a:pt x="164" y="39"/>
                        </a:lnTo>
                        <a:lnTo>
                          <a:pt x="175" y="31"/>
                        </a:lnTo>
                        <a:lnTo>
                          <a:pt x="186" y="25"/>
                        </a:lnTo>
                        <a:lnTo>
                          <a:pt x="198" y="19"/>
                        </a:lnTo>
                        <a:lnTo>
                          <a:pt x="210" y="14"/>
                        </a:lnTo>
                        <a:lnTo>
                          <a:pt x="222" y="10"/>
                        </a:lnTo>
                        <a:lnTo>
                          <a:pt x="234" y="7"/>
                        </a:lnTo>
                        <a:lnTo>
                          <a:pt x="248" y="4"/>
                        </a:lnTo>
                        <a:lnTo>
                          <a:pt x="261" y="2"/>
                        </a:lnTo>
                        <a:lnTo>
                          <a:pt x="280" y="0"/>
                        </a:lnTo>
                        <a:lnTo>
                          <a:pt x="297" y="0"/>
                        </a:lnTo>
                        <a:lnTo>
                          <a:pt x="314" y="2"/>
                        </a:lnTo>
                        <a:lnTo>
                          <a:pt x="329" y="4"/>
                        </a:lnTo>
                        <a:lnTo>
                          <a:pt x="358" y="11"/>
                        </a:lnTo>
                        <a:lnTo>
                          <a:pt x="386" y="17"/>
                        </a:lnTo>
                        <a:lnTo>
                          <a:pt x="400" y="20"/>
                        </a:lnTo>
                        <a:lnTo>
                          <a:pt x="415" y="22"/>
                        </a:lnTo>
                        <a:lnTo>
                          <a:pt x="430" y="23"/>
                        </a:lnTo>
                        <a:lnTo>
                          <a:pt x="446" y="22"/>
                        </a:lnTo>
                        <a:lnTo>
                          <a:pt x="464" y="20"/>
                        </a:lnTo>
                        <a:lnTo>
                          <a:pt x="483" y="16"/>
                        </a:lnTo>
                        <a:lnTo>
                          <a:pt x="503" y="9"/>
                        </a:lnTo>
                        <a:lnTo>
                          <a:pt x="526"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1" name="Freeform 1118"/>
                  <p:cNvSpPr>
                    <a:spLocks/>
                  </p:cNvSpPr>
                  <p:nvPr/>
                </p:nvSpPr>
                <p:spPr bwMode="auto">
                  <a:xfrm>
                    <a:off x="1239" y="2664"/>
                    <a:ext cx="26" cy="50"/>
                  </a:xfrm>
                  <a:custGeom>
                    <a:avLst/>
                    <a:gdLst>
                      <a:gd name="T0" fmla="*/ 0 w 336"/>
                      <a:gd name="T1" fmla="*/ 0 h 638"/>
                      <a:gd name="T2" fmla="*/ 0 w 336"/>
                      <a:gd name="T3" fmla="*/ 0 h 638"/>
                      <a:gd name="T4" fmla="*/ 0 w 336"/>
                      <a:gd name="T5" fmla="*/ 0 h 638"/>
                      <a:gd name="T6" fmla="*/ 0 w 336"/>
                      <a:gd name="T7" fmla="*/ 0 h 638"/>
                      <a:gd name="T8" fmla="*/ 0 w 336"/>
                      <a:gd name="T9" fmla="*/ 0 h 638"/>
                      <a:gd name="T10" fmla="*/ 0 w 336"/>
                      <a:gd name="T11" fmla="*/ 0 h 638"/>
                      <a:gd name="T12" fmla="*/ 0 w 336"/>
                      <a:gd name="T13" fmla="*/ 0 h 638"/>
                      <a:gd name="T14" fmla="*/ 0 w 336"/>
                      <a:gd name="T15" fmla="*/ 0 h 638"/>
                      <a:gd name="T16" fmla="*/ 0 w 336"/>
                      <a:gd name="T17" fmla="*/ 0 h 638"/>
                      <a:gd name="T18" fmla="*/ 0 w 336"/>
                      <a:gd name="T19" fmla="*/ 0 h 638"/>
                      <a:gd name="T20" fmla="*/ 0 w 336"/>
                      <a:gd name="T21" fmla="*/ 0 h 638"/>
                      <a:gd name="T22" fmla="*/ 0 w 336"/>
                      <a:gd name="T23" fmla="*/ 0 h 638"/>
                      <a:gd name="T24" fmla="*/ 0 w 336"/>
                      <a:gd name="T25" fmla="*/ 0 h 638"/>
                      <a:gd name="T26" fmla="*/ 0 w 336"/>
                      <a:gd name="T27" fmla="*/ 0 h 638"/>
                      <a:gd name="T28" fmla="*/ 0 w 336"/>
                      <a:gd name="T29" fmla="*/ 0 h 638"/>
                      <a:gd name="T30" fmla="*/ 0 w 336"/>
                      <a:gd name="T31" fmla="*/ 0 h 638"/>
                      <a:gd name="T32" fmla="*/ 0 w 336"/>
                      <a:gd name="T33" fmla="*/ 0 h 638"/>
                      <a:gd name="T34" fmla="*/ 0 w 336"/>
                      <a:gd name="T35" fmla="*/ 0 h 638"/>
                      <a:gd name="T36" fmla="*/ 0 w 336"/>
                      <a:gd name="T37" fmla="*/ 0 h 638"/>
                      <a:gd name="T38" fmla="*/ 0 w 336"/>
                      <a:gd name="T39" fmla="*/ 0 h 638"/>
                      <a:gd name="T40" fmla="*/ 0 w 336"/>
                      <a:gd name="T41" fmla="*/ 0 h 638"/>
                      <a:gd name="T42" fmla="*/ 0 w 336"/>
                      <a:gd name="T43" fmla="*/ 0 h 638"/>
                      <a:gd name="T44" fmla="*/ 0 w 336"/>
                      <a:gd name="T45" fmla="*/ 0 h 638"/>
                      <a:gd name="T46" fmla="*/ 0 w 336"/>
                      <a:gd name="T47" fmla="*/ 0 h 638"/>
                      <a:gd name="T48" fmla="*/ 0 w 336"/>
                      <a:gd name="T49" fmla="*/ 0 h 638"/>
                      <a:gd name="T50" fmla="*/ 0 w 336"/>
                      <a:gd name="T51" fmla="*/ 0 h 638"/>
                      <a:gd name="T52" fmla="*/ 0 w 336"/>
                      <a:gd name="T53" fmla="*/ 0 h 638"/>
                      <a:gd name="T54" fmla="*/ 0 w 336"/>
                      <a:gd name="T55" fmla="*/ 0 h 638"/>
                      <a:gd name="T56" fmla="*/ 0 w 336"/>
                      <a:gd name="T57" fmla="*/ 0 h 638"/>
                      <a:gd name="T58" fmla="*/ 0 w 336"/>
                      <a:gd name="T59" fmla="*/ 0 h 638"/>
                      <a:gd name="T60" fmla="*/ 0 w 336"/>
                      <a:gd name="T61" fmla="*/ 0 h 638"/>
                      <a:gd name="T62" fmla="*/ 0 w 336"/>
                      <a:gd name="T63" fmla="*/ 0 h 638"/>
                      <a:gd name="T64" fmla="*/ 0 w 336"/>
                      <a:gd name="T65" fmla="*/ 0 h 638"/>
                      <a:gd name="T66" fmla="*/ 0 w 336"/>
                      <a:gd name="T67" fmla="*/ 0 h 638"/>
                      <a:gd name="T68" fmla="*/ 0 w 336"/>
                      <a:gd name="T69" fmla="*/ 0 h 638"/>
                      <a:gd name="T70" fmla="*/ 0 w 336"/>
                      <a:gd name="T71" fmla="*/ 0 h 638"/>
                      <a:gd name="T72" fmla="*/ 0 w 336"/>
                      <a:gd name="T73" fmla="*/ 0 h 638"/>
                      <a:gd name="T74" fmla="*/ 0 w 336"/>
                      <a:gd name="T75" fmla="*/ 0 h 638"/>
                      <a:gd name="T76" fmla="*/ 0 w 336"/>
                      <a:gd name="T77" fmla="*/ 0 h 638"/>
                      <a:gd name="T78" fmla="*/ 0 w 336"/>
                      <a:gd name="T79" fmla="*/ 0 h 638"/>
                      <a:gd name="T80" fmla="*/ 0 w 336"/>
                      <a:gd name="T81" fmla="*/ 0 h 638"/>
                      <a:gd name="T82" fmla="*/ 0 w 336"/>
                      <a:gd name="T83" fmla="*/ 0 h 638"/>
                      <a:gd name="T84" fmla="*/ 0 w 336"/>
                      <a:gd name="T85" fmla="*/ 0 h 638"/>
                      <a:gd name="T86" fmla="*/ 0 w 336"/>
                      <a:gd name="T87" fmla="*/ 0 h 638"/>
                      <a:gd name="T88" fmla="*/ 0 w 336"/>
                      <a:gd name="T89" fmla="*/ 0 h 638"/>
                      <a:gd name="T90" fmla="*/ 0 w 336"/>
                      <a:gd name="T91" fmla="*/ 0 h 638"/>
                      <a:gd name="T92" fmla="*/ 0 w 336"/>
                      <a:gd name="T93" fmla="*/ 0 h 638"/>
                      <a:gd name="T94" fmla="*/ 0 w 336"/>
                      <a:gd name="T95" fmla="*/ 0 h 638"/>
                      <a:gd name="T96" fmla="*/ 0 w 336"/>
                      <a:gd name="T97" fmla="*/ 0 h 638"/>
                      <a:gd name="T98" fmla="*/ 0 w 336"/>
                      <a:gd name="T99" fmla="*/ 0 h 6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638"/>
                      <a:gd name="T152" fmla="*/ 336 w 336"/>
                      <a:gd name="T153" fmla="*/ 638 h 6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638">
                        <a:moveTo>
                          <a:pt x="43" y="634"/>
                        </a:moveTo>
                        <a:lnTo>
                          <a:pt x="37" y="631"/>
                        </a:lnTo>
                        <a:lnTo>
                          <a:pt x="31" y="625"/>
                        </a:lnTo>
                        <a:lnTo>
                          <a:pt x="26" y="618"/>
                        </a:lnTo>
                        <a:lnTo>
                          <a:pt x="22" y="610"/>
                        </a:lnTo>
                        <a:lnTo>
                          <a:pt x="17" y="600"/>
                        </a:lnTo>
                        <a:lnTo>
                          <a:pt x="14" y="589"/>
                        </a:lnTo>
                        <a:lnTo>
                          <a:pt x="10" y="576"/>
                        </a:lnTo>
                        <a:lnTo>
                          <a:pt x="8" y="563"/>
                        </a:lnTo>
                        <a:lnTo>
                          <a:pt x="3" y="537"/>
                        </a:lnTo>
                        <a:lnTo>
                          <a:pt x="1" y="510"/>
                        </a:lnTo>
                        <a:lnTo>
                          <a:pt x="0" y="483"/>
                        </a:lnTo>
                        <a:lnTo>
                          <a:pt x="0" y="460"/>
                        </a:lnTo>
                        <a:lnTo>
                          <a:pt x="3" y="434"/>
                        </a:lnTo>
                        <a:lnTo>
                          <a:pt x="7" y="411"/>
                        </a:lnTo>
                        <a:lnTo>
                          <a:pt x="12" y="390"/>
                        </a:lnTo>
                        <a:lnTo>
                          <a:pt x="18" y="370"/>
                        </a:lnTo>
                        <a:lnTo>
                          <a:pt x="25" y="349"/>
                        </a:lnTo>
                        <a:lnTo>
                          <a:pt x="32" y="329"/>
                        </a:lnTo>
                        <a:lnTo>
                          <a:pt x="38" y="309"/>
                        </a:lnTo>
                        <a:lnTo>
                          <a:pt x="44" y="287"/>
                        </a:lnTo>
                        <a:lnTo>
                          <a:pt x="46" y="283"/>
                        </a:lnTo>
                        <a:lnTo>
                          <a:pt x="49" y="279"/>
                        </a:lnTo>
                        <a:lnTo>
                          <a:pt x="51" y="275"/>
                        </a:lnTo>
                        <a:lnTo>
                          <a:pt x="54" y="272"/>
                        </a:lnTo>
                        <a:lnTo>
                          <a:pt x="60" y="267"/>
                        </a:lnTo>
                        <a:lnTo>
                          <a:pt x="66" y="262"/>
                        </a:lnTo>
                        <a:lnTo>
                          <a:pt x="73" y="257"/>
                        </a:lnTo>
                        <a:lnTo>
                          <a:pt x="80" y="252"/>
                        </a:lnTo>
                        <a:lnTo>
                          <a:pt x="85" y="246"/>
                        </a:lnTo>
                        <a:lnTo>
                          <a:pt x="90" y="238"/>
                        </a:lnTo>
                        <a:lnTo>
                          <a:pt x="97" y="215"/>
                        </a:lnTo>
                        <a:lnTo>
                          <a:pt x="102" y="194"/>
                        </a:lnTo>
                        <a:lnTo>
                          <a:pt x="106" y="175"/>
                        </a:lnTo>
                        <a:lnTo>
                          <a:pt x="109" y="155"/>
                        </a:lnTo>
                        <a:lnTo>
                          <a:pt x="113" y="137"/>
                        </a:lnTo>
                        <a:lnTo>
                          <a:pt x="117" y="118"/>
                        </a:lnTo>
                        <a:lnTo>
                          <a:pt x="125" y="98"/>
                        </a:lnTo>
                        <a:lnTo>
                          <a:pt x="133" y="75"/>
                        </a:lnTo>
                        <a:lnTo>
                          <a:pt x="137" y="67"/>
                        </a:lnTo>
                        <a:lnTo>
                          <a:pt x="141" y="60"/>
                        </a:lnTo>
                        <a:lnTo>
                          <a:pt x="146" y="53"/>
                        </a:lnTo>
                        <a:lnTo>
                          <a:pt x="151" y="46"/>
                        </a:lnTo>
                        <a:lnTo>
                          <a:pt x="161" y="35"/>
                        </a:lnTo>
                        <a:lnTo>
                          <a:pt x="173" y="25"/>
                        </a:lnTo>
                        <a:lnTo>
                          <a:pt x="185" y="16"/>
                        </a:lnTo>
                        <a:lnTo>
                          <a:pt x="198" y="10"/>
                        </a:lnTo>
                        <a:lnTo>
                          <a:pt x="211" y="4"/>
                        </a:lnTo>
                        <a:lnTo>
                          <a:pt x="223" y="0"/>
                        </a:lnTo>
                        <a:lnTo>
                          <a:pt x="228" y="0"/>
                        </a:lnTo>
                        <a:lnTo>
                          <a:pt x="233" y="0"/>
                        </a:lnTo>
                        <a:lnTo>
                          <a:pt x="238" y="2"/>
                        </a:lnTo>
                        <a:lnTo>
                          <a:pt x="242" y="5"/>
                        </a:lnTo>
                        <a:lnTo>
                          <a:pt x="247" y="8"/>
                        </a:lnTo>
                        <a:lnTo>
                          <a:pt x="251" y="11"/>
                        </a:lnTo>
                        <a:lnTo>
                          <a:pt x="256" y="14"/>
                        </a:lnTo>
                        <a:lnTo>
                          <a:pt x="261" y="16"/>
                        </a:lnTo>
                        <a:lnTo>
                          <a:pt x="271" y="17"/>
                        </a:lnTo>
                        <a:lnTo>
                          <a:pt x="280" y="17"/>
                        </a:lnTo>
                        <a:lnTo>
                          <a:pt x="289" y="16"/>
                        </a:lnTo>
                        <a:lnTo>
                          <a:pt x="298" y="15"/>
                        </a:lnTo>
                        <a:lnTo>
                          <a:pt x="308" y="13"/>
                        </a:lnTo>
                        <a:lnTo>
                          <a:pt x="317" y="11"/>
                        </a:lnTo>
                        <a:lnTo>
                          <a:pt x="326" y="9"/>
                        </a:lnTo>
                        <a:lnTo>
                          <a:pt x="336" y="8"/>
                        </a:lnTo>
                        <a:lnTo>
                          <a:pt x="320" y="47"/>
                        </a:lnTo>
                        <a:lnTo>
                          <a:pt x="303" y="85"/>
                        </a:lnTo>
                        <a:lnTo>
                          <a:pt x="287" y="125"/>
                        </a:lnTo>
                        <a:lnTo>
                          <a:pt x="271" y="164"/>
                        </a:lnTo>
                        <a:lnTo>
                          <a:pt x="253" y="202"/>
                        </a:lnTo>
                        <a:lnTo>
                          <a:pt x="236" y="240"/>
                        </a:lnTo>
                        <a:lnTo>
                          <a:pt x="218" y="276"/>
                        </a:lnTo>
                        <a:lnTo>
                          <a:pt x="200" y="313"/>
                        </a:lnTo>
                        <a:lnTo>
                          <a:pt x="194" y="324"/>
                        </a:lnTo>
                        <a:lnTo>
                          <a:pt x="187" y="334"/>
                        </a:lnTo>
                        <a:lnTo>
                          <a:pt x="183" y="342"/>
                        </a:lnTo>
                        <a:lnTo>
                          <a:pt x="179" y="350"/>
                        </a:lnTo>
                        <a:lnTo>
                          <a:pt x="175" y="359"/>
                        </a:lnTo>
                        <a:lnTo>
                          <a:pt x="171" y="369"/>
                        </a:lnTo>
                        <a:lnTo>
                          <a:pt x="167" y="381"/>
                        </a:lnTo>
                        <a:lnTo>
                          <a:pt x="163" y="395"/>
                        </a:lnTo>
                        <a:lnTo>
                          <a:pt x="157" y="413"/>
                        </a:lnTo>
                        <a:lnTo>
                          <a:pt x="152" y="431"/>
                        </a:lnTo>
                        <a:lnTo>
                          <a:pt x="147" y="451"/>
                        </a:lnTo>
                        <a:lnTo>
                          <a:pt x="142" y="470"/>
                        </a:lnTo>
                        <a:lnTo>
                          <a:pt x="137" y="488"/>
                        </a:lnTo>
                        <a:lnTo>
                          <a:pt x="131" y="508"/>
                        </a:lnTo>
                        <a:lnTo>
                          <a:pt x="125" y="525"/>
                        </a:lnTo>
                        <a:lnTo>
                          <a:pt x="117" y="542"/>
                        </a:lnTo>
                        <a:lnTo>
                          <a:pt x="109" y="563"/>
                        </a:lnTo>
                        <a:lnTo>
                          <a:pt x="101" y="584"/>
                        </a:lnTo>
                        <a:lnTo>
                          <a:pt x="94" y="601"/>
                        </a:lnTo>
                        <a:lnTo>
                          <a:pt x="87" y="617"/>
                        </a:lnTo>
                        <a:lnTo>
                          <a:pt x="83" y="623"/>
                        </a:lnTo>
                        <a:lnTo>
                          <a:pt x="79" y="628"/>
                        </a:lnTo>
                        <a:lnTo>
                          <a:pt x="74" y="633"/>
                        </a:lnTo>
                        <a:lnTo>
                          <a:pt x="69" y="636"/>
                        </a:lnTo>
                        <a:lnTo>
                          <a:pt x="64" y="638"/>
                        </a:lnTo>
                        <a:lnTo>
                          <a:pt x="58" y="638"/>
                        </a:lnTo>
                        <a:lnTo>
                          <a:pt x="51" y="637"/>
                        </a:lnTo>
                        <a:lnTo>
                          <a:pt x="43" y="63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2" name="Freeform 1119"/>
                  <p:cNvSpPr>
                    <a:spLocks/>
                  </p:cNvSpPr>
                  <p:nvPr/>
                </p:nvSpPr>
                <p:spPr bwMode="auto">
                  <a:xfrm>
                    <a:off x="1208" y="2498"/>
                    <a:ext cx="35" cy="35"/>
                  </a:xfrm>
                  <a:custGeom>
                    <a:avLst/>
                    <a:gdLst>
                      <a:gd name="T0" fmla="*/ 0 w 454"/>
                      <a:gd name="T1" fmla="*/ 0 h 458"/>
                      <a:gd name="T2" fmla="*/ 0 w 454"/>
                      <a:gd name="T3" fmla="*/ 0 h 458"/>
                      <a:gd name="T4" fmla="*/ 0 w 454"/>
                      <a:gd name="T5" fmla="*/ 0 h 458"/>
                      <a:gd name="T6" fmla="*/ 0 w 454"/>
                      <a:gd name="T7" fmla="*/ 0 h 458"/>
                      <a:gd name="T8" fmla="*/ 0 w 454"/>
                      <a:gd name="T9" fmla="*/ 0 h 458"/>
                      <a:gd name="T10" fmla="*/ 0 w 454"/>
                      <a:gd name="T11" fmla="*/ 0 h 458"/>
                      <a:gd name="T12" fmla="*/ 0 w 454"/>
                      <a:gd name="T13" fmla="*/ 0 h 458"/>
                      <a:gd name="T14" fmla="*/ 0 w 454"/>
                      <a:gd name="T15" fmla="*/ 0 h 458"/>
                      <a:gd name="T16" fmla="*/ 0 w 454"/>
                      <a:gd name="T17" fmla="*/ 0 h 458"/>
                      <a:gd name="T18" fmla="*/ 0 w 454"/>
                      <a:gd name="T19" fmla="*/ 0 h 458"/>
                      <a:gd name="T20" fmla="*/ 0 w 454"/>
                      <a:gd name="T21" fmla="*/ 0 h 458"/>
                      <a:gd name="T22" fmla="*/ 0 w 454"/>
                      <a:gd name="T23" fmla="*/ 0 h 458"/>
                      <a:gd name="T24" fmla="*/ 0 w 454"/>
                      <a:gd name="T25" fmla="*/ 0 h 458"/>
                      <a:gd name="T26" fmla="*/ 0 w 454"/>
                      <a:gd name="T27" fmla="*/ 0 h 458"/>
                      <a:gd name="T28" fmla="*/ 0 w 454"/>
                      <a:gd name="T29" fmla="*/ 0 h 458"/>
                      <a:gd name="T30" fmla="*/ 0 w 454"/>
                      <a:gd name="T31" fmla="*/ 0 h 458"/>
                      <a:gd name="T32" fmla="*/ 0 w 454"/>
                      <a:gd name="T33" fmla="*/ 0 h 458"/>
                      <a:gd name="T34" fmla="*/ 0 w 454"/>
                      <a:gd name="T35" fmla="*/ 0 h 458"/>
                      <a:gd name="T36" fmla="*/ 0 w 454"/>
                      <a:gd name="T37" fmla="*/ 0 h 458"/>
                      <a:gd name="T38" fmla="*/ 0 w 454"/>
                      <a:gd name="T39" fmla="*/ 0 h 458"/>
                      <a:gd name="T40" fmla="*/ 0 w 454"/>
                      <a:gd name="T41" fmla="*/ 0 h 458"/>
                      <a:gd name="T42" fmla="*/ 0 w 454"/>
                      <a:gd name="T43" fmla="*/ 0 h 458"/>
                      <a:gd name="T44" fmla="*/ 0 w 454"/>
                      <a:gd name="T45" fmla="*/ 0 h 458"/>
                      <a:gd name="T46" fmla="*/ 0 w 454"/>
                      <a:gd name="T47" fmla="*/ 0 h 458"/>
                      <a:gd name="T48" fmla="*/ 0 w 454"/>
                      <a:gd name="T49" fmla="*/ 0 h 458"/>
                      <a:gd name="T50" fmla="*/ 0 w 454"/>
                      <a:gd name="T51" fmla="*/ 0 h 458"/>
                      <a:gd name="T52" fmla="*/ 0 w 454"/>
                      <a:gd name="T53" fmla="*/ 0 h 458"/>
                      <a:gd name="T54" fmla="*/ 0 w 454"/>
                      <a:gd name="T55" fmla="*/ 0 h 458"/>
                      <a:gd name="T56" fmla="*/ 0 w 454"/>
                      <a:gd name="T57" fmla="*/ 0 h 458"/>
                      <a:gd name="T58" fmla="*/ 0 w 454"/>
                      <a:gd name="T59" fmla="*/ 0 h 458"/>
                      <a:gd name="T60" fmla="*/ 0 w 454"/>
                      <a:gd name="T61" fmla="*/ 0 h 458"/>
                      <a:gd name="T62" fmla="*/ 0 w 454"/>
                      <a:gd name="T63" fmla="*/ 0 h 458"/>
                      <a:gd name="T64" fmla="*/ 0 w 454"/>
                      <a:gd name="T65" fmla="*/ 0 h 458"/>
                      <a:gd name="T66" fmla="*/ 0 w 454"/>
                      <a:gd name="T67" fmla="*/ 0 h 458"/>
                      <a:gd name="T68" fmla="*/ 0 w 454"/>
                      <a:gd name="T69" fmla="*/ 0 h 458"/>
                      <a:gd name="T70" fmla="*/ 0 w 454"/>
                      <a:gd name="T71" fmla="*/ 0 h 458"/>
                      <a:gd name="T72" fmla="*/ 0 w 454"/>
                      <a:gd name="T73" fmla="*/ 0 h 458"/>
                      <a:gd name="T74" fmla="*/ 0 w 454"/>
                      <a:gd name="T75" fmla="*/ 0 h 458"/>
                      <a:gd name="T76" fmla="*/ 0 w 454"/>
                      <a:gd name="T77" fmla="*/ 0 h 458"/>
                      <a:gd name="T78" fmla="*/ 0 w 454"/>
                      <a:gd name="T79" fmla="*/ 0 h 458"/>
                      <a:gd name="T80" fmla="*/ 0 w 454"/>
                      <a:gd name="T81" fmla="*/ 0 h 458"/>
                      <a:gd name="T82" fmla="*/ 0 w 454"/>
                      <a:gd name="T83" fmla="*/ 0 h 458"/>
                      <a:gd name="T84" fmla="*/ 0 w 454"/>
                      <a:gd name="T85" fmla="*/ 0 h 458"/>
                      <a:gd name="T86" fmla="*/ 0 w 454"/>
                      <a:gd name="T87" fmla="*/ 0 h 458"/>
                      <a:gd name="T88" fmla="*/ 0 w 454"/>
                      <a:gd name="T89" fmla="*/ 0 h 458"/>
                      <a:gd name="T90" fmla="*/ 0 w 454"/>
                      <a:gd name="T91" fmla="*/ 0 h 458"/>
                      <a:gd name="T92" fmla="*/ 0 w 454"/>
                      <a:gd name="T93" fmla="*/ 0 h 458"/>
                      <a:gd name="T94" fmla="*/ 0 w 454"/>
                      <a:gd name="T95" fmla="*/ 0 h 458"/>
                      <a:gd name="T96" fmla="*/ 0 w 454"/>
                      <a:gd name="T97" fmla="*/ 0 h 458"/>
                      <a:gd name="T98" fmla="*/ 0 w 454"/>
                      <a:gd name="T99" fmla="*/ 0 h 458"/>
                      <a:gd name="T100" fmla="*/ 0 w 454"/>
                      <a:gd name="T101" fmla="*/ 0 h 4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58"/>
                      <a:gd name="T155" fmla="*/ 454 w 454"/>
                      <a:gd name="T156" fmla="*/ 458 h 4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58">
                        <a:moveTo>
                          <a:pt x="419" y="452"/>
                        </a:moveTo>
                        <a:lnTo>
                          <a:pt x="425" y="448"/>
                        </a:lnTo>
                        <a:lnTo>
                          <a:pt x="431" y="442"/>
                        </a:lnTo>
                        <a:lnTo>
                          <a:pt x="436" y="435"/>
                        </a:lnTo>
                        <a:lnTo>
                          <a:pt x="441" y="427"/>
                        </a:lnTo>
                        <a:lnTo>
                          <a:pt x="445" y="419"/>
                        </a:lnTo>
                        <a:lnTo>
                          <a:pt x="448" y="409"/>
                        </a:lnTo>
                        <a:lnTo>
                          <a:pt x="450" y="400"/>
                        </a:lnTo>
                        <a:lnTo>
                          <a:pt x="452" y="390"/>
                        </a:lnTo>
                        <a:lnTo>
                          <a:pt x="454" y="368"/>
                        </a:lnTo>
                        <a:lnTo>
                          <a:pt x="454" y="347"/>
                        </a:lnTo>
                        <a:lnTo>
                          <a:pt x="452" y="327"/>
                        </a:lnTo>
                        <a:lnTo>
                          <a:pt x="449" y="309"/>
                        </a:lnTo>
                        <a:lnTo>
                          <a:pt x="446" y="299"/>
                        </a:lnTo>
                        <a:lnTo>
                          <a:pt x="443" y="290"/>
                        </a:lnTo>
                        <a:lnTo>
                          <a:pt x="439" y="281"/>
                        </a:lnTo>
                        <a:lnTo>
                          <a:pt x="435" y="273"/>
                        </a:lnTo>
                        <a:lnTo>
                          <a:pt x="426" y="258"/>
                        </a:lnTo>
                        <a:lnTo>
                          <a:pt x="417" y="244"/>
                        </a:lnTo>
                        <a:lnTo>
                          <a:pt x="406" y="229"/>
                        </a:lnTo>
                        <a:lnTo>
                          <a:pt x="396" y="215"/>
                        </a:lnTo>
                        <a:lnTo>
                          <a:pt x="384" y="201"/>
                        </a:lnTo>
                        <a:lnTo>
                          <a:pt x="375" y="186"/>
                        </a:lnTo>
                        <a:lnTo>
                          <a:pt x="373" y="183"/>
                        </a:lnTo>
                        <a:lnTo>
                          <a:pt x="370" y="180"/>
                        </a:lnTo>
                        <a:lnTo>
                          <a:pt x="367" y="178"/>
                        </a:lnTo>
                        <a:lnTo>
                          <a:pt x="363" y="176"/>
                        </a:lnTo>
                        <a:lnTo>
                          <a:pt x="356" y="173"/>
                        </a:lnTo>
                        <a:lnTo>
                          <a:pt x="348" y="171"/>
                        </a:lnTo>
                        <a:lnTo>
                          <a:pt x="339" y="168"/>
                        </a:lnTo>
                        <a:lnTo>
                          <a:pt x="331" y="166"/>
                        </a:lnTo>
                        <a:lnTo>
                          <a:pt x="324" y="162"/>
                        </a:lnTo>
                        <a:lnTo>
                          <a:pt x="318" y="156"/>
                        </a:lnTo>
                        <a:lnTo>
                          <a:pt x="305" y="140"/>
                        </a:lnTo>
                        <a:lnTo>
                          <a:pt x="296" y="125"/>
                        </a:lnTo>
                        <a:lnTo>
                          <a:pt x="289" y="111"/>
                        </a:lnTo>
                        <a:lnTo>
                          <a:pt x="283" y="98"/>
                        </a:lnTo>
                        <a:lnTo>
                          <a:pt x="276" y="83"/>
                        </a:lnTo>
                        <a:lnTo>
                          <a:pt x="268" y="70"/>
                        </a:lnTo>
                        <a:lnTo>
                          <a:pt x="258" y="56"/>
                        </a:lnTo>
                        <a:lnTo>
                          <a:pt x="245" y="41"/>
                        </a:lnTo>
                        <a:lnTo>
                          <a:pt x="239" y="35"/>
                        </a:lnTo>
                        <a:lnTo>
                          <a:pt x="233" y="31"/>
                        </a:lnTo>
                        <a:lnTo>
                          <a:pt x="227" y="26"/>
                        </a:lnTo>
                        <a:lnTo>
                          <a:pt x="221" y="22"/>
                        </a:lnTo>
                        <a:lnTo>
                          <a:pt x="207" y="15"/>
                        </a:lnTo>
                        <a:lnTo>
                          <a:pt x="193" y="9"/>
                        </a:lnTo>
                        <a:lnTo>
                          <a:pt x="177" y="6"/>
                        </a:lnTo>
                        <a:lnTo>
                          <a:pt x="161" y="3"/>
                        </a:lnTo>
                        <a:lnTo>
                          <a:pt x="145" y="1"/>
                        </a:lnTo>
                        <a:lnTo>
                          <a:pt x="130" y="0"/>
                        </a:lnTo>
                        <a:lnTo>
                          <a:pt x="125" y="0"/>
                        </a:lnTo>
                        <a:lnTo>
                          <a:pt x="119" y="1"/>
                        </a:lnTo>
                        <a:lnTo>
                          <a:pt x="114" y="4"/>
                        </a:lnTo>
                        <a:lnTo>
                          <a:pt x="109" y="7"/>
                        </a:lnTo>
                        <a:lnTo>
                          <a:pt x="104" y="10"/>
                        </a:lnTo>
                        <a:lnTo>
                          <a:pt x="99" y="13"/>
                        </a:lnTo>
                        <a:lnTo>
                          <a:pt x="93" y="16"/>
                        </a:lnTo>
                        <a:lnTo>
                          <a:pt x="88" y="18"/>
                        </a:lnTo>
                        <a:lnTo>
                          <a:pt x="77" y="22"/>
                        </a:lnTo>
                        <a:lnTo>
                          <a:pt x="66" y="24"/>
                        </a:lnTo>
                        <a:lnTo>
                          <a:pt x="55" y="25"/>
                        </a:lnTo>
                        <a:lnTo>
                          <a:pt x="45" y="25"/>
                        </a:lnTo>
                        <a:lnTo>
                          <a:pt x="34" y="26"/>
                        </a:lnTo>
                        <a:lnTo>
                          <a:pt x="22" y="26"/>
                        </a:lnTo>
                        <a:lnTo>
                          <a:pt x="11" y="26"/>
                        </a:lnTo>
                        <a:lnTo>
                          <a:pt x="0" y="27"/>
                        </a:lnTo>
                        <a:lnTo>
                          <a:pt x="24" y="53"/>
                        </a:lnTo>
                        <a:lnTo>
                          <a:pt x="47" y="80"/>
                        </a:lnTo>
                        <a:lnTo>
                          <a:pt x="71" y="107"/>
                        </a:lnTo>
                        <a:lnTo>
                          <a:pt x="94" y="134"/>
                        </a:lnTo>
                        <a:lnTo>
                          <a:pt x="120" y="161"/>
                        </a:lnTo>
                        <a:lnTo>
                          <a:pt x="144" y="186"/>
                        </a:lnTo>
                        <a:lnTo>
                          <a:pt x="170" y="210"/>
                        </a:lnTo>
                        <a:lnTo>
                          <a:pt x="196" y="235"/>
                        </a:lnTo>
                        <a:lnTo>
                          <a:pt x="204" y="242"/>
                        </a:lnTo>
                        <a:lnTo>
                          <a:pt x="211" y="248"/>
                        </a:lnTo>
                        <a:lnTo>
                          <a:pt x="218" y="254"/>
                        </a:lnTo>
                        <a:lnTo>
                          <a:pt x="224" y="259"/>
                        </a:lnTo>
                        <a:lnTo>
                          <a:pt x="229" y="265"/>
                        </a:lnTo>
                        <a:lnTo>
                          <a:pt x="235" y="271"/>
                        </a:lnTo>
                        <a:lnTo>
                          <a:pt x="242" y="279"/>
                        </a:lnTo>
                        <a:lnTo>
                          <a:pt x="249" y="288"/>
                        </a:lnTo>
                        <a:lnTo>
                          <a:pt x="257" y="303"/>
                        </a:lnTo>
                        <a:lnTo>
                          <a:pt x="265" y="316"/>
                        </a:lnTo>
                        <a:lnTo>
                          <a:pt x="274" y="330"/>
                        </a:lnTo>
                        <a:lnTo>
                          <a:pt x="282" y="343"/>
                        </a:lnTo>
                        <a:lnTo>
                          <a:pt x="291" y="357"/>
                        </a:lnTo>
                        <a:lnTo>
                          <a:pt x="299" y="371"/>
                        </a:lnTo>
                        <a:lnTo>
                          <a:pt x="309" y="383"/>
                        </a:lnTo>
                        <a:lnTo>
                          <a:pt x="320" y="394"/>
                        </a:lnTo>
                        <a:lnTo>
                          <a:pt x="333" y="408"/>
                        </a:lnTo>
                        <a:lnTo>
                          <a:pt x="344" y="422"/>
                        </a:lnTo>
                        <a:lnTo>
                          <a:pt x="355" y="434"/>
                        </a:lnTo>
                        <a:lnTo>
                          <a:pt x="365" y="446"/>
                        </a:lnTo>
                        <a:lnTo>
                          <a:pt x="371" y="450"/>
                        </a:lnTo>
                        <a:lnTo>
                          <a:pt x="376" y="453"/>
                        </a:lnTo>
                        <a:lnTo>
                          <a:pt x="382" y="456"/>
                        </a:lnTo>
                        <a:lnTo>
                          <a:pt x="389" y="457"/>
                        </a:lnTo>
                        <a:lnTo>
                          <a:pt x="396" y="458"/>
                        </a:lnTo>
                        <a:lnTo>
                          <a:pt x="403" y="457"/>
                        </a:lnTo>
                        <a:lnTo>
                          <a:pt x="410" y="455"/>
                        </a:lnTo>
                        <a:lnTo>
                          <a:pt x="419" y="452"/>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3" name="Freeform 1120"/>
                  <p:cNvSpPr>
                    <a:spLocks/>
                  </p:cNvSpPr>
                  <p:nvPr/>
                </p:nvSpPr>
                <p:spPr bwMode="auto">
                  <a:xfrm>
                    <a:off x="1243" y="2669"/>
                    <a:ext cx="16" cy="44"/>
                  </a:xfrm>
                  <a:custGeom>
                    <a:avLst/>
                    <a:gdLst>
                      <a:gd name="T0" fmla="*/ 0 w 204"/>
                      <a:gd name="T1" fmla="*/ 0 h 573"/>
                      <a:gd name="T2" fmla="*/ 0 w 204"/>
                      <a:gd name="T3" fmla="*/ 0 h 573"/>
                      <a:gd name="T4" fmla="*/ 0 w 204"/>
                      <a:gd name="T5" fmla="*/ 0 h 573"/>
                      <a:gd name="T6" fmla="*/ 0 w 204"/>
                      <a:gd name="T7" fmla="*/ 0 h 573"/>
                      <a:gd name="T8" fmla="*/ 0 w 204"/>
                      <a:gd name="T9" fmla="*/ 0 h 573"/>
                      <a:gd name="T10" fmla="*/ 0 w 204"/>
                      <a:gd name="T11" fmla="*/ 0 h 573"/>
                      <a:gd name="T12" fmla="*/ 0 w 204"/>
                      <a:gd name="T13" fmla="*/ 0 h 573"/>
                      <a:gd name="T14" fmla="*/ 0 w 204"/>
                      <a:gd name="T15" fmla="*/ 0 h 573"/>
                      <a:gd name="T16" fmla="*/ 0 w 204"/>
                      <a:gd name="T17" fmla="*/ 0 h 573"/>
                      <a:gd name="T18" fmla="*/ 0 w 204"/>
                      <a:gd name="T19" fmla="*/ 0 h 573"/>
                      <a:gd name="T20" fmla="*/ 0 w 204"/>
                      <a:gd name="T21" fmla="*/ 0 h 573"/>
                      <a:gd name="T22" fmla="*/ 0 w 204"/>
                      <a:gd name="T23" fmla="*/ 0 h 573"/>
                      <a:gd name="T24" fmla="*/ 0 w 204"/>
                      <a:gd name="T25" fmla="*/ 0 h 573"/>
                      <a:gd name="T26" fmla="*/ 0 w 204"/>
                      <a:gd name="T27" fmla="*/ 0 h 573"/>
                      <a:gd name="T28" fmla="*/ 0 w 204"/>
                      <a:gd name="T29" fmla="*/ 0 h 573"/>
                      <a:gd name="T30" fmla="*/ 0 w 204"/>
                      <a:gd name="T31" fmla="*/ 0 h 573"/>
                      <a:gd name="T32" fmla="*/ 0 w 204"/>
                      <a:gd name="T33" fmla="*/ 0 h 573"/>
                      <a:gd name="T34" fmla="*/ 0 w 204"/>
                      <a:gd name="T35" fmla="*/ 0 h 573"/>
                      <a:gd name="T36" fmla="*/ 0 w 204"/>
                      <a:gd name="T37" fmla="*/ 0 h 573"/>
                      <a:gd name="T38" fmla="*/ 0 w 204"/>
                      <a:gd name="T39" fmla="*/ 0 h 573"/>
                      <a:gd name="T40" fmla="*/ 0 w 204"/>
                      <a:gd name="T41" fmla="*/ 0 h 573"/>
                      <a:gd name="T42" fmla="*/ 0 w 204"/>
                      <a:gd name="T43" fmla="*/ 0 h 573"/>
                      <a:gd name="T44" fmla="*/ 0 w 204"/>
                      <a:gd name="T45" fmla="*/ 0 h 573"/>
                      <a:gd name="T46" fmla="*/ 0 w 204"/>
                      <a:gd name="T47" fmla="*/ 0 h 573"/>
                      <a:gd name="T48" fmla="*/ 0 w 204"/>
                      <a:gd name="T49" fmla="*/ 0 h 573"/>
                      <a:gd name="T50" fmla="*/ 0 w 204"/>
                      <a:gd name="T51" fmla="*/ 0 h 573"/>
                      <a:gd name="T52" fmla="*/ 0 w 204"/>
                      <a:gd name="T53" fmla="*/ 0 h 573"/>
                      <a:gd name="T54" fmla="*/ 0 w 204"/>
                      <a:gd name="T55" fmla="*/ 0 h 573"/>
                      <a:gd name="T56" fmla="*/ 0 w 204"/>
                      <a:gd name="T57" fmla="*/ 0 h 573"/>
                      <a:gd name="T58" fmla="*/ 0 w 204"/>
                      <a:gd name="T59" fmla="*/ 0 h 573"/>
                      <a:gd name="T60" fmla="*/ 0 w 204"/>
                      <a:gd name="T61" fmla="*/ 0 h 573"/>
                      <a:gd name="T62" fmla="*/ 0 w 204"/>
                      <a:gd name="T63" fmla="*/ 0 h 573"/>
                      <a:gd name="T64" fmla="*/ 0 w 204"/>
                      <a:gd name="T65" fmla="*/ 0 h 573"/>
                      <a:gd name="T66" fmla="*/ 0 w 204"/>
                      <a:gd name="T67" fmla="*/ 0 h 573"/>
                      <a:gd name="T68" fmla="*/ 0 w 204"/>
                      <a:gd name="T69" fmla="*/ 0 h 573"/>
                      <a:gd name="T70" fmla="*/ 0 w 204"/>
                      <a:gd name="T71" fmla="*/ 0 h 573"/>
                      <a:gd name="T72" fmla="*/ 0 w 204"/>
                      <a:gd name="T73" fmla="*/ 0 h 573"/>
                      <a:gd name="T74" fmla="*/ 0 w 204"/>
                      <a:gd name="T75" fmla="*/ 0 h 573"/>
                      <a:gd name="T76" fmla="*/ 0 w 204"/>
                      <a:gd name="T77" fmla="*/ 0 h 573"/>
                      <a:gd name="T78" fmla="*/ 0 w 204"/>
                      <a:gd name="T79" fmla="*/ 0 h 573"/>
                      <a:gd name="T80" fmla="*/ 0 w 204"/>
                      <a:gd name="T81" fmla="*/ 0 h 573"/>
                      <a:gd name="T82" fmla="*/ 0 w 204"/>
                      <a:gd name="T83" fmla="*/ 0 h 573"/>
                      <a:gd name="T84" fmla="*/ 0 w 204"/>
                      <a:gd name="T85" fmla="*/ 0 h 573"/>
                      <a:gd name="T86" fmla="*/ 0 w 204"/>
                      <a:gd name="T87" fmla="*/ 0 h 573"/>
                      <a:gd name="T88" fmla="*/ 0 w 204"/>
                      <a:gd name="T89" fmla="*/ 0 h 573"/>
                      <a:gd name="T90" fmla="*/ 0 w 204"/>
                      <a:gd name="T91" fmla="*/ 0 h 573"/>
                      <a:gd name="T92" fmla="*/ 0 w 204"/>
                      <a:gd name="T93" fmla="*/ 0 h 573"/>
                      <a:gd name="T94" fmla="*/ 0 w 204"/>
                      <a:gd name="T95" fmla="*/ 0 h 573"/>
                      <a:gd name="T96" fmla="*/ 0 w 204"/>
                      <a:gd name="T97" fmla="*/ 0 h 573"/>
                      <a:gd name="T98" fmla="*/ 0 w 204"/>
                      <a:gd name="T99" fmla="*/ 0 h 573"/>
                      <a:gd name="T100" fmla="*/ 0 w 204"/>
                      <a:gd name="T101" fmla="*/ 0 h 5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4"/>
                      <a:gd name="T154" fmla="*/ 0 h 573"/>
                      <a:gd name="T155" fmla="*/ 204 w 204"/>
                      <a:gd name="T156" fmla="*/ 573 h 5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4" h="573">
                        <a:moveTo>
                          <a:pt x="12" y="432"/>
                        </a:moveTo>
                        <a:lnTo>
                          <a:pt x="17" y="404"/>
                        </a:lnTo>
                        <a:lnTo>
                          <a:pt x="27" y="358"/>
                        </a:lnTo>
                        <a:lnTo>
                          <a:pt x="34" y="331"/>
                        </a:lnTo>
                        <a:lnTo>
                          <a:pt x="42" y="301"/>
                        </a:lnTo>
                        <a:lnTo>
                          <a:pt x="52" y="270"/>
                        </a:lnTo>
                        <a:lnTo>
                          <a:pt x="63" y="236"/>
                        </a:lnTo>
                        <a:lnTo>
                          <a:pt x="77" y="203"/>
                        </a:lnTo>
                        <a:lnTo>
                          <a:pt x="90" y="170"/>
                        </a:lnTo>
                        <a:lnTo>
                          <a:pt x="106" y="137"/>
                        </a:lnTo>
                        <a:lnTo>
                          <a:pt x="122" y="105"/>
                        </a:lnTo>
                        <a:lnTo>
                          <a:pt x="131" y="89"/>
                        </a:lnTo>
                        <a:lnTo>
                          <a:pt x="140" y="75"/>
                        </a:lnTo>
                        <a:lnTo>
                          <a:pt x="151" y="60"/>
                        </a:lnTo>
                        <a:lnTo>
                          <a:pt x="161" y="47"/>
                        </a:lnTo>
                        <a:lnTo>
                          <a:pt x="171" y="34"/>
                        </a:lnTo>
                        <a:lnTo>
                          <a:pt x="181" y="21"/>
                        </a:lnTo>
                        <a:lnTo>
                          <a:pt x="192" y="10"/>
                        </a:lnTo>
                        <a:lnTo>
                          <a:pt x="204" y="0"/>
                        </a:lnTo>
                        <a:lnTo>
                          <a:pt x="192" y="14"/>
                        </a:lnTo>
                        <a:lnTo>
                          <a:pt x="180" y="29"/>
                        </a:lnTo>
                        <a:lnTo>
                          <a:pt x="170" y="43"/>
                        </a:lnTo>
                        <a:lnTo>
                          <a:pt x="159" y="58"/>
                        </a:lnTo>
                        <a:lnTo>
                          <a:pt x="139" y="89"/>
                        </a:lnTo>
                        <a:lnTo>
                          <a:pt x="121" y="122"/>
                        </a:lnTo>
                        <a:lnTo>
                          <a:pt x="105" y="154"/>
                        </a:lnTo>
                        <a:lnTo>
                          <a:pt x="90" y="187"/>
                        </a:lnTo>
                        <a:lnTo>
                          <a:pt x="77" y="220"/>
                        </a:lnTo>
                        <a:lnTo>
                          <a:pt x="65" y="252"/>
                        </a:lnTo>
                        <a:lnTo>
                          <a:pt x="55" y="283"/>
                        </a:lnTo>
                        <a:lnTo>
                          <a:pt x="46" y="314"/>
                        </a:lnTo>
                        <a:lnTo>
                          <a:pt x="38" y="343"/>
                        </a:lnTo>
                        <a:lnTo>
                          <a:pt x="31" y="369"/>
                        </a:lnTo>
                        <a:lnTo>
                          <a:pt x="21" y="415"/>
                        </a:lnTo>
                        <a:lnTo>
                          <a:pt x="15" y="450"/>
                        </a:lnTo>
                        <a:lnTo>
                          <a:pt x="13" y="460"/>
                        </a:lnTo>
                        <a:lnTo>
                          <a:pt x="12" y="472"/>
                        </a:lnTo>
                        <a:lnTo>
                          <a:pt x="10" y="486"/>
                        </a:lnTo>
                        <a:lnTo>
                          <a:pt x="8" y="500"/>
                        </a:lnTo>
                        <a:lnTo>
                          <a:pt x="7" y="518"/>
                        </a:lnTo>
                        <a:lnTo>
                          <a:pt x="5" y="535"/>
                        </a:lnTo>
                        <a:lnTo>
                          <a:pt x="4" y="554"/>
                        </a:lnTo>
                        <a:lnTo>
                          <a:pt x="2" y="573"/>
                        </a:lnTo>
                        <a:lnTo>
                          <a:pt x="0" y="556"/>
                        </a:lnTo>
                        <a:lnTo>
                          <a:pt x="0" y="540"/>
                        </a:lnTo>
                        <a:lnTo>
                          <a:pt x="0" y="523"/>
                        </a:lnTo>
                        <a:lnTo>
                          <a:pt x="1" y="505"/>
                        </a:lnTo>
                        <a:lnTo>
                          <a:pt x="4" y="488"/>
                        </a:lnTo>
                        <a:lnTo>
                          <a:pt x="7" y="471"/>
                        </a:lnTo>
                        <a:lnTo>
                          <a:pt x="9" y="452"/>
                        </a:lnTo>
                        <a:lnTo>
                          <a:pt x="12" y="43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4" name="Freeform 1121"/>
                  <p:cNvSpPr>
                    <a:spLocks/>
                  </p:cNvSpPr>
                  <p:nvPr/>
                </p:nvSpPr>
                <p:spPr bwMode="auto">
                  <a:xfrm>
                    <a:off x="1216" y="2502"/>
                    <a:ext cx="24" cy="31"/>
                  </a:xfrm>
                  <a:custGeom>
                    <a:avLst/>
                    <a:gdLst>
                      <a:gd name="T0" fmla="*/ 0 w 307"/>
                      <a:gd name="T1" fmla="*/ 0 h 401"/>
                      <a:gd name="T2" fmla="*/ 0 w 307"/>
                      <a:gd name="T3" fmla="*/ 0 h 401"/>
                      <a:gd name="T4" fmla="*/ 0 w 307"/>
                      <a:gd name="T5" fmla="*/ 0 h 401"/>
                      <a:gd name="T6" fmla="*/ 0 w 307"/>
                      <a:gd name="T7" fmla="*/ 0 h 401"/>
                      <a:gd name="T8" fmla="*/ 0 w 307"/>
                      <a:gd name="T9" fmla="*/ 0 h 401"/>
                      <a:gd name="T10" fmla="*/ 0 w 307"/>
                      <a:gd name="T11" fmla="*/ 0 h 401"/>
                      <a:gd name="T12" fmla="*/ 0 w 307"/>
                      <a:gd name="T13" fmla="*/ 0 h 401"/>
                      <a:gd name="T14" fmla="*/ 0 w 307"/>
                      <a:gd name="T15" fmla="*/ 0 h 401"/>
                      <a:gd name="T16" fmla="*/ 0 w 307"/>
                      <a:gd name="T17" fmla="*/ 0 h 401"/>
                      <a:gd name="T18" fmla="*/ 0 w 307"/>
                      <a:gd name="T19" fmla="*/ 0 h 401"/>
                      <a:gd name="T20" fmla="*/ 0 w 307"/>
                      <a:gd name="T21" fmla="*/ 0 h 401"/>
                      <a:gd name="T22" fmla="*/ 0 w 307"/>
                      <a:gd name="T23" fmla="*/ 0 h 401"/>
                      <a:gd name="T24" fmla="*/ 0 w 307"/>
                      <a:gd name="T25" fmla="*/ 0 h 401"/>
                      <a:gd name="T26" fmla="*/ 0 w 307"/>
                      <a:gd name="T27" fmla="*/ 0 h 401"/>
                      <a:gd name="T28" fmla="*/ 0 w 307"/>
                      <a:gd name="T29" fmla="*/ 0 h 401"/>
                      <a:gd name="T30" fmla="*/ 0 w 307"/>
                      <a:gd name="T31" fmla="*/ 0 h 401"/>
                      <a:gd name="T32" fmla="*/ 0 w 307"/>
                      <a:gd name="T33" fmla="*/ 0 h 401"/>
                      <a:gd name="T34" fmla="*/ 0 w 307"/>
                      <a:gd name="T35" fmla="*/ 0 h 401"/>
                      <a:gd name="T36" fmla="*/ 0 w 307"/>
                      <a:gd name="T37" fmla="*/ 0 h 401"/>
                      <a:gd name="T38" fmla="*/ 0 w 307"/>
                      <a:gd name="T39" fmla="*/ 0 h 401"/>
                      <a:gd name="T40" fmla="*/ 0 w 307"/>
                      <a:gd name="T41" fmla="*/ 0 h 401"/>
                      <a:gd name="T42" fmla="*/ 0 w 307"/>
                      <a:gd name="T43" fmla="*/ 0 h 401"/>
                      <a:gd name="T44" fmla="*/ 0 w 307"/>
                      <a:gd name="T45" fmla="*/ 0 h 401"/>
                      <a:gd name="T46" fmla="*/ 0 w 307"/>
                      <a:gd name="T47" fmla="*/ 0 h 401"/>
                      <a:gd name="T48" fmla="*/ 0 w 307"/>
                      <a:gd name="T49" fmla="*/ 0 h 401"/>
                      <a:gd name="T50" fmla="*/ 0 w 307"/>
                      <a:gd name="T51" fmla="*/ 0 h 401"/>
                      <a:gd name="T52" fmla="*/ 0 w 307"/>
                      <a:gd name="T53" fmla="*/ 0 h 401"/>
                      <a:gd name="T54" fmla="*/ 0 w 307"/>
                      <a:gd name="T55" fmla="*/ 0 h 401"/>
                      <a:gd name="T56" fmla="*/ 0 w 307"/>
                      <a:gd name="T57" fmla="*/ 0 h 401"/>
                      <a:gd name="T58" fmla="*/ 0 w 307"/>
                      <a:gd name="T59" fmla="*/ 0 h 401"/>
                      <a:gd name="T60" fmla="*/ 0 w 307"/>
                      <a:gd name="T61" fmla="*/ 0 h 401"/>
                      <a:gd name="T62" fmla="*/ 0 w 307"/>
                      <a:gd name="T63" fmla="*/ 0 h 401"/>
                      <a:gd name="T64" fmla="*/ 0 w 307"/>
                      <a:gd name="T65" fmla="*/ 0 h 401"/>
                      <a:gd name="T66" fmla="*/ 0 w 307"/>
                      <a:gd name="T67" fmla="*/ 0 h 401"/>
                      <a:gd name="T68" fmla="*/ 0 w 307"/>
                      <a:gd name="T69" fmla="*/ 0 h 401"/>
                      <a:gd name="T70" fmla="*/ 0 w 307"/>
                      <a:gd name="T71" fmla="*/ 0 h 401"/>
                      <a:gd name="T72" fmla="*/ 0 w 307"/>
                      <a:gd name="T73" fmla="*/ 0 h 401"/>
                      <a:gd name="T74" fmla="*/ 0 w 307"/>
                      <a:gd name="T75" fmla="*/ 0 h 401"/>
                      <a:gd name="T76" fmla="*/ 0 w 307"/>
                      <a:gd name="T77" fmla="*/ 0 h 401"/>
                      <a:gd name="T78" fmla="*/ 0 w 307"/>
                      <a:gd name="T79" fmla="*/ 0 h 401"/>
                      <a:gd name="T80" fmla="*/ 0 w 307"/>
                      <a:gd name="T81" fmla="*/ 0 h 401"/>
                      <a:gd name="T82" fmla="*/ 0 w 307"/>
                      <a:gd name="T83" fmla="*/ 0 h 401"/>
                      <a:gd name="T84" fmla="*/ 0 w 307"/>
                      <a:gd name="T85" fmla="*/ 0 h 401"/>
                      <a:gd name="T86" fmla="*/ 0 w 307"/>
                      <a:gd name="T87" fmla="*/ 0 h 401"/>
                      <a:gd name="T88" fmla="*/ 0 w 307"/>
                      <a:gd name="T89" fmla="*/ 0 h 401"/>
                      <a:gd name="T90" fmla="*/ 0 w 307"/>
                      <a:gd name="T91" fmla="*/ 0 h 401"/>
                      <a:gd name="T92" fmla="*/ 0 w 307"/>
                      <a:gd name="T93" fmla="*/ 0 h 401"/>
                      <a:gd name="T94" fmla="*/ 0 w 307"/>
                      <a:gd name="T95" fmla="*/ 0 h 401"/>
                      <a:gd name="T96" fmla="*/ 0 w 307"/>
                      <a:gd name="T97" fmla="*/ 0 h 401"/>
                      <a:gd name="T98" fmla="*/ 0 w 307"/>
                      <a:gd name="T99" fmla="*/ 0 h 401"/>
                      <a:gd name="T100" fmla="*/ 0 w 307"/>
                      <a:gd name="T101" fmla="*/ 0 h 4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7"/>
                      <a:gd name="T154" fmla="*/ 0 h 401"/>
                      <a:gd name="T155" fmla="*/ 307 w 307"/>
                      <a:gd name="T156" fmla="*/ 401 h 4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7" h="401">
                        <a:moveTo>
                          <a:pt x="281" y="293"/>
                        </a:moveTo>
                        <a:lnTo>
                          <a:pt x="270" y="273"/>
                        </a:lnTo>
                        <a:lnTo>
                          <a:pt x="252" y="240"/>
                        </a:lnTo>
                        <a:lnTo>
                          <a:pt x="240" y="221"/>
                        </a:lnTo>
                        <a:lnTo>
                          <a:pt x="226" y="200"/>
                        </a:lnTo>
                        <a:lnTo>
                          <a:pt x="211" y="177"/>
                        </a:lnTo>
                        <a:lnTo>
                          <a:pt x="193" y="155"/>
                        </a:lnTo>
                        <a:lnTo>
                          <a:pt x="174" y="132"/>
                        </a:lnTo>
                        <a:lnTo>
                          <a:pt x="154" y="108"/>
                        </a:lnTo>
                        <a:lnTo>
                          <a:pt x="131" y="86"/>
                        </a:lnTo>
                        <a:lnTo>
                          <a:pt x="108" y="65"/>
                        </a:lnTo>
                        <a:lnTo>
                          <a:pt x="96" y="56"/>
                        </a:lnTo>
                        <a:lnTo>
                          <a:pt x="83" y="46"/>
                        </a:lnTo>
                        <a:lnTo>
                          <a:pt x="70" y="36"/>
                        </a:lnTo>
                        <a:lnTo>
                          <a:pt x="56" y="28"/>
                        </a:lnTo>
                        <a:lnTo>
                          <a:pt x="42" y="20"/>
                        </a:lnTo>
                        <a:lnTo>
                          <a:pt x="29" y="13"/>
                        </a:lnTo>
                        <a:lnTo>
                          <a:pt x="14" y="6"/>
                        </a:lnTo>
                        <a:lnTo>
                          <a:pt x="0" y="0"/>
                        </a:lnTo>
                        <a:lnTo>
                          <a:pt x="15" y="9"/>
                        </a:lnTo>
                        <a:lnTo>
                          <a:pt x="30" y="17"/>
                        </a:lnTo>
                        <a:lnTo>
                          <a:pt x="45" y="26"/>
                        </a:lnTo>
                        <a:lnTo>
                          <a:pt x="60" y="36"/>
                        </a:lnTo>
                        <a:lnTo>
                          <a:pt x="87" y="57"/>
                        </a:lnTo>
                        <a:lnTo>
                          <a:pt x="111" y="77"/>
                        </a:lnTo>
                        <a:lnTo>
                          <a:pt x="135" y="99"/>
                        </a:lnTo>
                        <a:lnTo>
                          <a:pt x="156" y="122"/>
                        </a:lnTo>
                        <a:lnTo>
                          <a:pt x="176" y="144"/>
                        </a:lnTo>
                        <a:lnTo>
                          <a:pt x="193" y="166"/>
                        </a:lnTo>
                        <a:lnTo>
                          <a:pt x="210" y="189"/>
                        </a:lnTo>
                        <a:lnTo>
                          <a:pt x="224" y="210"/>
                        </a:lnTo>
                        <a:lnTo>
                          <a:pt x="237" y="230"/>
                        </a:lnTo>
                        <a:lnTo>
                          <a:pt x="248" y="250"/>
                        </a:lnTo>
                        <a:lnTo>
                          <a:pt x="265" y="283"/>
                        </a:lnTo>
                        <a:lnTo>
                          <a:pt x="278" y="307"/>
                        </a:lnTo>
                        <a:lnTo>
                          <a:pt x="281" y="315"/>
                        </a:lnTo>
                        <a:lnTo>
                          <a:pt x="284" y="324"/>
                        </a:lnTo>
                        <a:lnTo>
                          <a:pt x="288" y="335"/>
                        </a:lnTo>
                        <a:lnTo>
                          <a:pt x="292" y="346"/>
                        </a:lnTo>
                        <a:lnTo>
                          <a:pt x="295" y="358"/>
                        </a:lnTo>
                        <a:lnTo>
                          <a:pt x="299" y="371"/>
                        </a:lnTo>
                        <a:lnTo>
                          <a:pt x="303" y="385"/>
                        </a:lnTo>
                        <a:lnTo>
                          <a:pt x="307" y="401"/>
                        </a:lnTo>
                        <a:lnTo>
                          <a:pt x="307" y="386"/>
                        </a:lnTo>
                        <a:lnTo>
                          <a:pt x="305" y="373"/>
                        </a:lnTo>
                        <a:lnTo>
                          <a:pt x="303" y="360"/>
                        </a:lnTo>
                        <a:lnTo>
                          <a:pt x="300" y="348"/>
                        </a:lnTo>
                        <a:lnTo>
                          <a:pt x="296" y="335"/>
                        </a:lnTo>
                        <a:lnTo>
                          <a:pt x="291" y="322"/>
                        </a:lnTo>
                        <a:lnTo>
                          <a:pt x="286" y="307"/>
                        </a:lnTo>
                        <a:lnTo>
                          <a:pt x="281" y="29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5" name="Freeform 1122"/>
                  <p:cNvSpPr>
                    <a:spLocks/>
                  </p:cNvSpPr>
                  <p:nvPr/>
                </p:nvSpPr>
                <p:spPr bwMode="auto">
                  <a:xfrm>
                    <a:off x="1238" y="2460"/>
                    <a:ext cx="7" cy="307"/>
                  </a:xfrm>
                  <a:custGeom>
                    <a:avLst/>
                    <a:gdLst>
                      <a:gd name="T0" fmla="*/ 0 w 91"/>
                      <a:gd name="T1" fmla="*/ 0 h 3996"/>
                      <a:gd name="T2" fmla="*/ 0 w 91"/>
                      <a:gd name="T3" fmla="*/ 0 h 3996"/>
                      <a:gd name="T4" fmla="*/ 0 w 91"/>
                      <a:gd name="T5" fmla="*/ 0 h 3996"/>
                      <a:gd name="T6" fmla="*/ 0 w 91"/>
                      <a:gd name="T7" fmla="*/ 0 h 3996"/>
                      <a:gd name="T8" fmla="*/ 0 w 91"/>
                      <a:gd name="T9" fmla="*/ 0 h 3996"/>
                      <a:gd name="T10" fmla="*/ 0 60000 65536"/>
                      <a:gd name="T11" fmla="*/ 0 60000 65536"/>
                      <a:gd name="T12" fmla="*/ 0 60000 65536"/>
                      <a:gd name="T13" fmla="*/ 0 60000 65536"/>
                      <a:gd name="T14" fmla="*/ 0 60000 65536"/>
                      <a:gd name="T15" fmla="*/ 0 w 91"/>
                      <a:gd name="T16" fmla="*/ 0 h 3996"/>
                      <a:gd name="T17" fmla="*/ 91 w 91"/>
                      <a:gd name="T18" fmla="*/ 3996 h 3996"/>
                    </a:gdLst>
                    <a:ahLst/>
                    <a:cxnLst>
                      <a:cxn ang="T10">
                        <a:pos x="T0" y="T1"/>
                      </a:cxn>
                      <a:cxn ang="T11">
                        <a:pos x="T2" y="T3"/>
                      </a:cxn>
                      <a:cxn ang="T12">
                        <a:pos x="T4" y="T5"/>
                      </a:cxn>
                      <a:cxn ang="T13">
                        <a:pos x="T6" y="T7"/>
                      </a:cxn>
                      <a:cxn ang="T14">
                        <a:pos x="T8" y="T9"/>
                      </a:cxn>
                    </a:cxnLst>
                    <a:rect l="T15" t="T16" r="T17" b="T18"/>
                    <a:pathLst>
                      <a:path w="91" h="3996">
                        <a:moveTo>
                          <a:pt x="67" y="0"/>
                        </a:moveTo>
                        <a:lnTo>
                          <a:pt x="27" y="0"/>
                        </a:lnTo>
                        <a:lnTo>
                          <a:pt x="0" y="3996"/>
                        </a:lnTo>
                        <a:lnTo>
                          <a:pt x="91" y="3996"/>
                        </a:lnTo>
                        <a:lnTo>
                          <a:pt x="67" y="0"/>
                        </a:lnTo>
                        <a:close/>
                      </a:path>
                    </a:pathLst>
                  </a:custGeom>
                  <a:solidFill>
                    <a:srgbClr val="5D9F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6" name="Rectangle 1123"/>
                  <p:cNvSpPr>
                    <a:spLocks noChangeArrowheads="1"/>
                  </p:cNvSpPr>
                  <p:nvPr/>
                </p:nvSpPr>
                <p:spPr bwMode="auto">
                  <a:xfrm>
                    <a:off x="1240" y="2461"/>
                    <a:ext cx="2" cy="306"/>
                  </a:xfrm>
                  <a:prstGeom prst="rect">
                    <a:avLst/>
                  </a:prstGeom>
                  <a:solidFill>
                    <a:srgbClr val="70BF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endParaRPr lang="en-US" sz="3333" b="1">
                      <a:solidFill>
                        <a:srgbClr val="0000CC"/>
                      </a:solidFill>
                      <a:latin typeface="Arial" panose="020B0604020202020204" pitchFamily="34" charset="0"/>
                    </a:endParaRPr>
                  </a:p>
                </p:txBody>
              </p:sp>
              <p:sp>
                <p:nvSpPr>
                  <p:cNvPr id="507" name="Freeform 1124"/>
                  <p:cNvSpPr>
                    <a:spLocks/>
                  </p:cNvSpPr>
                  <p:nvPr/>
                </p:nvSpPr>
                <p:spPr bwMode="auto">
                  <a:xfrm>
                    <a:off x="1242" y="2557"/>
                    <a:ext cx="63" cy="36"/>
                  </a:xfrm>
                  <a:custGeom>
                    <a:avLst/>
                    <a:gdLst>
                      <a:gd name="T0" fmla="*/ 0 w 820"/>
                      <a:gd name="T1" fmla="*/ 0 h 462"/>
                      <a:gd name="T2" fmla="*/ 0 w 820"/>
                      <a:gd name="T3" fmla="*/ 0 h 462"/>
                      <a:gd name="T4" fmla="*/ 0 w 820"/>
                      <a:gd name="T5" fmla="*/ 0 h 462"/>
                      <a:gd name="T6" fmla="*/ 0 w 820"/>
                      <a:gd name="T7" fmla="*/ 0 h 462"/>
                      <a:gd name="T8" fmla="*/ 0 w 820"/>
                      <a:gd name="T9" fmla="*/ 0 h 462"/>
                      <a:gd name="T10" fmla="*/ 0 w 820"/>
                      <a:gd name="T11" fmla="*/ 0 h 462"/>
                      <a:gd name="T12" fmla="*/ 0 w 820"/>
                      <a:gd name="T13" fmla="*/ 0 h 462"/>
                      <a:gd name="T14" fmla="*/ 0 w 820"/>
                      <a:gd name="T15" fmla="*/ 0 h 462"/>
                      <a:gd name="T16" fmla="*/ 0 w 820"/>
                      <a:gd name="T17" fmla="*/ 0 h 462"/>
                      <a:gd name="T18" fmla="*/ 0 w 820"/>
                      <a:gd name="T19" fmla="*/ 0 h 462"/>
                      <a:gd name="T20" fmla="*/ 0 w 820"/>
                      <a:gd name="T21" fmla="*/ 0 h 462"/>
                      <a:gd name="T22" fmla="*/ 0 w 820"/>
                      <a:gd name="T23" fmla="*/ 0 h 462"/>
                      <a:gd name="T24" fmla="*/ 0 w 820"/>
                      <a:gd name="T25" fmla="*/ 0 h 462"/>
                      <a:gd name="T26" fmla="*/ 0 w 820"/>
                      <a:gd name="T27" fmla="*/ 0 h 462"/>
                      <a:gd name="T28" fmla="*/ 0 w 820"/>
                      <a:gd name="T29" fmla="*/ 0 h 462"/>
                      <a:gd name="T30" fmla="*/ 0 w 820"/>
                      <a:gd name="T31" fmla="*/ 0 h 462"/>
                      <a:gd name="T32" fmla="*/ 0 w 820"/>
                      <a:gd name="T33" fmla="*/ 0 h 462"/>
                      <a:gd name="T34" fmla="*/ 0 w 820"/>
                      <a:gd name="T35" fmla="*/ 0 h 462"/>
                      <a:gd name="T36" fmla="*/ 0 w 820"/>
                      <a:gd name="T37" fmla="*/ 0 h 462"/>
                      <a:gd name="T38" fmla="*/ 0 w 820"/>
                      <a:gd name="T39" fmla="*/ 0 h 462"/>
                      <a:gd name="T40" fmla="*/ 0 w 820"/>
                      <a:gd name="T41" fmla="*/ 0 h 462"/>
                      <a:gd name="T42" fmla="*/ 0 w 820"/>
                      <a:gd name="T43" fmla="*/ 0 h 462"/>
                      <a:gd name="T44" fmla="*/ 0 w 820"/>
                      <a:gd name="T45" fmla="*/ 0 h 462"/>
                      <a:gd name="T46" fmla="*/ 0 w 820"/>
                      <a:gd name="T47" fmla="*/ 0 h 462"/>
                      <a:gd name="T48" fmla="*/ 0 w 820"/>
                      <a:gd name="T49" fmla="*/ 0 h 462"/>
                      <a:gd name="T50" fmla="*/ 0 w 820"/>
                      <a:gd name="T51" fmla="*/ 0 h 462"/>
                      <a:gd name="T52" fmla="*/ 0 w 820"/>
                      <a:gd name="T53" fmla="*/ 0 h 462"/>
                      <a:gd name="T54" fmla="*/ 0 w 820"/>
                      <a:gd name="T55" fmla="*/ 0 h 462"/>
                      <a:gd name="T56" fmla="*/ 0 w 820"/>
                      <a:gd name="T57" fmla="*/ 0 h 462"/>
                      <a:gd name="T58" fmla="*/ 0 w 820"/>
                      <a:gd name="T59" fmla="*/ 0 h 462"/>
                      <a:gd name="T60" fmla="*/ 0 w 820"/>
                      <a:gd name="T61" fmla="*/ 0 h 462"/>
                      <a:gd name="T62" fmla="*/ 0 w 820"/>
                      <a:gd name="T63" fmla="*/ 0 h 462"/>
                      <a:gd name="T64" fmla="*/ 0 w 820"/>
                      <a:gd name="T65" fmla="*/ 0 h 462"/>
                      <a:gd name="T66" fmla="*/ 0 w 820"/>
                      <a:gd name="T67" fmla="*/ 0 h 462"/>
                      <a:gd name="T68" fmla="*/ 0 w 820"/>
                      <a:gd name="T69" fmla="*/ 0 h 462"/>
                      <a:gd name="T70" fmla="*/ 0 w 820"/>
                      <a:gd name="T71" fmla="*/ 0 h 462"/>
                      <a:gd name="T72" fmla="*/ 0 w 820"/>
                      <a:gd name="T73" fmla="*/ 0 h 462"/>
                      <a:gd name="T74" fmla="*/ 0 w 820"/>
                      <a:gd name="T75" fmla="*/ 0 h 462"/>
                      <a:gd name="T76" fmla="*/ 0 w 820"/>
                      <a:gd name="T77" fmla="*/ 0 h 462"/>
                      <a:gd name="T78" fmla="*/ 0 w 820"/>
                      <a:gd name="T79" fmla="*/ 0 h 462"/>
                      <a:gd name="T80" fmla="*/ 0 w 820"/>
                      <a:gd name="T81" fmla="*/ 0 h 462"/>
                      <a:gd name="T82" fmla="*/ 0 w 820"/>
                      <a:gd name="T83" fmla="*/ 0 h 462"/>
                      <a:gd name="T84" fmla="*/ 0 w 820"/>
                      <a:gd name="T85" fmla="*/ 0 h 462"/>
                      <a:gd name="T86" fmla="*/ 0 w 820"/>
                      <a:gd name="T87" fmla="*/ 0 h 462"/>
                      <a:gd name="T88" fmla="*/ 0 w 820"/>
                      <a:gd name="T89" fmla="*/ 0 h 462"/>
                      <a:gd name="T90" fmla="*/ 0 w 820"/>
                      <a:gd name="T91" fmla="*/ 0 h 4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0"/>
                      <a:gd name="T139" fmla="*/ 0 h 462"/>
                      <a:gd name="T140" fmla="*/ 820 w 820"/>
                      <a:gd name="T141" fmla="*/ 462 h 4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0" h="462">
                        <a:moveTo>
                          <a:pt x="13" y="462"/>
                        </a:moveTo>
                        <a:lnTo>
                          <a:pt x="9" y="436"/>
                        </a:lnTo>
                        <a:lnTo>
                          <a:pt x="5" y="413"/>
                        </a:lnTo>
                        <a:lnTo>
                          <a:pt x="2" y="391"/>
                        </a:lnTo>
                        <a:lnTo>
                          <a:pt x="1" y="367"/>
                        </a:lnTo>
                        <a:lnTo>
                          <a:pt x="0" y="345"/>
                        </a:lnTo>
                        <a:lnTo>
                          <a:pt x="1" y="322"/>
                        </a:lnTo>
                        <a:lnTo>
                          <a:pt x="3" y="299"/>
                        </a:lnTo>
                        <a:lnTo>
                          <a:pt x="7" y="274"/>
                        </a:lnTo>
                        <a:lnTo>
                          <a:pt x="11" y="257"/>
                        </a:lnTo>
                        <a:lnTo>
                          <a:pt x="18" y="240"/>
                        </a:lnTo>
                        <a:lnTo>
                          <a:pt x="25" y="223"/>
                        </a:lnTo>
                        <a:lnTo>
                          <a:pt x="32" y="208"/>
                        </a:lnTo>
                        <a:lnTo>
                          <a:pt x="41" y="193"/>
                        </a:lnTo>
                        <a:lnTo>
                          <a:pt x="51" y="179"/>
                        </a:lnTo>
                        <a:lnTo>
                          <a:pt x="61" y="166"/>
                        </a:lnTo>
                        <a:lnTo>
                          <a:pt x="72" y="152"/>
                        </a:lnTo>
                        <a:lnTo>
                          <a:pt x="77" y="142"/>
                        </a:lnTo>
                        <a:lnTo>
                          <a:pt x="82" y="133"/>
                        </a:lnTo>
                        <a:lnTo>
                          <a:pt x="89" y="124"/>
                        </a:lnTo>
                        <a:lnTo>
                          <a:pt x="94" y="116"/>
                        </a:lnTo>
                        <a:lnTo>
                          <a:pt x="99" y="107"/>
                        </a:lnTo>
                        <a:lnTo>
                          <a:pt x="105" y="98"/>
                        </a:lnTo>
                        <a:lnTo>
                          <a:pt x="110" y="89"/>
                        </a:lnTo>
                        <a:lnTo>
                          <a:pt x="115" y="78"/>
                        </a:lnTo>
                        <a:lnTo>
                          <a:pt x="126" y="68"/>
                        </a:lnTo>
                        <a:lnTo>
                          <a:pt x="136" y="58"/>
                        </a:lnTo>
                        <a:lnTo>
                          <a:pt x="147" y="46"/>
                        </a:lnTo>
                        <a:lnTo>
                          <a:pt x="157" y="35"/>
                        </a:lnTo>
                        <a:lnTo>
                          <a:pt x="169" y="25"/>
                        </a:lnTo>
                        <a:lnTo>
                          <a:pt x="180" y="15"/>
                        </a:lnTo>
                        <a:lnTo>
                          <a:pt x="186" y="11"/>
                        </a:lnTo>
                        <a:lnTo>
                          <a:pt x="192" y="7"/>
                        </a:lnTo>
                        <a:lnTo>
                          <a:pt x="198" y="4"/>
                        </a:lnTo>
                        <a:lnTo>
                          <a:pt x="204" y="2"/>
                        </a:lnTo>
                        <a:lnTo>
                          <a:pt x="212" y="1"/>
                        </a:lnTo>
                        <a:lnTo>
                          <a:pt x="219" y="0"/>
                        </a:lnTo>
                        <a:lnTo>
                          <a:pt x="226" y="0"/>
                        </a:lnTo>
                        <a:lnTo>
                          <a:pt x="234" y="1"/>
                        </a:lnTo>
                        <a:lnTo>
                          <a:pt x="249" y="3"/>
                        </a:lnTo>
                        <a:lnTo>
                          <a:pt x="263" y="6"/>
                        </a:lnTo>
                        <a:lnTo>
                          <a:pt x="278" y="11"/>
                        </a:lnTo>
                        <a:lnTo>
                          <a:pt x="293" y="15"/>
                        </a:lnTo>
                        <a:lnTo>
                          <a:pt x="308" y="20"/>
                        </a:lnTo>
                        <a:lnTo>
                          <a:pt x="323" y="23"/>
                        </a:lnTo>
                        <a:lnTo>
                          <a:pt x="333" y="25"/>
                        </a:lnTo>
                        <a:lnTo>
                          <a:pt x="343" y="28"/>
                        </a:lnTo>
                        <a:lnTo>
                          <a:pt x="354" y="30"/>
                        </a:lnTo>
                        <a:lnTo>
                          <a:pt x="365" y="32"/>
                        </a:lnTo>
                        <a:lnTo>
                          <a:pt x="376" y="34"/>
                        </a:lnTo>
                        <a:lnTo>
                          <a:pt x="387" y="37"/>
                        </a:lnTo>
                        <a:lnTo>
                          <a:pt x="398" y="39"/>
                        </a:lnTo>
                        <a:lnTo>
                          <a:pt x="409" y="41"/>
                        </a:lnTo>
                        <a:lnTo>
                          <a:pt x="417" y="49"/>
                        </a:lnTo>
                        <a:lnTo>
                          <a:pt x="424" y="57"/>
                        </a:lnTo>
                        <a:lnTo>
                          <a:pt x="432" y="65"/>
                        </a:lnTo>
                        <a:lnTo>
                          <a:pt x="439" y="73"/>
                        </a:lnTo>
                        <a:lnTo>
                          <a:pt x="447" y="80"/>
                        </a:lnTo>
                        <a:lnTo>
                          <a:pt x="456" y="87"/>
                        </a:lnTo>
                        <a:lnTo>
                          <a:pt x="465" y="94"/>
                        </a:lnTo>
                        <a:lnTo>
                          <a:pt x="474" y="97"/>
                        </a:lnTo>
                        <a:lnTo>
                          <a:pt x="482" y="99"/>
                        </a:lnTo>
                        <a:lnTo>
                          <a:pt x="490" y="100"/>
                        </a:lnTo>
                        <a:lnTo>
                          <a:pt x="498" y="101"/>
                        </a:lnTo>
                        <a:lnTo>
                          <a:pt x="506" y="100"/>
                        </a:lnTo>
                        <a:lnTo>
                          <a:pt x="522" y="99"/>
                        </a:lnTo>
                        <a:lnTo>
                          <a:pt x="540" y="97"/>
                        </a:lnTo>
                        <a:lnTo>
                          <a:pt x="557" y="95"/>
                        </a:lnTo>
                        <a:lnTo>
                          <a:pt x="574" y="95"/>
                        </a:lnTo>
                        <a:lnTo>
                          <a:pt x="582" y="95"/>
                        </a:lnTo>
                        <a:lnTo>
                          <a:pt x="590" y="97"/>
                        </a:lnTo>
                        <a:lnTo>
                          <a:pt x="599" y="99"/>
                        </a:lnTo>
                        <a:lnTo>
                          <a:pt x="606" y="102"/>
                        </a:lnTo>
                        <a:lnTo>
                          <a:pt x="621" y="110"/>
                        </a:lnTo>
                        <a:lnTo>
                          <a:pt x="635" y="119"/>
                        </a:lnTo>
                        <a:lnTo>
                          <a:pt x="649" y="128"/>
                        </a:lnTo>
                        <a:lnTo>
                          <a:pt x="663" y="138"/>
                        </a:lnTo>
                        <a:lnTo>
                          <a:pt x="690" y="161"/>
                        </a:lnTo>
                        <a:lnTo>
                          <a:pt x="716" y="184"/>
                        </a:lnTo>
                        <a:lnTo>
                          <a:pt x="742" y="208"/>
                        </a:lnTo>
                        <a:lnTo>
                          <a:pt x="768" y="233"/>
                        </a:lnTo>
                        <a:lnTo>
                          <a:pt x="793" y="257"/>
                        </a:lnTo>
                        <a:lnTo>
                          <a:pt x="820" y="280"/>
                        </a:lnTo>
                        <a:lnTo>
                          <a:pt x="787" y="266"/>
                        </a:lnTo>
                        <a:lnTo>
                          <a:pt x="756" y="252"/>
                        </a:lnTo>
                        <a:lnTo>
                          <a:pt x="723" y="238"/>
                        </a:lnTo>
                        <a:lnTo>
                          <a:pt x="692" y="223"/>
                        </a:lnTo>
                        <a:lnTo>
                          <a:pt x="659" y="209"/>
                        </a:lnTo>
                        <a:lnTo>
                          <a:pt x="627" y="197"/>
                        </a:lnTo>
                        <a:lnTo>
                          <a:pt x="610" y="191"/>
                        </a:lnTo>
                        <a:lnTo>
                          <a:pt x="593" y="186"/>
                        </a:lnTo>
                        <a:lnTo>
                          <a:pt x="576" y="182"/>
                        </a:lnTo>
                        <a:lnTo>
                          <a:pt x="559" y="178"/>
                        </a:lnTo>
                        <a:lnTo>
                          <a:pt x="552" y="177"/>
                        </a:lnTo>
                        <a:lnTo>
                          <a:pt x="545" y="177"/>
                        </a:lnTo>
                        <a:lnTo>
                          <a:pt x="538" y="178"/>
                        </a:lnTo>
                        <a:lnTo>
                          <a:pt x="530" y="179"/>
                        </a:lnTo>
                        <a:lnTo>
                          <a:pt x="515" y="184"/>
                        </a:lnTo>
                        <a:lnTo>
                          <a:pt x="500" y="189"/>
                        </a:lnTo>
                        <a:lnTo>
                          <a:pt x="486" y="195"/>
                        </a:lnTo>
                        <a:lnTo>
                          <a:pt x="471" y="201"/>
                        </a:lnTo>
                        <a:lnTo>
                          <a:pt x="464" y="203"/>
                        </a:lnTo>
                        <a:lnTo>
                          <a:pt x="457" y="204"/>
                        </a:lnTo>
                        <a:lnTo>
                          <a:pt x="448" y="205"/>
                        </a:lnTo>
                        <a:lnTo>
                          <a:pt x="441" y="205"/>
                        </a:lnTo>
                        <a:lnTo>
                          <a:pt x="430" y="204"/>
                        </a:lnTo>
                        <a:lnTo>
                          <a:pt x="419" y="202"/>
                        </a:lnTo>
                        <a:lnTo>
                          <a:pt x="406" y="198"/>
                        </a:lnTo>
                        <a:lnTo>
                          <a:pt x="394" y="195"/>
                        </a:lnTo>
                        <a:lnTo>
                          <a:pt x="367" y="186"/>
                        </a:lnTo>
                        <a:lnTo>
                          <a:pt x="340" y="177"/>
                        </a:lnTo>
                        <a:lnTo>
                          <a:pt x="313" y="168"/>
                        </a:lnTo>
                        <a:lnTo>
                          <a:pt x="286" y="162"/>
                        </a:lnTo>
                        <a:lnTo>
                          <a:pt x="274" y="160"/>
                        </a:lnTo>
                        <a:lnTo>
                          <a:pt x="262" y="160"/>
                        </a:lnTo>
                        <a:lnTo>
                          <a:pt x="251" y="160"/>
                        </a:lnTo>
                        <a:lnTo>
                          <a:pt x="241" y="163"/>
                        </a:lnTo>
                        <a:lnTo>
                          <a:pt x="227" y="167"/>
                        </a:lnTo>
                        <a:lnTo>
                          <a:pt x="216" y="173"/>
                        </a:lnTo>
                        <a:lnTo>
                          <a:pt x="206" y="179"/>
                        </a:lnTo>
                        <a:lnTo>
                          <a:pt x="197" y="187"/>
                        </a:lnTo>
                        <a:lnTo>
                          <a:pt x="190" y="195"/>
                        </a:lnTo>
                        <a:lnTo>
                          <a:pt x="183" y="204"/>
                        </a:lnTo>
                        <a:lnTo>
                          <a:pt x="177" y="214"/>
                        </a:lnTo>
                        <a:lnTo>
                          <a:pt x="171" y="224"/>
                        </a:lnTo>
                        <a:lnTo>
                          <a:pt x="158" y="246"/>
                        </a:lnTo>
                        <a:lnTo>
                          <a:pt x="145" y="267"/>
                        </a:lnTo>
                        <a:lnTo>
                          <a:pt x="137" y="277"/>
                        </a:lnTo>
                        <a:lnTo>
                          <a:pt x="129" y="287"/>
                        </a:lnTo>
                        <a:lnTo>
                          <a:pt x="119" y="297"/>
                        </a:lnTo>
                        <a:lnTo>
                          <a:pt x="109" y="307"/>
                        </a:lnTo>
                        <a:lnTo>
                          <a:pt x="99" y="326"/>
                        </a:lnTo>
                        <a:lnTo>
                          <a:pt x="87" y="346"/>
                        </a:lnTo>
                        <a:lnTo>
                          <a:pt x="74" y="364"/>
                        </a:lnTo>
                        <a:lnTo>
                          <a:pt x="61" y="384"/>
                        </a:lnTo>
                        <a:lnTo>
                          <a:pt x="48" y="403"/>
                        </a:lnTo>
                        <a:lnTo>
                          <a:pt x="35" y="422"/>
                        </a:lnTo>
                        <a:lnTo>
                          <a:pt x="24" y="442"/>
                        </a:lnTo>
                        <a:lnTo>
                          <a:pt x="13" y="462"/>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8" name="Freeform 1125"/>
                  <p:cNvSpPr>
                    <a:spLocks/>
                  </p:cNvSpPr>
                  <p:nvPr/>
                </p:nvSpPr>
                <p:spPr bwMode="auto">
                  <a:xfrm>
                    <a:off x="1191" y="2471"/>
                    <a:ext cx="52" cy="28"/>
                  </a:xfrm>
                  <a:custGeom>
                    <a:avLst/>
                    <a:gdLst>
                      <a:gd name="T0" fmla="*/ 0 w 682"/>
                      <a:gd name="T1" fmla="*/ 0 h 363"/>
                      <a:gd name="T2" fmla="*/ 0 w 682"/>
                      <a:gd name="T3" fmla="*/ 0 h 363"/>
                      <a:gd name="T4" fmla="*/ 0 w 682"/>
                      <a:gd name="T5" fmla="*/ 0 h 363"/>
                      <a:gd name="T6" fmla="*/ 0 w 682"/>
                      <a:gd name="T7" fmla="*/ 0 h 363"/>
                      <a:gd name="T8" fmla="*/ 0 w 682"/>
                      <a:gd name="T9" fmla="*/ 0 h 363"/>
                      <a:gd name="T10" fmla="*/ 0 w 682"/>
                      <a:gd name="T11" fmla="*/ 0 h 363"/>
                      <a:gd name="T12" fmla="*/ 0 w 682"/>
                      <a:gd name="T13" fmla="*/ 0 h 363"/>
                      <a:gd name="T14" fmla="*/ 0 w 682"/>
                      <a:gd name="T15" fmla="*/ 0 h 363"/>
                      <a:gd name="T16" fmla="*/ 0 w 682"/>
                      <a:gd name="T17" fmla="*/ 0 h 363"/>
                      <a:gd name="T18" fmla="*/ 0 w 682"/>
                      <a:gd name="T19" fmla="*/ 0 h 363"/>
                      <a:gd name="T20" fmla="*/ 0 w 682"/>
                      <a:gd name="T21" fmla="*/ 0 h 363"/>
                      <a:gd name="T22" fmla="*/ 0 w 682"/>
                      <a:gd name="T23" fmla="*/ 0 h 363"/>
                      <a:gd name="T24" fmla="*/ 0 w 682"/>
                      <a:gd name="T25" fmla="*/ 0 h 363"/>
                      <a:gd name="T26" fmla="*/ 0 w 682"/>
                      <a:gd name="T27" fmla="*/ 0 h 363"/>
                      <a:gd name="T28" fmla="*/ 0 w 682"/>
                      <a:gd name="T29" fmla="*/ 0 h 363"/>
                      <a:gd name="T30" fmla="*/ 0 w 682"/>
                      <a:gd name="T31" fmla="*/ 0 h 363"/>
                      <a:gd name="T32" fmla="*/ 0 w 682"/>
                      <a:gd name="T33" fmla="*/ 0 h 363"/>
                      <a:gd name="T34" fmla="*/ 0 w 682"/>
                      <a:gd name="T35" fmla="*/ 0 h 363"/>
                      <a:gd name="T36" fmla="*/ 0 w 682"/>
                      <a:gd name="T37" fmla="*/ 0 h 363"/>
                      <a:gd name="T38" fmla="*/ 0 w 682"/>
                      <a:gd name="T39" fmla="*/ 0 h 363"/>
                      <a:gd name="T40" fmla="*/ 0 w 682"/>
                      <a:gd name="T41" fmla="*/ 0 h 363"/>
                      <a:gd name="T42" fmla="*/ 0 w 682"/>
                      <a:gd name="T43" fmla="*/ 0 h 363"/>
                      <a:gd name="T44" fmla="*/ 0 w 682"/>
                      <a:gd name="T45" fmla="*/ 0 h 363"/>
                      <a:gd name="T46" fmla="*/ 0 w 682"/>
                      <a:gd name="T47" fmla="*/ 0 h 363"/>
                      <a:gd name="T48" fmla="*/ 0 w 682"/>
                      <a:gd name="T49" fmla="*/ 0 h 363"/>
                      <a:gd name="T50" fmla="*/ 0 w 682"/>
                      <a:gd name="T51" fmla="*/ 0 h 363"/>
                      <a:gd name="T52" fmla="*/ 0 w 682"/>
                      <a:gd name="T53" fmla="*/ 0 h 363"/>
                      <a:gd name="T54" fmla="*/ 0 w 682"/>
                      <a:gd name="T55" fmla="*/ 0 h 363"/>
                      <a:gd name="T56" fmla="*/ 0 w 682"/>
                      <a:gd name="T57" fmla="*/ 0 h 363"/>
                      <a:gd name="T58" fmla="*/ 0 w 682"/>
                      <a:gd name="T59" fmla="*/ 0 h 363"/>
                      <a:gd name="T60" fmla="*/ 0 w 682"/>
                      <a:gd name="T61" fmla="*/ 0 h 363"/>
                      <a:gd name="T62" fmla="*/ 0 w 682"/>
                      <a:gd name="T63" fmla="*/ 0 h 363"/>
                      <a:gd name="T64" fmla="*/ 0 w 682"/>
                      <a:gd name="T65" fmla="*/ 0 h 363"/>
                      <a:gd name="T66" fmla="*/ 0 w 682"/>
                      <a:gd name="T67" fmla="*/ 0 h 363"/>
                      <a:gd name="T68" fmla="*/ 0 w 682"/>
                      <a:gd name="T69" fmla="*/ 0 h 363"/>
                      <a:gd name="T70" fmla="*/ 0 w 682"/>
                      <a:gd name="T71" fmla="*/ 0 h 363"/>
                      <a:gd name="T72" fmla="*/ 0 w 682"/>
                      <a:gd name="T73" fmla="*/ 0 h 363"/>
                      <a:gd name="T74" fmla="*/ 0 w 682"/>
                      <a:gd name="T75" fmla="*/ 0 h 363"/>
                      <a:gd name="T76" fmla="*/ 0 w 682"/>
                      <a:gd name="T77" fmla="*/ 0 h 363"/>
                      <a:gd name="T78" fmla="*/ 0 w 682"/>
                      <a:gd name="T79" fmla="*/ 0 h 363"/>
                      <a:gd name="T80" fmla="*/ 0 w 682"/>
                      <a:gd name="T81" fmla="*/ 0 h 363"/>
                      <a:gd name="T82" fmla="*/ 0 w 682"/>
                      <a:gd name="T83" fmla="*/ 0 h 363"/>
                      <a:gd name="T84" fmla="*/ 0 w 682"/>
                      <a:gd name="T85" fmla="*/ 0 h 363"/>
                      <a:gd name="T86" fmla="*/ 0 w 682"/>
                      <a:gd name="T87" fmla="*/ 0 h 3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2"/>
                      <a:gd name="T133" fmla="*/ 0 h 363"/>
                      <a:gd name="T134" fmla="*/ 682 w 682"/>
                      <a:gd name="T135" fmla="*/ 363 h 3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2" h="363">
                        <a:moveTo>
                          <a:pt x="671" y="363"/>
                        </a:moveTo>
                        <a:lnTo>
                          <a:pt x="675" y="344"/>
                        </a:lnTo>
                        <a:lnTo>
                          <a:pt x="678" y="325"/>
                        </a:lnTo>
                        <a:lnTo>
                          <a:pt x="680" y="307"/>
                        </a:lnTo>
                        <a:lnTo>
                          <a:pt x="681" y="288"/>
                        </a:lnTo>
                        <a:lnTo>
                          <a:pt x="682" y="271"/>
                        </a:lnTo>
                        <a:lnTo>
                          <a:pt x="681" y="253"/>
                        </a:lnTo>
                        <a:lnTo>
                          <a:pt x="679" y="234"/>
                        </a:lnTo>
                        <a:lnTo>
                          <a:pt x="676" y="214"/>
                        </a:lnTo>
                        <a:lnTo>
                          <a:pt x="673" y="201"/>
                        </a:lnTo>
                        <a:lnTo>
                          <a:pt x="668" y="188"/>
                        </a:lnTo>
                        <a:lnTo>
                          <a:pt x="663" y="176"/>
                        </a:lnTo>
                        <a:lnTo>
                          <a:pt x="656" y="164"/>
                        </a:lnTo>
                        <a:lnTo>
                          <a:pt x="649" y="151"/>
                        </a:lnTo>
                        <a:lnTo>
                          <a:pt x="640" y="140"/>
                        </a:lnTo>
                        <a:lnTo>
                          <a:pt x="631" y="130"/>
                        </a:lnTo>
                        <a:lnTo>
                          <a:pt x="621" y="120"/>
                        </a:lnTo>
                        <a:lnTo>
                          <a:pt x="617" y="112"/>
                        </a:lnTo>
                        <a:lnTo>
                          <a:pt x="612" y="105"/>
                        </a:lnTo>
                        <a:lnTo>
                          <a:pt x="607" y="98"/>
                        </a:lnTo>
                        <a:lnTo>
                          <a:pt x="603" y="91"/>
                        </a:lnTo>
                        <a:lnTo>
                          <a:pt x="599" y="83"/>
                        </a:lnTo>
                        <a:lnTo>
                          <a:pt x="594" y="76"/>
                        </a:lnTo>
                        <a:lnTo>
                          <a:pt x="590" y="68"/>
                        </a:lnTo>
                        <a:lnTo>
                          <a:pt x="586" y="61"/>
                        </a:lnTo>
                        <a:lnTo>
                          <a:pt x="577" y="53"/>
                        </a:lnTo>
                        <a:lnTo>
                          <a:pt x="568" y="45"/>
                        </a:lnTo>
                        <a:lnTo>
                          <a:pt x="560" y="36"/>
                        </a:lnTo>
                        <a:lnTo>
                          <a:pt x="551" y="28"/>
                        </a:lnTo>
                        <a:lnTo>
                          <a:pt x="542" y="20"/>
                        </a:lnTo>
                        <a:lnTo>
                          <a:pt x="532" y="11"/>
                        </a:lnTo>
                        <a:lnTo>
                          <a:pt x="522" y="6"/>
                        </a:lnTo>
                        <a:lnTo>
                          <a:pt x="512" y="2"/>
                        </a:lnTo>
                        <a:lnTo>
                          <a:pt x="500" y="0"/>
                        </a:lnTo>
                        <a:lnTo>
                          <a:pt x="488" y="0"/>
                        </a:lnTo>
                        <a:lnTo>
                          <a:pt x="476" y="2"/>
                        </a:lnTo>
                        <a:lnTo>
                          <a:pt x="463" y="5"/>
                        </a:lnTo>
                        <a:lnTo>
                          <a:pt x="451" y="8"/>
                        </a:lnTo>
                        <a:lnTo>
                          <a:pt x="439" y="12"/>
                        </a:lnTo>
                        <a:lnTo>
                          <a:pt x="426" y="16"/>
                        </a:lnTo>
                        <a:lnTo>
                          <a:pt x="414" y="18"/>
                        </a:lnTo>
                        <a:lnTo>
                          <a:pt x="406" y="20"/>
                        </a:lnTo>
                        <a:lnTo>
                          <a:pt x="397" y="21"/>
                        </a:lnTo>
                        <a:lnTo>
                          <a:pt x="387" y="23"/>
                        </a:lnTo>
                        <a:lnTo>
                          <a:pt x="378" y="25"/>
                        </a:lnTo>
                        <a:lnTo>
                          <a:pt x="369" y="27"/>
                        </a:lnTo>
                        <a:lnTo>
                          <a:pt x="360" y="29"/>
                        </a:lnTo>
                        <a:lnTo>
                          <a:pt x="351" y="31"/>
                        </a:lnTo>
                        <a:lnTo>
                          <a:pt x="342" y="33"/>
                        </a:lnTo>
                        <a:lnTo>
                          <a:pt x="335" y="39"/>
                        </a:lnTo>
                        <a:lnTo>
                          <a:pt x="329" y="45"/>
                        </a:lnTo>
                        <a:lnTo>
                          <a:pt x="323" y="51"/>
                        </a:lnTo>
                        <a:lnTo>
                          <a:pt x="316" y="57"/>
                        </a:lnTo>
                        <a:lnTo>
                          <a:pt x="310" y="63"/>
                        </a:lnTo>
                        <a:lnTo>
                          <a:pt x="303" y="69"/>
                        </a:lnTo>
                        <a:lnTo>
                          <a:pt x="296" y="73"/>
                        </a:lnTo>
                        <a:lnTo>
                          <a:pt x="289" y="76"/>
                        </a:lnTo>
                        <a:lnTo>
                          <a:pt x="282" y="78"/>
                        </a:lnTo>
                        <a:lnTo>
                          <a:pt x="275" y="79"/>
                        </a:lnTo>
                        <a:lnTo>
                          <a:pt x="268" y="79"/>
                        </a:lnTo>
                        <a:lnTo>
                          <a:pt x="261" y="79"/>
                        </a:lnTo>
                        <a:lnTo>
                          <a:pt x="246" y="78"/>
                        </a:lnTo>
                        <a:lnTo>
                          <a:pt x="232" y="76"/>
                        </a:lnTo>
                        <a:lnTo>
                          <a:pt x="218" y="74"/>
                        </a:lnTo>
                        <a:lnTo>
                          <a:pt x="205" y="74"/>
                        </a:lnTo>
                        <a:lnTo>
                          <a:pt x="198" y="74"/>
                        </a:lnTo>
                        <a:lnTo>
                          <a:pt x="192" y="75"/>
                        </a:lnTo>
                        <a:lnTo>
                          <a:pt x="185" y="77"/>
                        </a:lnTo>
                        <a:lnTo>
                          <a:pt x="179" y="79"/>
                        </a:lnTo>
                        <a:lnTo>
                          <a:pt x="166" y="87"/>
                        </a:lnTo>
                        <a:lnTo>
                          <a:pt x="154" y="94"/>
                        </a:lnTo>
                        <a:lnTo>
                          <a:pt x="142" y="101"/>
                        </a:lnTo>
                        <a:lnTo>
                          <a:pt x="130" y="109"/>
                        </a:lnTo>
                        <a:lnTo>
                          <a:pt x="108" y="126"/>
                        </a:lnTo>
                        <a:lnTo>
                          <a:pt x="86" y="144"/>
                        </a:lnTo>
                        <a:lnTo>
                          <a:pt x="65" y="164"/>
                        </a:lnTo>
                        <a:lnTo>
                          <a:pt x="44" y="183"/>
                        </a:lnTo>
                        <a:lnTo>
                          <a:pt x="22" y="201"/>
                        </a:lnTo>
                        <a:lnTo>
                          <a:pt x="0" y="219"/>
                        </a:lnTo>
                        <a:lnTo>
                          <a:pt x="27" y="208"/>
                        </a:lnTo>
                        <a:lnTo>
                          <a:pt x="54" y="197"/>
                        </a:lnTo>
                        <a:lnTo>
                          <a:pt x="80" y="186"/>
                        </a:lnTo>
                        <a:lnTo>
                          <a:pt x="107" y="175"/>
                        </a:lnTo>
                        <a:lnTo>
                          <a:pt x="134" y="165"/>
                        </a:lnTo>
                        <a:lnTo>
                          <a:pt x="161" y="155"/>
                        </a:lnTo>
                        <a:lnTo>
                          <a:pt x="188" y="146"/>
                        </a:lnTo>
                        <a:lnTo>
                          <a:pt x="216" y="140"/>
                        </a:lnTo>
                        <a:lnTo>
                          <a:pt x="222" y="139"/>
                        </a:lnTo>
                        <a:lnTo>
                          <a:pt x="228" y="139"/>
                        </a:lnTo>
                        <a:lnTo>
                          <a:pt x="235" y="140"/>
                        </a:lnTo>
                        <a:lnTo>
                          <a:pt x="241" y="141"/>
                        </a:lnTo>
                        <a:lnTo>
                          <a:pt x="254" y="144"/>
                        </a:lnTo>
                        <a:lnTo>
                          <a:pt x="266" y="149"/>
                        </a:lnTo>
                        <a:lnTo>
                          <a:pt x="278" y="153"/>
                        </a:lnTo>
                        <a:lnTo>
                          <a:pt x="291" y="159"/>
                        </a:lnTo>
                        <a:lnTo>
                          <a:pt x="297" y="160"/>
                        </a:lnTo>
                        <a:lnTo>
                          <a:pt x="303" y="161"/>
                        </a:lnTo>
                        <a:lnTo>
                          <a:pt x="309" y="162"/>
                        </a:lnTo>
                        <a:lnTo>
                          <a:pt x="315" y="162"/>
                        </a:lnTo>
                        <a:lnTo>
                          <a:pt x="325" y="161"/>
                        </a:lnTo>
                        <a:lnTo>
                          <a:pt x="334" y="159"/>
                        </a:lnTo>
                        <a:lnTo>
                          <a:pt x="344" y="157"/>
                        </a:lnTo>
                        <a:lnTo>
                          <a:pt x="355" y="153"/>
                        </a:lnTo>
                        <a:lnTo>
                          <a:pt x="376" y="146"/>
                        </a:lnTo>
                        <a:lnTo>
                          <a:pt x="400" y="139"/>
                        </a:lnTo>
                        <a:lnTo>
                          <a:pt x="422" y="132"/>
                        </a:lnTo>
                        <a:lnTo>
                          <a:pt x="444" y="127"/>
                        </a:lnTo>
                        <a:lnTo>
                          <a:pt x="454" y="126"/>
                        </a:lnTo>
                        <a:lnTo>
                          <a:pt x="464" y="125"/>
                        </a:lnTo>
                        <a:lnTo>
                          <a:pt x="474" y="126"/>
                        </a:lnTo>
                        <a:lnTo>
                          <a:pt x="483" y="127"/>
                        </a:lnTo>
                        <a:lnTo>
                          <a:pt x="493" y="131"/>
                        </a:lnTo>
                        <a:lnTo>
                          <a:pt x="502" y="135"/>
                        </a:lnTo>
                        <a:lnTo>
                          <a:pt x="511" y="140"/>
                        </a:lnTo>
                        <a:lnTo>
                          <a:pt x="518" y="146"/>
                        </a:lnTo>
                        <a:lnTo>
                          <a:pt x="524" y="153"/>
                        </a:lnTo>
                        <a:lnTo>
                          <a:pt x="530" y="161"/>
                        </a:lnTo>
                        <a:lnTo>
                          <a:pt x="535" y="168"/>
                        </a:lnTo>
                        <a:lnTo>
                          <a:pt x="541" y="176"/>
                        </a:lnTo>
                        <a:lnTo>
                          <a:pt x="551" y="193"/>
                        </a:lnTo>
                        <a:lnTo>
                          <a:pt x="562" y="209"/>
                        </a:lnTo>
                        <a:lnTo>
                          <a:pt x="569" y="217"/>
                        </a:lnTo>
                        <a:lnTo>
                          <a:pt x="576" y="226"/>
                        </a:lnTo>
                        <a:lnTo>
                          <a:pt x="583" y="234"/>
                        </a:lnTo>
                        <a:lnTo>
                          <a:pt x="592" y="241"/>
                        </a:lnTo>
                        <a:lnTo>
                          <a:pt x="600" y="256"/>
                        </a:lnTo>
                        <a:lnTo>
                          <a:pt x="611" y="271"/>
                        </a:lnTo>
                        <a:lnTo>
                          <a:pt x="621" y="286"/>
                        </a:lnTo>
                        <a:lnTo>
                          <a:pt x="632" y="302"/>
                        </a:lnTo>
                        <a:lnTo>
                          <a:pt x="643" y="317"/>
                        </a:lnTo>
                        <a:lnTo>
                          <a:pt x="654" y="332"/>
                        </a:lnTo>
                        <a:lnTo>
                          <a:pt x="663" y="347"/>
                        </a:lnTo>
                        <a:lnTo>
                          <a:pt x="671" y="363"/>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09" name="Freeform 1126"/>
                  <p:cNvSpPr>
                    <a:spLocks/>
                  </p:cNvSpPr>
                  <p:nvPr/>
                </p:nvSpPr>
                <p:spPr bwMode="auto">
                  <a:xfrm>
                    <a:off x="1194" y="2538"/>
                    <a:ext cx="12" cy="26"/>
                  </a:xfrm>
                  <a:custGeom>
                    <a:avLst/>
                    <a:gdLst>
                      <a:gd name="T0" fmla="*/ 0 w 158"/>
                      <a:gd name="T1" fmla="*/ 0 h 340"/>
                      <a:gd name="T2" fmla="*/ 0 w 158"/>
                      <a:gd name="T3" fmla="*/ 0 h 340"/>
                      <a:gd name="T4" fmla="*/ 0 w 158"/>
                      <a:gd name="T5" fmla="*/ 0 h 340"/>
                      <a:gd name="T6" fmla="*/ 0 w 158"/>
                      <a:gd name="T7" fmla="*/ 0 h 340"/>
                      <a:gd name="T8" fmla="*/ 0 w 158"/>
                      <a:gd name="T9" fmla="*/ 0 h 340"/>
                      <a:gd name="T10" fmla="*/ 0 w 158"/>
                      <a:gd name="T11" fmla="*/ 0 h 340"/>
                      <a:gd name="T12" fmla="*/ 0 w 158"/>
                      <a:gd name="T13" fmla="*/ 0 h 340"/>
                      <a:gd name="T14" fmla="*/ 0 w 158"/>
                      <a:gd name="T15" fmla="*/ 0 h 340"/>
                      <a:gd name="T16" fmla="*/ 0 w 158"/>
                      <a:gd name="T17" fmla="*/ 0 h 340"/>
                      <a:gd name="T18" fmla="*/ 0 w 158"/>
                      <a:gd name="T19" fmla="*/ 0 h 340"/>
                      <a:gd name="T20" fmla="*/ 0 w 158"/>
                      <a:gd name="T21" fmla="*/ 0 h 340"/>
                      <a:gd name="T22" fmla="*/ 0 w 158"/>
                      <a:gd name="T23" fmla="*/ 0 h 340"/>
                      <a:gd name="T24" fmla="*/ 0 w 158"/>
                      <a:gd name="T25" fmla="*/ 0 h 340"/>
                      <a:gd name="T26" fmla="*/ 0 w 158"/>
                      <a:gd name="T27" fmla="*/ 0 h 340"/>
                      <a:gd name="T28" fmla="*/ 0 w 158"/>
                      <a:gd name="T29" fmla="*/ 0 h 340"/>
                      <a:gd name="T30" fmla="*/ 0 w 158"/>
                      <a:gd name="T31" fmla="*/ 0 h 340"/>
                      <a:gd name="T32" fmla="*/ 0 w 158"/>
                      <a:gd name="T33" fmla="*/ 0 h 340"/>
                      <a:gd name="T34" fmla="*/ 0 w 158"/>
                      <a:gd name="T35" fmla="*/ 0 h 340"/>
                      <a:gd name="T36" fmla="*/ 0 w 158"/>
                      <a:gd name="T37" fmla="*/ 0 h 340"/>
                      <a:gd name="T38" fmla="*/ 0 w 158"/>
                      <a:gd name="T39" fmla="*/ 0 h 340"/>
                      <a:gd name="T40" fmla="*/ 0 w 158"/>
                      <a:gd name="T41" fmla="*/ 0 h 340"/>
                      <a:gd name="T42" fmla="*/ 0 w 158"/>
                      <a:gd name="T43" fmla="*/ 0 h 340"/>
                      <a:gd name="T44" fmla="*/ 0 w 158"/>
                      <a:gd name="T45" fmla="*/ 0 h 340"/>
                      <a:gd name="T46" fmla="*/ 0 w 158"/>
                      <a:gd name="T47" fmla="*/ 0 h 340"/>
                      <a:gd name="T48" fmla="*/ 0 w 158"/>
                      <a:gd name="T49" fmla="*/ 0 h 340"/>
                      <a:gd name="T50" fmla="*/ 0 w 158"/>
                      <a:gd name="T51" fmla="*/ 0 h 340"/>
                      <a:gd name="T52" fmla="*/ 0 w 158"/>
                      <a:gd name="T53" fmla="*/ 0 h 340"/>
                      <a:gd name="T54" fmla="*/ 0 w 158"/>
                      <a:gd name="T55" fmla="*/ 0 h 340"/>
                      <a:gd name="T56" fmla="*/ 0 w 158"/>
                      <a:gd name="T57" fmla="*/ 0 h 340"/>
                      <a:gd name="T58" fmla="*/ 0 w 158"/>
                      <a:gd name="T59" fmla="*/ 0 h 340"/>
                      <a:gd name="T60" fmla="*/ 0 w 158"/>
                      <a:gd name="T61" fmla="*/ 0 h 340"/>
                      <a:gd name="T62" fmla="*/ 0 w 158"/>
                      <a:gd name="T63" fmla="*/ 0 h 340"/>
                      <a:gd name="T64" fmla="*/ 0 w 158"/>
                      <a:gd name="T65" fmla="*/ 0 h 340"/>
                      <a:gd name="T66" fmla="*/ 0 w 158"/>
                      <a:gd name="T67" fmla="*/ 0 h 340"/>
                      <a:gd name="T68" fmla="*/ 0 w 158"/>
                      <a:gd name="T69" fmla="*/ 0 h 340"/>
                      <a:gd name="T70" fmla="*/ 0 w 158"/>
                      <a:gd name="T71" fmla="*/ 0 h 340"/>
                      <a:gd name="T72" fmla="*/ 0 w 158"/>
                      <a:gd name="T73" fmla="*/ 0 h 340"/>
                      <a:gd name="T74" fmla="*/ 0 w 158"/>
                      <a:gd name="T75" fmla="*/ 0 h 340"/>
                      <a:gd name="T76" fmla="*/ 0 w 158"/>
                      <a:gd name="T77" fmla="*/ 0 h 340"/>
                      <a:gd name="T78" fmla="*/ 0 w 158"/>
                      <a:gd name="T79" fmla="*/ 0 h 340"/>
                      <a:gd name="T80" fmla="*/ 0 w 158"/>
                      <a:gd name="T81" fmla="*/ 0 h 340"/>
                      <a:gd name="T82" fmla="*/ 0 w 158"/>
                      <a:gd name="T83" fmla="*/ 0 h 340"/>
                      <a:gd name="T84" fmla="*/ 0 w 158"/>
                      <a:gd name="T85" fmla="*/ 0 h 340"/>
                      <a:gd name="T86" fmla="*/ 0 w 158"/>
                      <a:gd name="T87" fmla="*/ 0 h 340"/>
                      <a:gd name="T88" fmla="*/ 0 w 158"/>
                      <a:gd name="T89" fmla="*/ 0 h 340"/>
                      <a:gd name="T90" fmla="*/ 0 w 158"/>
                      <a:gd name="T91" fmla="*/ 0 h 340"/>
                      <a:gd name="T92" fmla="*/ 0 w 158"/>
                      <a:gd name="T93" fmla="*/ 0 h 340"/>
                      <a:gd name="T94" fmla="*/ 0 w 158"/>
                      <a:gd name="T95" fmla="*/ 0 h 340"/>
                      <a:gd name="T96" fmla="*/ 0 w 158"/>
                      <a:gd name="T97" fmla="*/ 0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8"/>
                      <a:gd name="T148" fmla="*/ 0 h 340"/>
                      <a:gd name="T149" fmla="*/ 158 w 158"/>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8" h="340">
                        <a:moveTo>
                          <a:pt x="158" y="34"/>
                        </a:moveTo>
                        <a:lnTo>
                          <a:pt x="154" y="34"/>
                        </a:lnTo>
                        <a:lnTo>
                          <a:pt x="150" y="34"/>
                        </a:lnTo>
                        <a:lnTo>
                          <a:pt x="147" y="34"/>
                        </a:lnTo>
                        <a:lnTo>
                          <a:pt x="144" y="33"/>
                        </a:lnTo>
                        <a:lnTo>
                          <a:pt x="141" y="33"/>
                        </a:lnTo>
                        <a:lnTo>
                          <a:pt x="138" y="33"/>
                        </a:lnTo>
                        <a:lnTo>
                          <a:pt x="135" y="33"/>
                        </a:lnTo>
                        <a:lnTo>
                          <a:pt x="131" y="33"/>
                        </a:lnTo>
                        <a:lnTo>
                          <a:pt x="127" y="55"/>
                        </a:lnTo>
                        <a:lnTo>
                          <a:pt x="123" y="78"/>
                        </a:lnTo>
                        <a:lnTo>
                          <a:pt x="119" y="99"/>
                        </a:lnTo>
                        <a:lnTo>
                          <a:pt x="113" y="119"/>
                        </a:lnTo>
                        <a:lnTo>
                          <a:pt x="106" y="140"/>
                        </a:lnTo>
                        <a:lnTo>
                          <a:pt x="99" y="159"/>
                        </a:lnTo>
                        <a:lnTo>
                          <a:pt x="91" y="178"/>
                        </a:lnTo>
                        <a:lnTo>
                          <a:pt x="83" y="196"/>
                        </a:lnTo>
                        <a:lnTo>
                          <a:pt x="64" y="233"/>
                        </a:lnTo>
                        <a:lnTo>
                          <a:pt x="43" y="269"/>
                        </a:lnTo>
                        <a:lnTo>
                          <a:pt x="22" y="304"/>
                        </a:lnTo>
                        <a:lnTo>
                          <a:pt x="0" y="340"/>
                        </a:lnTo>
                        <a:lnTo>
                          <a:pt x="19" y="304"/>
                        </a:lnTo>
                        <a:lnTo>
                          <a:pt x="39" y="267"/>
                        </a:lnTo>
                        <a:lnTo>
                          <a:pt x="58" y="229"/>
                        </a:lnTo>
                        <a:lnTo>
                          <a:pt x="77" y="189"/>
                        </a:lnTo>
                        <a:lnTo>
                          <a:pt x="85" y="169"/>
                        </a:lnTo>
                        <a:lnTo>
                          <a:pt x="92" y="149"/>
                        </a:lnTo>
                        <a:lnTo>
                          <a:pt x="99" y="127"/>
                        </a:lnTo>
                        <a:lnTo>
                          <a:pt x="104" y="107"/>
                        </a:lnTo>
                        <a:lnTo>
                          <a:pt x="107" y="86"/>
                        </a:lnTo>
                        <a:lnTo>
                          <a:pt x="110" y="66"/>
                        </a:lnTo>
                        <a:lnTo>
                          <a:pt x="110" y="44"/>
                        </a:lnTo>
                        <a:lnTo>
                          <a:pt x="109" y="23"/>
                        </a:lnTo>
                        <a:lnTo>
                          <a:pt x="107" y="21"/>
                        </a:lnTo>
                        <a:lnTo>
                          <a:pt x="104" y="18"/>
                        </a:lnTo>
                        <a:lnTo>
                          <a:pt x="101" y="15"/>
                        </a:lnTo>
                        <a:lnTo>
                          <a:pt x="98" y="12"/>
                        </a:lnTo>
                        <a:lnTo>
                          <a:pt x="94" y="9"/>
                        </a:lnTo>
                        <a:lnTo>
                          <a:pt x="90" y="6"/>
                        </a:lnTo>
                        <a:lnTo>
                          <a:pt x="87" y="3"/>
                        </a:lnTo>
                        <a:lnTo>
                          <a:pt x="83" y="0"/>
                        </a:lnTo>
                        <a:lnTo>
                          <a:pt x="91" y="4"/>
                        </a:lnTo>
                        <a:lnTo>
                          <a:pt x="101" y="8"/>
                        </a:lnTo>
                        <a:lnTo>
                          <a:pt x="111" y="13"/>
                        </a:lnTo>
                        <a:lnTo>
                          <a:pt x="122" y="17"/>
                        </a:lnTo>
                        <a:lnTo>
                          <a:pt x="132" y="22"/>
                        </a:lnTo>
                        <a:lnTo>
                          <a:pt x="142" y="27"/>
                        </a:lnTo>
                        <a:lnTo>
                          <a:pt x="151" y="31"/>
                        </a:lnTo>
                        <a:lnTo>
                          <a:pt x="158" y="3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0" name="Freeform 1127"/>
                  <p:cNvSpPr>
                    <a:spLocks/>
                  </p:cNvSpPr>
                  <p:nvPr/>
                </p:nvSpPr>
                <p:spPr bwMode="auto">
                  <a:xfrm>
                    <a:off x="1201" y="2533"/>
                    <a:ext cx="35" cy="24"/>
                  </a:xfrm>
                  <a:custGeom>
                    <a:avLst/>
                    <a:gdLst>
                      <a:gd name="T0" fmla="*/ 0 w 463"/>
                      <a:gd name="T1" fmla="*/ 0 h 311"/>
                      <a:gd name="T2" fmla="*/ 0 w 463"/>
                      <a:gd name="T3" fmla="*/ 0 h 311"/>
                      <a:gd name="T4" fmla="*/ 0 w 463"/>
                      <a:gd name="T5" fmla="*/ 0 h 311"/>
                      <a:gd name="T6" fmla="*/ 0 w 463"/>
                      <a:gd name="T7" fmla="*/ 0 h 311"/>
                      <a:gd name="T8" fmla="*/ 0 w 463"/>
                      <a:gd name="T9" fmla="*/ 0 h 311"/>
                      <a:gd name="T10" fmla="*/ 0 w 463"/>
                      <a:gd name="T11" fmla="*/ 0 h 311"/>
                      <a:gd name="T12" fmla="*/ 0 w 463"/>
                      <a:gd name="T13" fmla="*/ 0 h 311"/>
                      <a:gd name="T14" fmla="*/ 0 w 463"/>
                      <a:gd name="T15" fmla="*/ 0 h 311"/>
                      <a:gd name="T16" fmla="*/ 0 w 463"/>
                      <a:gd name="T17" fmla="*/ 0 h 311"/>
                      <a:gd name="T18" fmla="*/ 0 w 463"/>
                      <a:gd name="T19" fmla="*/ 0 h 311"/>
                      <a:gd name="T20" fmla="*/ 0 w 463"/>
                      <a:gd name="T21" fmla="*/ 0 h 311"/>
                      <a:gd name="T22" fmla="*/ 0 w 463"/>
                      <a:gd name="T23" fmla="*/ 0 h 311"/>
                      <a:gd name="T24" fmla="*/ 0 w 463"/>
                      <a:gd name="T25" fmla="*/ 0 h 311"/>
                      <a:gd name="T26" fmla="*/ 0 w 463"/>
                      <a:gd name="T27" fmla="*/ 0 h 311"/>
                      <a:gd name="T28" fmla="*/ 0 w 463"/>
                      <a:gd name="T29" fmla="*/ 0 h 311"/>
                      <a:gd name="T30" fmla="*/ 0 w 463"/>
                      <a:gd name="T31" fmla="*/ 0 h 311"/>
                      <a:gd name="T32" fmla="*/ 0 w 463"/>
                      <a:gd name="T33" fmla="*/ 0 h 311"/>
                      <a:gd name="T34" fmla="*/ 0 w 463"/>
                      <a:gd name="T35" fmla="*/ 0 h 311"/>
                      <a:gd name="T36" fmla="*/ 0 w 463"/>
                      <a:gd name="T37" fmla="*/ 0 h 311"/>
                      <a:gd name="T38" fmla="*/ 0 w 463"/>
                      <a:gd name="T39" fmla="*/ 0 h 311"/>
                      <a:gd name="T40" fmla="*/ 0 w 463"/>
                      <a:gd name="T41" fmla="*/ 0 h 311"/>
                      <a:gd name="T42" fmla="*/ 0 w 463"/>
                      <a:gd name="T43" fmla="*/ 0 h 311"/>
                      <a:gd name="T44" fmla="*/ 0 w 463"/>
                      <a:gd name="T45" fmla="*/ 0 h 311"/>
                      <a:gd name="T46" fmla="*/ 0 w 463"/>
                      <a:gd name="T47" fmla="*/ 0 h 311"/>
                      <a:gd name="T48" fmla="*/ 0 w 463"/>
                      <a:gd name="T49" fmla="*/ 0 h 311"/>
                      <a:gd name="T50" fmla="*/ 0 w 463"/>
                      <a:gd name="T51" fmla="*/ 0 h 311"/>
                      <a:gd name="T52" fmla="*/ 0 w 463"/>
                      <a:gd name="T53" fmla="*/ 0 h 311"/>
                      <a:gd name="T54" fmla="*/ 0 w 463"/>
                      <a:gd name="T55" fmla="*/ 0 h 311"/>
                      <a:gd name="T56" fmla="*/ 0 w 463"/>
                      <a:gd name="T57" fmla="*/ 0 h 311"/>
                      <a:gd name="T58" fmla="*/ 0 w 463"/>
                      <a:gd name="T59" fmla="*/ 0 h 311"/>
                      <a:gd name="T60" fmla="*/ 0 w 463"/>
                      <a:gd name="T61" fmla="*/ 0 h 311"/>
                      <a:gd name="T62" fmla="*/ 0 w 463"/>
                      <a:gd name="T63" fmla="*/ 0 h 311"/>
                      <a:gd name="T64" fmla="*/ 0 w 463"/>
                      <a:gd name="T65" fmla="*/ 0 h 311"/>
                      <a:gd name="T66" fmla="*/ 0 w 463"/>
                      <a:gd name="T67" fmla="*/ 0 h 311"/>
                      <a:gd name="T68" fmla="*/ 0 w 463"/>
                      <a:gd name="T69" fmla="*/ 0 h 311"/>
                      <a:gd name="T70" fmla="*/ 0 w 463"/>
                      <a:gd name="T71" fmla="*/ 0 h 311"/>
                      <a:gd name="T72" fmla="*/ 0 w 463"/>
                      <a:gd name="T73" fmla="*/ 0 h 311"/>
                      <a:gd name="T74" fmla="*/ 0 w 463"/>
                      <a:gd name="T75" fmla="*/ 0 h 311"/>
                      <a:gd name="T76" fmla="*/ 0 w 463"/>
                      <a:gd name="T77" fmla="*/ 0 h 311"/>
                      <a:gd name="T78" fmla="*/ 0 w 463"/>
                      <a:gd name="T79" fmla="*/ 0 h 311"/>
                      <a:gd name="T80" fmla="*/ 0 w 463"/>
                      <a:gd name="T81" fmla="*/ 0 h 311"/>
                      <a:gd name="T82" fmla="*/ 0 w 463"/>
                      <a:gd name="T83" fmla="*/ 0 h 311"/>
                      <a:gd name="T84" fmla="*/ 0 w 463"/>
                      <a:gd name="T85" fmla="*/ 0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311"/>
                      <a:gd name="T131" fmla="*/ 463 w 463"/>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311">
                        <a:moveTo>
                          <a:pt x="12" y="0"/>
                        </a:moveTo>
                        <a:lnTo>
                          <a:pt x="63" y="22"/>
                        </a:lnTo>
                        <a:lnTo>
                          <a:pt x="122" y="49"/>
                        </a:lnTo>
                        <a:lnTo>
                          <a:pt x="153" y="66"/>
                        </a:lnTo>
                        <a:lnTo>
                          <a:pt x="184" y="82"/>
                        </a:lnTo>
                        <a:lnTo>
                          <a:pt x="217" y="100"/>
                        </a:lnTo>
                        <a:lnTo>
                          <a:pt x="249" y="119"/>
                        </a:lnTo>
                        <a:lnTo>
                          <a:pt x="281" y="141"/>
                        </a:lnTo>
                        <a:lnTo>
                          <a:pt x="312" y="162"/>
                        </a:lnTo>
                        <a:lnTo>
                          <a:pt x="343" y="184"/>
                        </a:lnTo>
                        <a:lnTo>
                          <a:pt x="371" y="208"/>
                        </a:lnTo>
                        <a:lnTo>
                          <a:pt x="385" y="220"/>
                        </a:lnTo>
                        <a:lnTo>
                          <a:pt x="398" y="233"/>
                        </a:lnTo>
                        <a:lnTo>
                          <a:pt x="411" y="245"/>
                        </a:lnTo>
                        <a:lnTo>
                          <a:pt x="423" y="258"/>
                        </a:lnTo>
                        <a:lnTo>
                          <a:pt x="434" y="272"/>
                        </a:lnTo>
                        <a:lnTo>
                          <a:pt x="444" y="285"/>
                        </a:lnTo>
                        <a:lnTo>
                          <a:pt x="454" y="298"/>
                        </a:lnTo>
                        <a:lnTo>
                          <a:pt x="463" y="311"/>
                        </a:lnTo>
                        <a:lnTo>
                          <a:pt x="441" y="289"/>
                        </a:lnTo>
                        <a:lnTo>
                          <a:pt x="417" y="265"/>
                        </a:lnTo>
                        <a:lnTo>
                          <a:pt x="390" y="243"/>
                        </a:lnTo>
                        <a:lnTo>
                          <a:pt x="361" y="220"/>
                        </a:lnTo>
                        <a:lnTo>
                          <a:pt x="331" y="198"/>
                        </a:lnTo>
                        <a:lnTo>
                          <a:pt x="300" y="175"/>
                        </a:lnTo>
                        <a:lnTo>
                          <a:pt x="268" y="153"/>
                        </a:lnTo>
                        <a:lnTo>
                          <a:pt x="235" y="133"/>
                        </a:lnTo>
                        <a:lnTo>
                          <a:pt x="203" y="112"/>
                        </a:lnTo>
                        <a:lnTo>
                          <a:pt x="170" y="93"/>
                        </a:lnTo>
                        <a:lnTo>
                          <a:pt x="139" y="75"/>
                        </a:lnTo>
                        <a:lnTo>
                          <a:pt x="107" y="59"/>
                        </a:lnTo>
                        <a:lnTo>
                          <a:pt x="78" y="43"/>
                        </a:lnTo>
                        <a:lnTo>
                          <a:pt x="50" y="29"/>
                        </a:lnTo>
                        <a:lnTo>
                          <a:pt x="23" y="18"/>
                        </a:lnTo>
                        <a:lnTo>
                          <a:pt x="0" y="8"/>
                        </a:lnTo>
                        <a:lnTo>
                          <a:pt x="2" y="7"/>
                        </a:lnTo>
                        <a:lnTo>
                          <a:pt x="4" y="6"/>
                        </a:lnTo>
                        <a:lnTo>
                          <a:pt x="6" y="5"/>
                        </a:lnTo>
                        <a:lnTo>
                          <a:pt x="7" y="4"/>
                        </a:lnTo>
                        <a:lnTo>
                          <a:pt x="8" y="3"/>
                        </a:lnTo>
                        <a:lnTo>
                          <a:pt x="9" y="2"/>
                        </a:lnTo>
                        <a:lnTo>
                          <a:pt x="10" y="1"/>
                        </a:lnTo>
                        <a:lnTo>
                          <a:pt x="12"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1" name="Freeform 1128"/>
                  <p:cNvSpPr>
                    <a:spLocks/>
                  </p:cNvSpPr>
                  <p:nvPr/>
                </p:nvSpPr>
                <p:spPr bwMode="auto">
                  <a:xfrm>
                    <a:off x="1243" y="2562"/>
                    <a:ext cx="42" cy="27"/>
                  </a:xfrm>
                  <a:custGeom>
                    <a:avLst/>
                    <a:gdLst>
                      <a:gd name="T0" fmla="*/ 0 w 548"/>
                      <a:gd name="T1" fmla="*/ 0 h 351"/>
                      <a:gd name="T2" fmla="*/ 0 w 548"/>
                      <a:gd name="T3" fmla="*/ 0 h 351"/>
                      <a:gd name="T4" fmla="*/ 0 w 548"/>
                      <a:gd name="T5" fmla="*/ 0 h 351"/>
                      <a:gd name="T6" fmla="*/ 0 w 548"/>
                      <a:gd name="T7" fmla="*/ 0 h 351"/>
                      <a:gd name="T8" fmla="*/ 0 w 548"/>
                      <a:gd name="T9" fmla="*/ 0 h 351"/>
                      <a:gd name="T10" fmla="*/ 0 w 548"/>
                      <a:gd name="T11" fmla="*/ 0 h 351"/>
                      <a:gd name="T12" fmla="*/ 0 w 548"/>
                      <a:gd name="T13" fmla="*/ 0 h 351"/>
                      <a:gd name="T14" fmla="*/ 0 w 548"/>
                      <a:gd name="T15" fmla="*/ 0 h 351"/>
                      <a:gd name="T16" fmla="*/ 0 w 548"/>
                      <a:gd name="T17" fmla="*/ 0 h 351"/>
                      <a:gd name="T18" fmla="*/ 0 w 548"/>
                      <a:gd name="T19" fmla="*/ 0 h 351"/>
                      <a:gd name="T20" fmla="*/ 0 w 548"/>
                      <a:gd name="T21" fmla="*/ 0 h 351"/>
                      <a:gd name="T22" fmla="*/ 0 w 548"/>
                      <a:gd name="T23" fmla="*/ 0 h 351"/>
                      <a:gd name="T24" fmla="*/ 0 w 548"/>
                      <a:gd name="T25" fmla="*/ 0 h 351"/>
                      <a:gd name="T26" fmla="*/ 0 w 548"/>
                      <a:gd name="T27" fmla="*/ 0 h 351"/>
                      <a:gd name="T28" fmla="*/ 0 w 548"/>
                      <a:gd name="T29" fmla="*/ 0 h 351"/>
                      <a:gd name="T30" fmla="*/ 0 w 548"/>
                      <a:gd name="T31" fmla="*/ 0 h 351"/>
                      <a:gd name="T32" fmla="*/ 0 w 548"/>
                      <a:gd name="T33" fmla="*/ 0 h 351"/>
                      <a:gd name="T34" fmla="*/ 0 w 548"/>
                      <a:gd name="T35" fmla="*/ 0 h 351"/>
                      <a:gd name="T36" fmla="*/ 0 w 548"/>
                      <a:gd name="T37" fmla="*/ 0 h 351"/>
                      <a:gd name="T38" fmla="*/ 0 w 548"/>
                      <a:gd name="T39" fmla="*/ 0 h 351"/>
                      <a:gd name="T40" fmla="*/ 0 w 548"/>
                      <a:gd name="T41" fmla="*/ 0 h 351"/>
                      <a:gd name="T42" fmla="*/ 0 w 548"/>
                      <a:gd name="T43" fmla="*/ 0 h 351"/>
                      <a:gd name="T44" fmla="*/ 0 w 548"/>
                      <a:gd name="T45" fmla="*/ 0 h 351"/>
                      <a:gd name="T46" fmla="*/ 0 w 548"/>
                      <a:gd name="T47" fmla="*/ 0 h 351"/>
                      <a:gd name="T48" fmla="*/ 0 w 548"/>
                      <a:gd name="T49" fmla="*/ 0 h 351"/>
                      <a:gd name="T50" fmla="*/ 0 w 548"/>
                      <a:gd name="T51" fmla="*/ 0 h 351"/>
                      <a:gd name="T52" fmla="*/ 0 w 548"/>
                      <a:gd name="T53" fmla="*/ 0 h 351"/>
                      <a:gd name="T54" fmla="*/ 0 w 548"/>
                      <a:gd name="T55" fmla="*/ 0 h 351"/>
                      <a:gd name="T56" fmla="*/ 0 w 548"/>
                      <a:gd name="T57" fmla="*/ 0 h 351"/>
                      <a:gd name="T58" fmla="*/ 0 w 548"/>
                      <a:gd name="T59" fmla="*/ 0 h 351"/>
                      <a:gd name="T60" fmla="*/ 0 w 548"/>
                      <a:gd name="T61" fmla="*/ 0 h 351"/>
                      <a:gd name="T62" fmla="*/ 0 w 548"/>
                      <a:gd name="T63" fmla="*/ 0 h 351"/>
                      <a:gd name="T64" fmla="*/ 0 w 548"/>
                      <a:gd name="T65" fmla="*/ 0 h 351"/>
                      <a:gd name="T66" fmla="*/ 0 w 548"/>
                      <a:gd name="T67" fmla="*/ 0 h 351"/>
                      <a:gd name="T68" fmla="*/ 0 w 548"/>
                      <a:gd name="T69" fmla="*/ 0 h 351"/>
                      <a:gd name="T70" fmla="*/ 0 w 548"/>
                      <a:gd name="T71" fmla="*/ 0 h 351"/>
                      <a:gd name="T72" fmla="*/ 0 w 548"/>
                      <a:gd name="T73" fmla="*/ 0 h 351"/>
                      <a:gd name="T74" fmla="*/ 0 w 548"/>
                      <a:gd name="T75" fmla="*/ 0 h 351"/>
                      <a:gd name="T76" fmla="*/ 0 w 548"/>
                      <a:gd name="T77" fmla="*/ 0 h 3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8"/>
                      <a:gd name="T118" fmla="*/ 0 h 351"/>
                      <a:gd name="T119" fmla="*/ 548 w 548"/>
                      <a:gd name="T120" fmla="*/ 351 h 3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8" h="351">
                        <a:moveTo>
                          <a:pt x="548" y="73"/>
                        </a:moveTo>
                        <a:lnTo>
                          <a:pt x="536" y="76"/>
                        </a:lnTo>
                        <a:lnTo>
                          <a:pt x="523" y="78"/>
                        </a:lnTo>
                        <a:lnTo>
                          <a:pt x="511" y="79"/>
                        </a:lnTo>
                        <a:lnTo>
                          <a:pt x="498" y="79"/>
                        </a:lnTo>
                        <a:lnTo>
                          <a:pt x="487" y="79"/>
                        </a:lnTo>
                        <a:lnTo>
                          <a:pt x="475" y="78"/>
                        </a:lnTo>
                        <a:lnTo>
                          <a:pt x="464" y="77"/>
                        </a:lnTo>
                        <a:lnTo>
                          <a:pt x="452" y="75"/>
                        </a:lnTo>
                        <a:lnTo>
                          <a:pt x="429" y="70"/>
                        </a:lnTo>
                        <a:lnTo>
                          <a:pt x="408" y="64"/>
                        </a:lnTo>
                        <a:lnTo>
                          <a:pt x="388" y="57"/>
                        </a:lnTo>
                        <a:lnTo>
                          <a:pt x="368" y="49"/>
                        </a:lnTo>
                        <a:lnTo>
                          <a:pt x="329" y="33"/>
                        </a:lnTo>
                        <a:lnTo>
                          <a:pt x="294" y="19"/>
                        </a:lnTo>
                        <a:lnTo>
                          <a:pt x="276" y="15"/>
                        </a:lnTo>
                        <a:lnTo>
                          <a:pt x="260" y="13"/>
                        </a:lnTo>
                        <a:lnTo>
                          <a:pt x="253" y="12"/>
                        </a:lnTo>
                        <a:lnTo>
                          <a:pt x="245" y="13"/>
                        </a:lnTo>
                        <a:lnTo>
                          <a:pt x="238" y="14"/>
                        </a:lnTo>
                        <a:lnTo>
                          <a:pt x="231" y="16"/>
                        </a:lnTo>
                        <a:lnTo>
                          <a:pt x="218" y="20"/>
                        </a:lnTo>
                        <a:lnTo>
                          <a:pt x="206" y="26"/>
                        </a:lnTo>
                        <a:lnTo>
                          <a:pt x="195" y="31"/>
                        </a:lnTo>
                        <a:lnTo>
                          <a:pt x="184" y="38"/>
                        </a:lnTo>
                        <a:lnTo>
                          <a:pt x="174" y="44"/>
                        </a:lnTo>
                        <a:lnTo>
                          <a:pt x="164" y="52"/>
                        </a:lnTo>
                        <a:lnTo>
                          <a:pt x="155" y="60"/>
                        </a:lnTo>
                        <a:lnTo>
                          <a:pt x="146" y="68"/>
                        </a:lnTo>
                        <a:lnTo>
                          <a:pt x="137" y="77"/>
                        </a:lnTo>
                        <a:lnTo>
                          <a:pt x="129" y="87"/>
                        </a:lnTo>
                        <a:lnTo>
                          <a:pt x="121" y="98"/>
                        </a:lnTo>
                        <a:lnTo>
                          <a:pt x="114" y="108"/>
                        </a:lnTo>
                        <a:lnTo>
                          <a:pt x="100" y="129"/>
                        </a:lnTo>
                        <a:lnTo>
                          <a:pt x="87" y="152"/>
                        </a:lnTo>
                        <a:lnTo>
                          <a:pt x="75" y="177"/>
                        </a:lnTo>
                        <a:lnTo>
                          <a:pt x="63" y="201"/>
                        </a:lnTo>
                        <a:lnTo>
                          <a:pt x="52" y="226"/>
                        </a:lnTo>
                        <a:lnTo>
                          <a:pt x="42" y="252"/>
                        </a:lnTo>
                        <a:lnTo>
                          <a:pt x="21" y="302"/>
                        </a:lnTo>
                        <a:lnTo>
                          <a:pt x="0" y="351"/>
                        </a:lnTo>
                        <a:lnTo>
                          <a:pt x="5" y="330"/>
                        </a:lnTo>
                        <a:lnTo>
                          <a:pt x="12" y="306"/>
                        </a:lnTo>
                        <a:lnTo>
                          <a:pt x="20" y="279"/>
                        </a:lnTo>
                        <a:lnTo>
                          <a:pt x="29" y="252"/>
                        </a:lnTo>
                        <a:lnTo>
                          <a:pt x="40" y="223"/>
                        </a:lnTo>
                        <a:lnTo>
                          <a:pt x="52" y="195"/>
                        </a:lnTo>
                        <a:lnTo>
                          <a:pt x="65" y="167"/>
                        </a:lnTo>
                        <a:lnTo>
                          <a:pt x="80" y="138"/>
                        </a:lnTo>
                        <a:lnTo>
                          <a:pt x="96" y="112"/>
                        </a:lnTo>
                        <a:lnTo>
                          <a:pt x="112" y="86"/>
                        </a:lnTo>
                        <a:lnTo>
                          <a:pt x="120" y="75"/>
                        </a:lnTo>
                        <a:lnTo>
                          <a:pt x="129" y="64"/>
                        </a:lnTo>
                        <a:lnTo>
                          <a:pt x="138" y="53"/>
                        </a:lnTo>
                        <a:lnTo>
                          <a:pt x="148" y="44"/>
                        </a:lnTo>
                        <a:lnTo>
                          <a:pt x="158" y="35"/>
                        </a:lnTo>
                        <a:lnTo>
                          <a:pt x="167" y="27"/>
                        </a:lnTo>
                        <a:lnTo>
                          <a:pt x="177" y="19"/>
                        </a:lnTo>
                        <a:lnTo>
                          <a:pt x="187" y="13"/>
                        </a:lnTo>
                        <a:lnTo>
                          <a:pt x="197" y="8"/>
                        </a:lnTo>
                        <a:lnTo>
                          <a:pt x="207" y="4"/>
                        </a:lnTo>
                        <a:lnTo>
                          <a:pt x="219" y="2"/>
                        </a:lnTo>
                        <a:lnTo>
                          <a:pt x="229" y="0"/>
                        </a:lnTo>
                        <a:lnTo>
                          <a:pt x="251" y="0"/>
                        </a:lnTo>
                        <a:lnTo>
                          <a:pt x="272" y="1"/>
                        </a:lnTo>
                        <a:lnTo>
                          <a:pt x="293" y="4"/>
                        </a:lnTo>
                        <a:lnTo>
                          <a:pt x="314" y="8"/>
                        </a:lnTo>
                        <a:lnTo>
                          <a:pt x="333" y="14"/>
                        </a:lnTo>
                        <a:lnTo>
                          <a:pt x="352" y="21"/>
                        </a:lnTo>
                        <a:lnTo>
                          <a:pt x="373" y="29"/>
                        </a:lnTo>
                        <a:lnTo>
                          <a:pt x="391" y="36"/>
                        </a:lnTo>
                        <a:lnTo>
                          <a:pt x="410" y="43"/>
                        </a:lnTo>
                        <a:lnTo>
                          <a:pt x="429" y="51"/>
                        </a:lnTo>
                        <a:lnTo>
                          <a:pt x="449" y="57"/>
                        </a:lnTo>
                        <a:lnTo>
                          <a:pt x="468" y="63"/>
                        </a:lnTo>
                        <a:lnTo>
                          <a:pt x="487" y="68"/>
                        </a:lnTo>
                        <a:lnTo>
                          <a:pt x="508" y="71"/>
                        </a:lnTo>
                        <a:lnTo>
                          <a:pt x="528" y="73"/>
                        </a:lnTo>
                        <a:lnTo>
                          <a:pt x="548" y="7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2" name="Freeform 1129"/>
                  <p:cNvSpPr>
                    <a:spLocks/>
                  </p:cNvSpPr>
                  <p:nvPr/>
                </p:nvSpPr>
                <p:spPr bwMode="auto">
                  <a:xfrm>
                    <a:off x="1207" y="2475"/>
                    <a:ext cx="35" cy="22"/>
                  </a:xfrm>
                  <a:custGeom>
                    <a:avLst/>
                    <a:gdLst>
                      <a:gd name="T0" fmla="*/ 0 w 457"/>
                      <a:gd name="T1" fmla="*/ 0 h 277"/>
                      <a:gd name="T2" fmla="*/ 0 w 457"/>
                      <a:gd name="T3" fmla="*/ 0 h 277"/>
                      <a:gd name="T4" fmla="*/ 0 w 457"/>
                      <a:gd name="T5" fmla="*/ 0 h 277"/>
                      <a:gd name="T6" fmla="*/ 0 w 457"/>
                      <a:gd name="T7" fmla="*/ 0 h 277"/>
                      <a:gd name="T8" fmla="*/ 0 w 457"/>
                      <a:gd name="T9" fmla="*/ 0 h 277"/>
                      <a:gd name="T10" fmla="*/ 0 w 457"/>
                      <a:gd name="T11" fmla="*/ 0 h 277"/>
                      <a:gd name="T12" fmla="*/ 0 w 457"/>
                      <a:gd name="T13" fmla="*/ 0 h 277"/>
                      <a:gd name="T14" fmla="*/ 0 w 457"/>
                      <a:gd name="T15" fmla="*/ 0 h 277"/>
                      <a:gd name="T16" fmla="*/ 0 w 457"/>
                      <a:gd name="T17" fmla="*/ 0 h 277"/>
                      <a:gd name="T18" fmla="*/ 0 w 457"/>
                      <a:gd name="T19" fmla="*/ 0 h 277"/>
                      <a:gd name="T20" fmla="*/ 0 w 457"/>
                      <a:gd name="T21" fmla="*/ 0 h 277"/>
                      <a:gd name="T22" fmla="*/ 0 w 457"/>
                      <a:gd name="T23" fmla="*/ 0 h 277"/>
                      <a:gd name="T24" fmla="*/ 0 w 457"/>
                      <a:gd name="T25" fmla="*/ 0 h 277"/>
                      <a:gd name="T26" fmla="*/ 0 w 457"/>
                      <a:gd name="T27" fmla="*/ 0 h 277"/>
                      <a:gd name="T28" fmla="*/ 0 w 457"/>
                      <a:gd name="T29" fmla="*/ 0 h 277"/>
                      <a:gd name="T30" fmla="*/ 0 w 457"/>
                      <a:gd name="T31" fmla="*/ 0 h 277"/>
                      <a:gd name="T32" fmla="*/ 0 w 457"/>
                      <a:gd name="T33" fmla="*/ 0 h 277"/>
                      <a:gd name="T34" fmla="*/ 0 w 457"/>
                      <a:gd name="T35" fmla="*/ 0 h 277"/>
                      <a:gd name="T36" fmla="*/ 0 w 457"/>
                      <a:gd name="T37" fmla="*/ 0 h 277"/>
                      <a:gd name="T38" fmla="*/ 0 w 457"/>
                      <a:gd name="T39" fmla="*/ 0 h 277"/>
                      <a:gd name="T40" fmla="*/ 0 w 457"/>
                      <a:gd name="T41" fmla="*/ 0 h 277"/>
                      <a:gd name="T42" fmla="*/ 0 w 457"/>
                      <a:gd name="T43" fmla="*/ 0 h 277"/>
                      <a:gd name="T44" fmla="*/ 0 w 457"/>
                      <a:gd name="T45" fmla="*/ 0 h 277"/>
                      <a:gd name="T46" fmla="*/ 0 w 457"/>
                      <a:gd name="T47" fmla="*/ 0 h 277"/>
                      <a:gd name="T48" fmla="*/ 0 w 457"/>
                      <a:gd name="T49" fmla="*/ 0 h 277"/>
                      <a:gd name="T50" fmla="*/ 0 w 457"/>
                      <a:gd name="T51" fmla="*/ 0 h 277"/>
                      <a:gd name="T52" fmla="*/ 0 w 457"/>
                      <a:gd name="T53" fmla="*/ 0 h 277"/>
                      <a:gd name="T54" fmla="*/ 0 w 457"/>
                      <a:gd name="T55" fmla="*/ 0 h 277"/>
                      <a:gd name="T56" fmla="*/ 0 w 457"/>
                      <a:gd name="T57" fmla="*/ 0 h 277"/>
                      <a:gd name="T58" fmla="*/ 0 w 457"/>
                      <a:gd name="T59" fmla="*/ 0 h 277"/>
                      <a:gd name="T60" fmla="*/ 0 w 457"/>
                      <a:gd name="T61" fmla="*/ 0 h 277"/>
                      <a:gd name="T62" fmla="*/ 0 w 457"/>
                      <a:gd name="T63" fmla="*/ 0 h 277"/>
                      <a:gd name="T64" fmla="*/ 0 w 457"/>
                      <a:gd name="T65" fmla="*/ 0 h 277"/>
                      <a:gd name="T66" fmla="*/ 0 w 457"/>
                      <a:gd name="T67" fmla="*/ 0 h 277"/>
                      <a:gd name="T68" fmla="*/ 0 w 457"/>
                      <a:gd name="T69" fmla="*/ 0 h 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7"/>
                      <a:gd name="T106" fmla="*/ 0 h 277"/>
                      <a:gd name="T107" fmla="*/ 457 w 457"/>
                      <a:gd name="T108" fmla="*/ 277 h 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7" h="277">
                        <a:moveTo>
                          <a:pt x="0" y="59"/>
                        </a:moveTo>
                        <a:lnTo>
                          <a:pt x="10" y="61"/>
                        </a:lnTo>
                        <a:lnTo>
                          <a:pt x="20" y="62"/>
                        </a:lnTo>
                        <a:lnTo>
                          <a:pt x="30" y="63"/>
                        </a:lnTo>
                        <a:lnTo>
                          <a:pt x="41" y="64"/>
                        </a:lnTo>
                        <a:lnTo>
                          <a:pt x="61" y="63"/>
                        </a:lnTo>
                        <a:lnTo>
                          <a:pt x="80" y="61"/>
                        </a:lnTo>
                        <a:lnTo>
                          <a:pt x="98" y="57"/>
                        </a:lnTo>
                        <a:lnTo>
                          <a:pt x="117" y="52"/>
                        </a:lnTo>
                        <a:lnTo>
                          <a:pt x="134" y="46"/>
                        </a:lnTo>
                        <a:lnTo>
                          <a:pt x="151" y="40"/>
                        </a:lnTo>
                        <a:lnTo>
                          <a:pt x="182" y="26"/>
                        </a:lnTo>
                        <a:lnTo>
                          <a:pt x="212" y="16"/>
                        </a:lnTo>
                        <a:lnTo>
                          <a:pt x="226" y="13"/>
                        </a:lnTo>
                        <a:lnTo>
                          <a:pt x="239" y="11"/>
                        </a:lnTo>
                        <a:lnTo>
                          <a:pt x="246" y="11"/>
                        </a:lnTo>
                        <a:lnTo>
                          <a:pt x="252" y="11"/>
                        </a:lnTo>
                        <a:lnTo>
                          <a:pt x="259" y="12"/>
                        </a:lnTo>
                        <a:lnTo>
                          <a:pt x="265" y="13"/>
                        </a:lnTo>
                        <a:lnTo>
                          <a:pt x="275" y="17"/>
                        </a:lnTo>
                        <a:lnTo>
                          <a:pt x="285" y="20"/>
                        </a:lnTo>
                        <a:lnTo>
                          <a:pt x="294" y="25"/>
                        </a:lnTo>
                        <a:lnTo>
                          <a:pt x="303" y="30"/>
                        </a:lnTo>
                        <a:lnTo>
                          <a:pt x="312" y="35"/>
                        </a:lnTo>
                        <a:lnTo>
                          <a:pt x="320" y="42"/>
                        </a:lnTo>
                        <a:lnTo>
                          <a:pt x="327" y="48"/>
                        </a:lnTo>
                        <a:lnTo>
                          <a:pt x="336" y="55"/>
                        </a:lnTo>
                        <a:lnTo>
                          <a:pt x="350" y="69"/>
                        </a:lnTo>
                        <a:lnTo>
                          <a:pt x="362" y="85"/>
                        </a:lnTo>
                        <a:lnTo>
                          <a:pt x="374" y="102"/>
                        </a:lnTo>
                        <a:lnTo>
                          <a:pt x="384" y="121"/>
                        </a:lnTo>
                        <a:lnTo>
                          <a:pt x="394" y="140"/>
                        </a:lnTo>
                        <a:lnTo>
                          <a:pt x="405" y="159"/>
                        </a:lnTo>
                        <a:lnTo>
                          <a:pt x="413" y="180"/>
                        </a:lnTo>
                        <a:lnTo>
                          <a:pt x="422" y="199"/>
                        </a:lnTo>
                        <a:lnTo>
                          <a:pt x="439" y="239"/>
                        </a:lnTo>
                        <a:lnTo>
                          <a:pt x="457" y="277"/>
                        </a:lnTo>
                        <a:lnTo>
                          <a:pt x="452" y="260"/>
                        </a:lnTo>
                        <a:lnTo>
                          <a:pt x="447" y="241"/>
                        </a:lnTo>
                        <a:lnTo>
                          <a:pt x="440" y="220"/>
                        </a:lnTo>
                        <a:lnTo>
                          <a:pt x="433" y="199"/>
                        </a:lnTo>
                        <a:lnTo>
                          <a:pt x="424" y="177"/>
                        </a:lnTo>
                        <a:lnTo>
                          <a:pt x="414" y="154"/>
                        </a:lnTo>
                        <a:lnTo>
                          <a:pt x="403" y="132"/>
                        </a:lnTo>
                        <a:lnTo>
                          <a:pt x="390" y="110"/>
                        </a:lnTo>
                        <a:lnTo>
                          <a:pt x="377" y="88"/>
                        </a:lnTo>
                        <a:lnTo>
                          <a:pt x="363" y="69"/>
                        </a:lnTo>
                        <a:lnTo>
                          <a:pt x="349" y="51"/>
                        </a:lnTo>
                        <a:lnTo>
                          <a:pt x="334" y="34"/>
                        </a:lnTo>
                        <a:lnTo>
                          <a:pt x="325" y="27"/>
                        </a:lnTo>
                        <a:lnTo>
                          <a:pt x="317" y="21"/>
                        </a:lnTo>
                        <a:lnTo>
                          <a:pt x="309" y="16"/>
                        </a:lnTo>
                        <a:lnTo>
                          <a:pt x="301" y="11"/>
                        </a:lnTo>
                        <a:lnTo>
                          <a:pt x="292" y="7"/>
                        </a:lnTo>
                        <a:lnTo>
                          <a:pt x="284" y="4"/>
                        </a:lnTo>
                        <a:lnTo>
                          <a:pt x="275" y="2"/>
                        </a:lnTo>
                        <a:lnTo>
                          <a:pt x="267" y="1"/>
                        </a:lnTo>
                        <a:lnTo>
                          <a:pt x="248" y="0"/>
                        </a:lnTo>
                        <a:lnTo>
                          <a:pt x="230" y="1"/>
                        </a:lnTo>
                        <a:lnTo>
                          <a:pt x="213" y="4"/>
                        </a:lnTo>
                        <a:lnTo>
                          <a:pt x="196" y="7"/>
                        </a:lnTo>
                        <a:lnTo>
                          <a:pt x="179" y="12"/>
                        </a:lnTo>
                        <a:lnTo>
                          <a:pt x="163" y="17"/>
                        </a:lnTo>
                        <a:lnTo>
                          <a:pt x="147" y="22"/>
                        </a:lnTo>
                        <a:lnTo>
                          <a:pt x="131" y="28"/>
                        </a:lnTo>
                        <a:lnTo>
                          <a:pt x="98" y="41"/>
                        </a:lnTo>
                        <a:lnTo>
                          <a:pt x="67" y="51"/>
                        </a:lnTo>
                        <a:lnTo>
                          <a:pt x="51" y="54"/>
                        </a:lnTo>
                        <a:lnTo>
                          <a:pt x="33" y="57"/>
                        </a:lnTo>
                        <a:lnTo>
                          <a:pt x="17" y="59"/>
                        </a:lnTo>
                        <a:lnTo>
                          <a:pt x="0" y="59"/>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3" name="Freeform 1130"/>
                  <p:cNvSpPr>
                    <a:spLocks/>
                  </p:cNvSpPr>
                  <p:nvPr/>
                </p:nvSpPr>
                <p:spPr bwMode="auto">
                  <a:xfrm>
                    <a:off x="1240" y="2705"/>
                    <a:ext cx="41" cy="47"/>
                  </a:xfrm>
                  <a:custGeom>
                    <a:avLst/>
                    <a:gdLst>
                      <a:gd name="T0" fmla="*/ 0 w 526"/>
                      <a:gd name="T1" fmla="*/ 0 h 615"/>
                      <a:gd name="T2" fmla="*/ 0 w 526"/>
                      <a:gd name="T3" fmla="*/ 0 h 615"/>
                      <a:gd name="T4" fmla="*/ 0 w 526"/>
                      <a:gd name="T5" fmla="*/ 0 h 615"/>
                      <a:gd name="T6" fmla="*/ 0 w 526"/>
                      <a:gd name="T7" fmla="*/ 0 h 615"/>
                      <a:gd name="T8" fmla="*/ 0 w 526"/>
                      <a:gd name="T9" fmla="*/ 0 h 615"/>
                      <a:gd name="T10" fmla="*/ 0 w 526"/>
                      <a:gd name="T11" fmla="*/ 0 h 615"/>
                      <a:gd name="T12" fmla="*/ 0 w 526"/>
                      <a:gd name="T13" fmla="*/ 0 h 615"/>
                      <a:gd name="T14" fmla="*/ 0 w 526"/>
                      <a:gd name="T15" fmla="*/ 0 h 615"/>
                      <a:gd name="T16" fmla="*/ 0 w 526"/>
                      <a:gd name="T17" fmla="*/ 0 h 615"/>
                      <a:gd name="T18" fmla="*/ 0 w 526"/>
                      <a:gd name="T19" fmla="*/ 0 h 615"/>
                      <a:gd name="T20" fmla="*/ 0 w 526"/>
                      <a:gd name="T21" fmla="*/ 0 h 615"/>
                      <a:gd name="T22" fmla="*/ 0 w 526"/>
                      <a:gd name="T23" fmla="*/ 0 h 615"/>
                      <a:gd name="T24" fmla="*/ 0 w 526"/>
                      <a:gd name="T25" fmla="*/ 0 h 615"/>
                      <a:gd name="T26" fmla="*/ 0 w 526"/>
                      <a:gd name="T27" fmla="*/ 0 h 615"/>
                      <a:gd name="T28" fmla="*/ 0 w 526"/>
                      <a:gd name="T29" fmla="*/ 0 h 615"/>
                      <a:gd name="T30" fmla="*/ 0 w 526"/>
                      <a:gd name="T31" fmla="*/ 0 h 615"/>
                      <a:gd name="T32" fmla="*/ 0 w 526"/>
                      <a:gd name="T33" fmla="*/ 0 h 615"/>
                      <a:gd name="T34" fmla="*/ 0 w 526"/>
                      <a:gd name="T35" fmla="*/ 0 h 615"/>
                      <a:gd name="T36" fmla="*/ 0 w 526"/>
                      <a:gd name="T37" fmla="*/ 0 h 615"/>
                      <a:gd name="T38" fmla="*/ 0 w 526"/>
                      <a:gd name="T39" fmla="*/ 0 h 615"/>
                      <a:gd name="T40" fmla="*/ 0 w 526"/>
                      <a:gd name="T41" fmla="*/ 0 h 615"/>
                      <a:gd name="T42" fmla="*/ 0 w 526"/>
                      <a:gd name="T43" fmla="*/ 0 h 615"/>
                      <a:gd name="T44" fmla="*/ 0 w 526"/>
                      <a:gd name="T45" fmla="*/ 0 h 615"/>
                      <a:gd name="T46" fmla="*/ 0 w 526"/>
                      <a:gd name="T47" fmla="*/ 0 h 615"/>
                      <a:gd name="T48" fmla="*/ 0 w 526"/>
                      <a:gd name="T49" fmla="*/ 0 h 615"/>
                      <a:gd name="T50" fmla="*/ 0 w 526"/>
                      <a:gd name="T51" fmla="*/ 0 h 615"/>
                      <a:gd name="T52" fmla="*/ 0 w 526"/>
                      <a:gd name="T53" fmla="*/ 0 h 615"/>
                      <a:gd name="T54" fmla="*/ 0 w 526"/>
                      <a:gd name="T55" fmla="*/ 0 h 615"/>
                      <a:gd name="T56" fmla="*/ 0 w 526"/>
                      <a:gd name="T57" fmla="*/ 0 h 615"/>
                      <a:gd name="T58" fmla="*/ 0 w 526"/>
                      <a:gd name="T59" fmla="*/ 0 h 615"/>
                      <a:gd name="T60" fmla="*/ 0 w 526"/>
                      <a:gd name="T61" fmla="*/ 0 h 615"/>
                      <a:gd name="T62" fmla="*/ 0 w 526"/>
                      <a:gd name="T63" fmla="*/ 0 h 615"/>
                      <a:gd name="T64" fmla="*/ 0 w 526"/>
                      <a:gd name="T65" fmla="*/ 0 h 615"/>
                      <a:gd name="T66" fmla="*/ 0 w 526"/>
                      <a:gd name="T67" fmla="*/ 0 h 615"/>
                      <a:gd name="T68" fmla="*/ 0 w 526"/>
                      <a:gd name="T69" fmla="*/ 0 h 615"/>
                      <a:gd name="T70" fmla="*/ 0 w 526"/>
                      <a:gd name="T71" fmla="*/ 0 h 615"/>
                      <a:gd name="T72" fmla="*/ 0 w 526"/>
                      <a:gd name="T73" fmla="*/ 0 h 615"/>
                      <a:gd name="T74" fmla="*/ 0 w 526"/>
                      <a:gd name="T75" fmla="*/ 0 h 615"/>
                      <a:gd name="T76" fmla="*/ 0 w 526"/>
                      <a:gd name="T77" fmla="*/ 0 h 615"/>
                      <a:gd name="T78" fmla="*/ 0 w 526"/>
                      <a:gd name="T79" fmla="*/ 0 h 615"/>
                      <a:gd name="T80" fmla="*/ 0 w 526"/>
                      <a:gd name="T81" fmla="*/ 0 h 615"/>
                      <a:gd name="T82" fmla="*/ 0 w 526"/>
                      <a:gd name="T83" fmla="*/ 0 h 615"/>
                      <a:gd name="T84" fmla="*/ 0 w 526"/>
                      <a:gd name="T85" fmla="*/ 0 h 615"/>
                      <a:gd name="T86" fmla="*/ 0 w 526"/>
                      <a:gd name="T87" fmla="*/ 0 h 615"/>
                      <a:gd name="T88" fmla="*/ 0 w 526"/>
                      <a:gd name="T89" fmla="*/ 0 h 615"/>
                      <a:gd name="T90" fmla="*/ 0 w 526"/>
                      <a:gd name="T91" fmla="*/ 0 h 615"/>
                      <a:gd name="T92" fmla="*/ 0 w 526"/>
                      <a:gd name="T93" fmla="*/ 0 h 615"/>
                      <a:gd name="T94" fmla="*/ 0 w 526"/>
                      <a:gd name="T95" fmla="*/ 0 h 615"/>
                      <a:gd name="T96" fmla="*/ 0 w 526"/>
                      <a:gd name="T97" fmla="*/ 0 h 615"/>
                      <a:gd name="T98" fmla="*/ 0 w 526"/>
                      <a:gd name="T99" fmla="*/ 0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6"/>
                      <a:gd name="T151" fmla="*/ 0 h 615"/>
                      <a:gd name="T152" fmla="*/ 526 w 526"/>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6" h="615">
                        <a:moveTo>
                          <a:pt x="21" y="615"/>
                        </a:moveTo>
                        <a:lnTo>
                          <a:pt x="15" y="600"/>
                        </a:lnTo>
                        <a:lnTo>
                          <a:pt x="10" y="585"/>
                        </a:lnTo>
                        <a:lnTo>
                          <a:pt x="6" y="570"/>
                        </a:lnTo>
                        <a:lnTo>
                          <a:pt x="4" y="554"/>
                        </a:lnTo>
                        <a:lnTo>
                          <a:pt x="2" y="537"/>
                        </a:lnTo>
                        <a:lnTo>
                          <a:pt x="1" y="521"/>
                        </a:lnTo>
                        <a:lnTo>
                          <a:pt x="0" y="505"/>
                        </a:lnTo>
                        <a:lnTo>
                          <a:pt x="1" y="489"/>
                        </a:lnTo>
                        <a:lnTo>
                          <a:pt x="2" y="473"/>
                        </a:lnTo>
                        <a:lnTo>
                          <a:pt x="4" y="456"/>
                        </a:lnTo>
                        <a:lnTo>
                          <a:pt x="6" y="440"/>
                        </a:lnTo>
                        <a:lnTo>
                          <a:pt x="9" y="424"/>
                        </a:lnTo>
                        <a:lnTo>
                          <a:pt x="16" y="391"/>
                        </a:lnTo>
                        <a:lnTo>
                          <a:pt x="24" y="361"/>
                        </a:lnTo>
                        <a:lnTo>
                          <a:pt x="29" y="346"/>
                        </a:lnTo>
                        <a:lnTo>
                          <a:pt x="36" y="333"/>
                        </a:lnTo>
                        <a:lnTo>
                          <a:pt x="44" y="321"/>
                        </a:lnTo>
                        <a:lnTo>
                          <a:pt x="52" y="311"/>
                        </a:lnTo>
                        <a:lnTo>
                          <a:pt x="59" y="301"/>
                        </a:lnTo>
                        <a:lnTo>
                          <a:pt x="67" y="290"/>
                        </a:lnTo>
                        <a:lnTo>
                          <a:pt x="73" y="278"/>
                        </a:lnTo>
                        <a:lnTo>
                          <a:pt x="80" y="263"/>
                        </a:lnTo>
                        <a:lnTo>
                          <a:pt x="81" y="255"/>
                        </a:lnTo>
                        <a:lnTo>
                          <a:pt x="84" y="247"/>
                        </a:lnTo>
                        <a:lnTo>
                          <a:pt x="89" y="238"/>
                        </a:lnTo>
                        <a:lnTo>
                          <a:pt x="94" y="228"/>
                        </a:lnTo>
                        <a:lnTo>
                          <a:pt x="108" y="208"/>
                        </a:lnTo>
                        <a:lnTo>
                          <a:pt x="124" y="185"/>
                        </a:lnTo>
                        <a:lnTo>
                          <a:pt x="139" y="164"/>
                        </a:lnTo>
                        <a:lnTo>
                          <a:pt x="153" y="144"/>
                        </a:lnTo>
                        <a:lnTo>
                          <a:pt x="159" y="135"/>
                        </a:lnTo>
                        <a:lnTo>
                          <a:pt x="164" y="126"/>
                        </a:lnTo>
                        <a:lnTo>
                          <a:pt x="167" y="117"/>
                        </a:lnTo>
                        <a:lnTo>
                          <a:pt x="169" y="111"/>
                        </a:lnTo>
                        <a:lnTo>
                          <a:pt x="172" y="101"/>
                        </a:lnTo>
                        <a:lnTo>
                          <a:pt x="177" y="91"/>
                        </a:lnTo>
                        <a:lnTo>
                          <a:pt x="184" y="81"/>
                        </a:lnTo>
                        <a:lnTo>
                          <a:pt x="192" y="71"/>
                        </a:lnTo>
                        <a:lnTo>
                          <a:pt x="200" y="61"/>
                        </a:lnTo>
                        <a:lnTo>
                          <a:pt x="209" y="51"/>
                        </a:lnTo>
                        <a:lnTo>
                          <a:pt x="218" y="40"/>
                        </a:lnTo>
                        <a:lnTo>
                          <a:pt x="228" y="32"/>
                        </a:lnTo>
                        <a:lnTo>
                          <a:pt x="238" y="24"/>
                        </a:lnTo>
                        <a:lnTo>
                          <a:pt x="248" y="17"/>
                        </a:lnTo>
                        <a:lnTo>
                          <a:pt x="259" y="11"/>
                        </a:lnTo>
                        <a:lnTo>
                          <a:pt x="268" y="6"/>
                        </a:lnTo>
                        <a:lnTo>
                          <a:pt x="277" y="2"/>
                        </a:lnTo>
                        <a:lnTo>
                          <a:pt x="285" y="0"/>
                        </a:lnTo>
                        <a:lnTo>
                          <a:pt x="291" y="0"/>
                        </a:lnTo>
                        <a:lnTo>
                          <a:pt x="297" y="1"/>
                        </a:lnTo>
                        <a:lnTo>
                          <a:pt x="305" y="3"/>
                        </a:lnTo>
                        <a:lnTo>
                          <a:pt x="313" y="6"/>
                        </a:lnTo>
                        <a:lnTo>
                          <a:pt x="320" y="10"/>
                        </a:lnTo>
                        <a:lnTo>
                          <a:pt x="328" y="15"/>
                        </a:lnTo>
                        <a:lnTo>
                          <a:pt x="335" y="21"/>
                        </a:lnTo>
                        <a:lnTo>
                          <a:pt x="341" y="28"/>
                        </a:lnTo>
                        <a:lnTo>
                          <a:pt x="347" y="35"/>
                        </a:lnTo>
                        <a:lnTo>
                          <a:pt x="353" y="43"/>
                        </a:lnTo>
                        <a:lnTo>
                          <a:pt x="363" y="60"/>
                        </a:lnTo>
                        <a:lnTo>
                          <a:pt x="374" y="76"/>
                        </a:lnTo>
                        <a:lnTo>
                          <a:pt x="384" y="91"/>
                        </a:lnTo>
                        <a:lnTo>
                          <a:pt x="394" y="103"/>
                        </a:lnTo>
                        <a:lnTo>
                          <a:pt x="400" y="108"/>
                        </a:lnTo>
                        <a:lnTo>
                          <a:pt x="404" y="115"/>
                        </a:lnTo>
                        <a:lnTo>
                          <a:pt x="408" y="124"/>
                        </a:lnTo>
                        <a:lnTo>
                          <a:pt x="412" y="132"/>
                        </a:lnTo>
                        <a:lnTo>
                          <a:pt x="419" y="152"/>
                        </a:lnTo>
                        <a:lnTo>
                          <a:pt x="425" y="175"/>
                        </a:lnTo>
                        <a:lnTo>
                          <a:pt x="435" y="229"/>
                        </a:lnTo>
                        <a:lnTo>
                          <a:pt x="446" y="290"/>
                        </a:lnTo>
                        <a:lnTo>
                          <a:pt x="451" y="322"/>
                        </a:lnTo>
                        <a:lnTo>
                          <a:pt x="458" y="355"/>
                        </a:lnTo>
                        <a:lnTo>
                          <a:pt x="465" y="386"/>
                        </a:lnTo>
                        <a:lnTo>
                          <a:pt x="475" y="418"/>
                        </a:lnTo>
                        <a:lnTo>
                          <a:pt x="480" y="434"/>
                        </a:lnTo>
                        <a:lnTo>
                          <a:pt x="485" y="449"/>
                        </a:lnTo>
                        <a:lnTo>
                          <a:pt x="490" y="463"/>
                        </a:lnTo>
                        <a:lnTo>
                          <a:pt x="497" y="478"/>
                        </a:lnTo>
                        <a:lnTo>
                          <a:pt x="503" y="492"/>
                        </a:lnTo>
                        <a:lnTo>
                          <a:pt x="510" y="505"/>
                        </a:lnTo>
                        <a:lnTo>
                          <a:pt x="518" y="517"/>
                        </a:lnTo>
                        <a:lnTo>
                          <a:pt x="526" y="529"/>
                        </a:lnTo>
                        <a:lnTo>
                          <a:pt x="521" y="521"/>
                        </a:lnTo>
                        <a:lnTo>
                          <a:pt x="518" y="512"/>
                        </a:lnTo>
                        <a:lnTo>
                          <a:pt x="514" y="503"/>
                        </a:lnTo>
                        <a:lnTo>
                          <a:pt x="511" y="493"/>
                        </a:lnTo>
                        <a:lnTo>
                          <a:pt x="507" y="472"/>
                        </a:lnTo>
                        <a:lnTo>
                          <a:pt x="505" y="448"/>
                        </a:lnTo>
                        <a:lnTo>
                          <a:pt x="503" y="424"/>
                        </a:lnTo>
                        <a:lnTo>
                          <a:pt x="503" y="398"/>
                        </a:lnTo>
                        <a:lnTo>
                          <a:pt x="504" y="373"/>
                        </a:lnTo>
                        <a:lnTo>
                          <a:pt x="505" y="348"/>
                        </a:lnTo>
                        <a:lnTo>
                          <a:pt x="507" y="300"/>
                        </a:lnTo>
                        <a:lnTo>
                          <a:pt x="508" y="256"/>
                        </a:lnTo>
                        <a:lnTo>
                          <a:pt x="508" y="238"/>
                        </a:lnTo>
                        <a:lnTo>
                          <a:pt x="506" y="222"/>
                        </a:lnTo>
                        <a:lnTo>
                          <a:pt x="505" y="215"/>
                        </a:lnTo>
                        <a:lnTo>
                          <a:pt x="503" y="209"/>
                        </a:lnTo>
                        <a:lnTo>
                          <a:pt x="501" y="204"/>
                        </a:lnTo>
                        <a:lnTo>
                          <a:pt x="498" y="200"/>
                        </a:lnTo>
                        <a:lnTo>
                          <a:pt x="494" y="195"/>
                        </a:lnTo>
                        <a:lnTo>
                          <a:pt x="486" y="188"/>
                        </a:lnTo>
                        <a:lnTo>
                          <a:pt x="477" y="182"/>
                        </a:lnTo>
                        <a:lnTo>
                          <a:pt x="465" y="175"/>
                        </a:lnTo>
                        <a:lnTo>
                          <a:pt x="438" y="162"/>
                        </a:lnTo>
                        <a:lnTo>
                          <a:pt x="409" y="149"/>
                        </a:lnTo>
                        <a:lnTo>
                          <a:pt x="378" y="137"/>
                        </a:lnTo>
                        <a:lnTo>
                          <a:pt x="352" y="127"/>
                        </a:lnTo>
                        <a:lnTo>
                          <a:pt x="341" y="123"/>
                        </a:lnTo>
                        <a:lnTo>
                          <a:pt x="331" y="121"/>
                        </a:lnTo>
                        <a:lnTo>
                          <a:pt x="323" y="118"/>
                        </a:lnTo>
                        <a:lnTo>
                          <a:pt x="318" y="118"/>
                        </a:lnTo>
                        <a:lnTo>
                          <a:pt x="312" y="121"/>
                        </a:lnTo>
                        <a:lnTo>
                          <a:pt x="306" y="125"/>
                        </a:lnTo>
                        <a:lnTo>
                          <a:pt x="299" y="132"/>
                        </a:lnTo>
                        <a:lnTo>
                          <a:pt x="292" y="140"/>
                        </a:lnTo>
                        <a:lnTo>
                          <a:pt x="277" y="160"/>
                        </a:lnTo>
                        <a:lnTo>
                          <a:pt x="261" y="183"/>
                        </a:lnTo>
                        <a:lnTo>
                          <a:pt x="243" y="208"/>
                        </a:lnTo>
                        <a:lnTo>
                          <a:pt x="226" y="229"/>
                        </a:lnTo>
                        <a:lnTo>
                          <a:pt x="217" y="238"/>
                        </a:lnTo>
                        <a:lnTo>
                          <a:pt x="208" y="245"/>
                        </a:lnTo>
                        <a:lnTo>
                          <a:pt x="204" y="248"/>
                        </a:lnTo>
                        <a:lnTo>
                          <a:pt x="199" y="250"/>
                        </a:lnTo>
                        <a:lnTo>
                          <a:pt x="195" y="252"/>
                        </a:lnTo>
                        <a:lnTo>
                          <a:pt x="190" y="253"/>
                        </a:lnTo>
                        <a:lnTo>
                          <a:pt x="183" y="256"/>
                        </a:lnTo>
                        <a:lnTo>
                          <a:pt x="175" y="261"/>
                        </a:lnTo>
                        <a:lnTo>
                          <a:pt x="168" y="267"/>
                        </a:lnTo>
                        <a:lnTo>
                          <a:pt x="161" y="275"/>
                        </a:lnTo>
                        <a:lnTo>
                          <a:pt x="154" y="285"/>
                        </a:lnTo>
                        <a:lnTo>
                          <a:pt x="148" y="295"/>
                        </a:lnTo>
                        <a:lnTo>
                          <a:pt x="142" y="307"/>
                        </a:lnTo>
                        <a:lnTo>
                          <a:pt x="136" y="320"/>
                        </a:lnTo>
                        <a:lnTo>
                          <a:pt x="125" y="348"/>
                        </a:lnTo>
                        <a:lnTo>
                          <a:pt x="115" y="377"/>
                        </a:lnTo>
                        <a:lnTo>
                          <a:pt x="106" y="406"/>
                        </a:lnTo>
                        <a:lnTo>
                          <a:pt x="100" y="433"/>
                        </a:lnTo>
                        <a:lnTo>
                          <a:pt x="96" y="445"/>
                        </a:lnTo>
                        <a:lnTo>
                          <a:pt x="93" y="456"/>
                        </a:lnTo>
                        <a:lnTo>
                          <a:pt x="88" y="467"/>
                        </a:lnTo>
                        <a:lnTo>
                          <a:pt x="83" y="479"/>
                        </a:lnTo>
                        <a:lnTo>
                          <a:pt x="71" y="500"/>
                        </a:lnTo>
                        <a:lnTo>
                          <a:pt x="59" y="522"/>
                        </a:lnTo>
                        <a:lnTo>
                          <a:pt x="47" y="545"/>
                        </a:lnTo>
                        <a:lnTo>
                          <a:pt x="35" y="568"/>
                        </a:lnTo>
                        <a:lnTo>
                          <a:pt x="30" y="579"/>
                        </a:lnTo>
                        <a:lnTo>
                          <a:pt x="26" y="591"/>
                        </a:lnTo>
                        <a:lnTo>
                          <a:pt x="23" y="602"/>
                        </a:lnTo>
                        <a:lnTo>
                          <a:pt x="21" y="61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4" name="Freeform 1131"/>
                  <p:cNvSpPr>
                    <a:spLocks/>
                  </p:cNvSpPr>
                  <p:nvPr/>
                </p:nvSpPr>
                <p:spPr bwMode="auto">
                  <a:xfrm>
                    <a:off x="1241" y="2708"/>
                    <a:ext cx="31" cy="34"/>
                  </a:xfrm>
                  <a:custGeom>
                    <a:avLst/>
                    <a:gdLst>
                      <a:gd name="T0" fmla="*/ 0 w 402"/>
                      <a:gd name="T1" fmla="*/ 0 h 446"/>
                      <a:gd name="T2" fmla="*/ 0 w 402"/>
                      <a:gd name="T3" fmla="*/ 0 h 446"/>
                      <a:gd name="T4" fmla="*/ 0 w 402"/>
                      <a:gd name="T5" fmla="*/ 0 h 446"/>
                      <a:gd name="T6" fmla="*/ 0 w 402"/>
                      <a:gd name="T7" fmla="*/ 0 h 446"/>
                      <a:gd name="T8" fmla="*/ 0 w 402"/>
                      <a:gd name="T9" fmla="*/ 0 h 446"/>
                      <a:gd name="T10" fmla="*/ 0 w 402"/>
                      <a:gd name="T11" fmla="*/ 0 h 446"/>
                      <a:gd name="T12" fmla="*/ 0 w 402"/>
                      <a:gd name="T13" fmla="*/ 0 h 446"/>
                      <a:gd name="T14" fmla="*/ 0 w 402"/>
                      <a:gd name="T15" fmla="*/ 0 h 446"/>
                      <a:gd name="T16" fmla="*/ 0 w 402"/>
                      <a:gd name="T17" fmla="*/ 0 h 446"/>
                      <a:gd name="T18" fmla="*/ 0 w 402"/>
                      <a:gd name="T19" fmla="*/ 0 h 446"/>
                      <a:gd name="T20" fmla="*/ 0 w 402"/>
                      <a:gd name="T21" fmla="*/ 0 h 446"/>
                      <a:gd name="T22" fmla="*/ 0 w 402"/>
                      <a:gd name="T23" fmla="*/ 0 h 446"/>
                      <a:gd name="T24" fmla="*/ 0 w 402"/>
                      <a:gd name="T25" fmla="*/ 0 h 446"/>
                      <a:gd name="T26" fmla="*/ 0 w 402"/>
                      <a:gd name="T27" fmla="*/ 0 h 446"/>
                      <a:gd name="T28" fmla="*/ 0 w 402"/>
                      <a:gd name="T29" fmla="*/ 0 h 446"/>
                      <a:gd name="T30" fmla="*/ 0 w 402"/>
                      <a:gd name="T31" fmla="*/ 0 h 446"/>
                      <a:gd name="T32" fmla="*/ 0 w 402"/>
                      <a:gd name="T33" fmla="*/ 0 h 446"/>
                      <a:gd name="T34" fmla="*/ 0 w 402"/>
                      <a:gd name="T35" fmla="*/ 0 h 446"/>
                      <a:gd name="T36" fmla="*/ 0 w 402"/>
                      <a:gd name="T37" fmla="*/ 0 h 446"/>
                      <a:gd name="T38" fmla="*/ 0 w 402"/>
                      <a:gd name="T39" fmla="*/ 0 h 446"/>
                      <a:gd name="T40" fmla="*/ 0 w 402"/>
                      <a:gd name="T41" fmla="*/ 0 h 446"/>
                      <a:gd name="T42" fmla="*/ 0 w 402"/>
                      <a:gd name="T43" fmla="*/ 0 h 446"/>
                      <a:gd name="T44" fmla="*/ 0 w 402"/>
                      <a:gd name="T45" fmla="*/ 0 h 446"/>
                      <a:gd name="T46" fmla="*/ 0 w 402"/>
                      <a:gd name="T47" fmla="*/ 0 h 446"/>
                      <a:gd name="T48" fmla="*/ 0 w 402"/>
                      <a:gd name="T49" fmla="*/ 0 h 446"/>
                      <a:gd name="T50" fmla="*/ 0 w 402"/>
                      <a:gd name="T51" fmla="*/ 0 h 446"/>
                      <a:gd name="T52" fmla="*/ 0 w 402"/>
                      <a:gd name="T53" fmla="*/ 0 h 446"/>
                      <a:gd name="T54" fmla="*/ 0 w 402"/>
                      <a:gd name="T55" fmla="*/ 0 h 446"/>
                      <a:gd name="T56" fmla="*/ 0 w 402"/>
                      <a:gd name="T57" fmla="*/ 0 h 446"/>
                      <a:gd name="T58" fmla="*/ 0 w 402"/>
                      <a:gd name="T59" fmla="*/ 0 h 446"/>
                      <a:gd name="T60" fmla="*/ 0 w 402"/>
                      <a:gd name="T61" fmla="*/ 0 h 446"/>
                      <a:gd name="T62" fmla="*/ 0 w 402"/>
                      <a:gd name="T63" fmla="*/ 0 h 446"/>
                      <a:gd name="T64" fmla="*/ 0 w 402"/>
                      <a:gd name="T65" fmla="*/ 0 h 446"/>
                      <a:gd name="T66" fmla="*/ 0 w 402"/>
                      <a:gd name="T67" fmla="*/ 0 h 446"/>
                      <a:gd name="T68" fmla="*/ 0 w 402"/>
                      <a:gd name="T69" fmla="*/ 0 h 446"/>
                      <a:gd name="T70" fmla="*/ 0 w 402"/>
                      <a:gd name="T71" fmla="*/ 0 h 446"/>
                      <a:gd name="T72" fmla="*/ 0 w 402"/>
                      <a:gd name="T73" fmla="*/ 0 h 4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2"/>
                      <a:gd name="T112" fmla="*/ 0 h 446"/>
                      <a:gd name="T113" fmla="*/ 402 w 402"/>
                      <a:gd name="T114" fmla="*/ 446 h 4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2" h="446">
                        <a:moveTo>
                          <a:pt x="402" y="102"/>
                        </a:moveTo>
                        <a:lnTo>
                          <a:pt x="398" y="101"/>
                        </a:lnTo>
                        <a:lnTo>
                          <a:pt x="393" y="100"/>
                        </a:lnTo>
                        <a:lnTo>
                          <a:pt x="389" y="98"/>
                        </a:lnTo>
                        <a:lnTo>
                          <a:pt x="383" y="96"/>
                        </a:lnTo>
                        <a:lnTo>
                          <a:pt x="375" y="89"/>
                        </a:lnTo>
                        <a:lnTo>
                          <a:pt x="367" y="81"/>
                        </a:lnTo>
                        <a:lnTo>
                          <a:pt x="352" y="62"/>
                        </a:lnTo>
                        <a:lnTo>
                          <a:pt x="336" y="42"/>
                        </a:lnTo>
                        <a:lnTo>
                          <a:pt x="328" y="34"/>
                        </a:lnTo>
                        <a:lnTo>
                          <a:pt x="320" y="26"/>
                        </a:lnTo>
                        <a:lnTo>
                          <a:pt x="315" y="23"/>
                        </a:lnTo>
                        <a:lnTo>
                          <a:pt x="311" y="20"/>
                        </a:lnTo>
                        <a:lnTo>
                          <a:pt x="306" y="18"/>
                        </a:lnTo>
                        <a:lnTo>
                          <a:pt x="302" y="16"/>
                        </a:lnTo>
                        <a:lnTo>
                          <a:pt x="297" y="15"/>
                        </a:lnTo>
                        <a:lnTo>
                          <a:pt x="292" y="15"/>
                        </a:lnTo>
                        <a:lnTo>
                          <a:pt x="287" y="15"/>
                        </a:lnTo>
                        <a:lnTo>
                          <a:pt x="282" y="17"/>
                        </a:lnTo>
                        <a:lnTo>
                          <a:pt x="277" y="19"/>
                        </a:lnTo>
                        <a:lnTo>
                          <a:pt x="271" y="22"/>
                        </a:lnTo>
                        <a:lnTo>
                          <a:pt x="266" y="26"/>
                        </a:lnTo>
                        <a:lnTo>
                          <a:pt x="260" y="31"/>
                        </a:lnTo>
                        <a:lnTo>
                          <a:pt x="247" y="43"/>
                        </a:lnTo>
                        <a:lnTo>
                          <a:pt x="232" y="58"/>
                        </a:lnTo>
                        <a:lnTo>
                          <a:pt x="217" y="75"/>
                        </a:lnTo>
                        <a:lnTo>
                          <a:pt x="201" y="96"/>
                        </a:lnTo>
                        <a:lnTo>
                          <a:pt x="184" y="118"/>
                        </a:lnTo>
                        <a:lnTo>
                          <a:pt x="165" y="142"/>
                        </a:lnTo>
                        <a:lnTo>
                          <a:pt x="147" y="169"/>
                        </a:lnTo>
                        <a:lnTo>
                          <a:pt x="128" y="196"/>
                        </a:lnTo>
                        <a:lnTo>
                          <a:pt x="110" y="225"/>
                        </a:lnTo>
                        <a:lnTo>
                          <a:pt x="91" y="255"/>
                        </a:lnTo>
                        <a:lnTo>
                          <a:pt x="73" y="285"/>
                        </a:lnTo>
                        <a:lnTo>
                          <a:pt x="57" y="317"/>
                        </a:lnTo>
                        <a:lnTo>
                          <a:pt x="41" y="349"/>
                        </a:lnTo>
                        <a:lnTo>
                          <a:pt x="25" y="382"/>
                        </a:lnTo>
                        <a:lnTo>
                          <a:pt x="12" y="414"/>
                        </a:lnTo>
                        <a:lnTo>
                          <a:pt x="0" y="446"/>
                        </a:lnTo>
                        <a:lnTo>
                          <a:pt x="2" y="436"/>
                        </a:lnTo>
                        <a:lnTo>
                          <a:pt x="5" y="423"/>
                        </a:lnTo>
                        <a:lnTo>
                          <a:pt x="8" y="411"/>
                        </a:lnTo>
                        <a:lnTo>
                          <a:pt x="13" y="398"/>
                        </a:lnTo>
                        <a:lnTo>
                          <a:pt x="23" y="371"/>
                        </a:lnTo>
                        <a:lnTo>
                          <a:pt x="37" y="341"/>
                        </a:lnTo>
                        <a:lnTo>
                          <a:pt x="52" y="311"/>
                        </a:lnTo>
                        <a:lnTo>
                          <a:pt x="69" y="279"/>
                        </a:lnTo>
                        <a:lnTo>
                          <a:pt x="87" y="247"/>
                        </a:lnTo>
                        <a:lnTo>
                          <a:pt x="107" y="215"/>
                        </a:lnTo>
                        <a:lnTo>
                          <a:pt x="128" y="184"/>
                        </a:lnTo>
                        <a:lnTo>
                          <a:pt x="148" y="153"/>
                        </a:lnTo>
                        <a:lnTo>
                          <a:pt x="169" y="124"/>
                        </a:lnTo>
                        <a:lnTo>
                          <a:pt x="191" y="96"/>
                        </a:lnTo>
                        <a:lnTo>
                          <a:pt x="211" y="71"/>
                        </a:lnTo>
                        <a:lnTo>
                          <a:pt x="230" y="48"/>
                        </a:lnTo>
                        <a:lnTo>
                          <a:pt x="249" y="29"/>
                        </a:lnTo>
                        <a:lnTo>
                          <a:pt x="266" y="14"/>
                        </a:lnTo>
                        <a:lnTo>
                          <a:pt x="272" y="9"/>
                        </a:lnTo>
                        <a:lnTo>
                          <a:pt x="277" y="5"/>
                        </a:lnTo>
                        <a:lnTo>
                          <a:pt x="282" y="3"/>
                        </a:lnTo>
                        <a:lnTo>
                          <a:pt x="288" y="1"/>
                        </a:lnTo>
                        <a:lnTo>
                          <a:pt x="293" y="0"/>
                        </a:lnTo>
                        <a:lnTo>
                          <a:pt x="298" y="0"/>
                        </a:lnTo>
                        <a:lnTo>
                          <a:pt x="302" y="1"/>
                        </a:lnTo>
                        <a:lnTo>
                          <a:pt x="307" y="2"/>
                        </a:lnTo>
                        <a:lnTo>
                          <a:pt x="317" y="7"/>
                        </a:lnTo>
                        <a:lnTo>
                          <a:pt x="325" y="14"/>
                        </a:lnTo>
                        <a:lnTo>
                          <a:pt x="333" y="22"/>
                        </a:lnTo>
                        <a:lnTo>
                          <a:pt x="340" y="32"/>
                        </a:lnTo>
                        <a:lnTo>
                          <a:pt x="355" y="52"/>
                        </a:lnTo>
                        <a:lnTo>
                          <a:pt x="370" y="73"/>
                        </a:lnTo>
                        <a:lnTo>
                          <a:pt x="377" y="83"/>
                        </a:lnTo>
                        <a:lnTo>
                          <a:pt x="385" y="91"/>
                        </a:lnTo>
                        <a:lnTo>
                          <a:pt x="394" y="98"/>
                        </a:lnTo>
                        <a:lnTo>
                          <a:pt x="402" y="10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5" name="Freeform 1132"/>
                  <p:cNvSpPr>
                    <a:spLocks/>
                  </p:cNvSpPr>
                  <p:nvPr/>
                </p:nvSpPr>
                <p:spPr bwMode="auto">
                  <a:xfrm>
                    <a:off x="1202" y="2645"/>
                    <a:ext cx="39" cy="48"/>
                  </a:xfrm>
                  <a:custGeom>
                    <a:avLst/>
                    <a:gdLst>
                      <a:gd name="T0" fmla="*/ 0 w 504"/>
                      <a:gd name="T1" fmla="*/ 0 h 626"/>
                      <a:gd name="T2" fmla="*/ 0 w 504"/>
                      <a:gd name="T3" fmla="*/ 0 h 626"/>
                      <a:gd name="T4" fmla="*/ 0 w 504"/>
                      <a:gd name="T5" fmla="*/ 0 h 626"/>
                      <a:gd name="T6" fmla="*/ 0 w 504"/>
                      <a:gd name="T7" fmla="*/ 0 h 626"/>
                      <a:gd name="T8" fmla="*/ 0 w 504"/>
                      <a:gd name="T9" fmla="*/ 0 h 626"/>
                      <a:gd name="T10" fmla="*/ 0 w 504"/>
                      <a:gd name="T11" fmla="*/ 0 h 626"/>
                      <a:gd name="T12" fmla="*/ 0 w 504"/>
                      <a:gd name="T13" fmla="*/ 0 h 626"/>
                      <a:gd name="T14" fmla="*/ 0 w 504"/>
                      <a:gd name="T15" fmla="*/ 0 h 626"/>
                      <a:gd name="T16" fmla="*/ 0 w 504"/>
                      <a:gd name="T17" fmla="*/ 0 h 626"/>
                      <a:gd name="T18" fmla="*/ 0 w 504"/>
                      <a:gd name="T19" fmla="*/ 0 h 626"/>
                      <a:gd name="T20" fmla="*/ 0 w 504"/>
                      <a:gd name="T21" fmla="*/ 0 h 626"/>
                      <a:gd name="T22" fmla="*/ 0 w 504"/>
                      <a:gd name="T23" fmla="*/ 0 h 626"/>
                      <a:gd name="T24" fmla="*/ 0 w 504"/>
                      <a:gd name="T25" fmla="*/ 0 h 626"/>
                      <a:gd name="T26" fmla="*/ 0 w 504"/>
                      <a:gd name="T27" fmla="*/ 0 h 626"/>
                      <a:gd name="T28" fmla="*/ 0 w 504"/>
                      <a:gd name="T29" fmla="*/ 0 h 626"/>
                      <a:gd name="T30" fmla="*/ 0 w 504"/>
                      <a:gd name="T31" fmla="*/ 0 h 626"/>
                      <a:gd name="T32" fmla="*/ 0 w 504"/>
                      <a:gd name="T33" fmla="*/ 0 h 626"/>
                      <a:gd name="T34" fmla="*/ 0 w 504"/>
                      <a:gd name="T35" fmla="*/ 0 h 626"/>
                      <a:gd name="T36" fmla="*/ 0 w 504"/>
                      <a:gd name="T37" fmla="*/ 0 h 626"/>
                      <a:gd name="T38" fmla="*/ 0 w 504"/>
                      <a:gd name="T39" fmla="*/ 0 h 626"/>
                      <a:gd name="T40" fmla="*/ 0 w 504"/>
                      <a:gd name="T41" fmla="*/ 0 h 626"/>
                      <a:gd name="T42" fmla="*/ 0 w 504"/>
                      <a:gd name="T43" fmla="*/ 0 h 626"/>
                      <a:gd name="T44" fmla="*/ 0 w 504"/>
                      <a:gd name="T45" fmla="*/ 0 h 626"/>
                      <a:gd name="T46" fmla="*/ 0 w 504"/>
                      <a:gd name="T47" fmla="*/ 0 h 626"/>
                      <a:gd name="T48" fmla="*/ 0 w 504"/>
                      <a:gd name="T49" fmla="*/ 0 h 626"/>
                      <a:gd name="T50" fmla="*/ 0 w 504"/>
                      <a:gd name="T51" fmla="*/ 0 h 626"/>
                      <a:gd name="T52" fmla="*/ 0 w 504"/>
                      <a:gd name="T53" fmla="*/ 0 h 626"/>
                      <a:gd name="T54" fmla="*/ 0 w 504"/>
                      <a:gd name="T55" fmla="*/ 0 h 626"/>
                      <a:gd name="T56" fmla="*/ 0 w 504"/>
                      <a:gd name="T57" fmla="*/ 0 h 626"/>
                      <a:gd name="T58" fmla="*/ 0 w 504"/>
                      <a:gd name="T59" fmla="*/ 0 h 626"/>
                      <a:gd name="T60" fmla="*/ 0 w 504"/>
                      <a:gd name="T61" fmla="*/ 0 h 626"/>
                      <a:gd name="T62" fmla="*/ 0 w 504"/>
                      <a:gd name="T63" fmla="*/ 0 h 626"/>
                      <a:gd name="T64" fmla="*/ 0 w 504"/>
                      <a:gd name="T65" fmla="*/ 0 h 626"/>
                      <a:gd name="T66" fmla="*/ 0 w 504"/>
                      <a:gd name="T67" fmla="*/ 0 h 626"/>
                      <a:gd name="T68" fmla="*/ 0 w 504"/>
                      <a:gd name="T69" fmla="*/ 0 h 626"/>
                      <a:gd name="T70" fmla="*/ 0 w 504"/>
                      <a:gd name="T71" fmla="*/ 0 h 626"/>
                      <a:gd name="T72" fmla="*/ 0 w 504"/>
                      <a:gd name="T73" fmla="*/ 0 h 626"/>
                      <a:gd name="T74" fmla="*/ 0 w 504"/>
                      <a:gd name="T75" fmla="*/ 0 h 626"/>
                      <a:gd name="T76" fmla="*/ 0 w 504"/>
                      <a:gd name="T77" fmla="*/ 0 h 626"/>
                      <a:gd name="T78" fmla="*/ 0 w 504"/>
                      <a:gd name="T79" fmla="*/ 0 h 626"/>
                      <a:gd name="T80" fmla="*/ 0 w 504"/>
                      <a:gd name="T81" fmla="*/ 0 h 626"/>
                      <a:gd name="T82" fmla="*/ 0 w 504"/>
                      <a:gd name="T83" fmla="*/ 0 h 626"/>
                      <a:gd name="T84" fmla="*/ 0 w 504"/>
                      <a:gd name="T85" fmla="*/ 0 h 626"/>
                      <a:gd name="T86" fmla="*/ 0 w 504"/>
                      <a:gd name="T87" fmla="*/ 0 h 626"/>
                      <a:gd name="T88" fmla="*/ 0 w 504"/>
                      <a:gd name="T89" fmla="*/ 0 h 626"/>
                      <a:gd name="T90" fmla="*/ 0 w 504"/>
                      <a:gd name="T91" fmla="*/ 0 h 626"/>
                      <a:gd name="T92" fmla="*/ 0 w 504"/>
                      <a:gd name="T93" fmla="*/ 0 h 626"/>
                      <a:gd name="T94" fmla="*/ 0 w 504"/>
                      <a:gd name="T95" fmla="*/ 0 h 626"/>
                      <a:gd name="T96" fmla="*/ 0 w 504"/>
                      <a:gd name="T97" fmla="*/ 0 h 626"/>
                      <a:gd name="T98" fmla="*/ 0 w 504"/>
                      <a:gd name="T99" fmla="*/ 0 h 626"/>
                      <a:gd name="T100" fmla="*/ 0 w 504"/>
                      <a:gd name="T101" fmla="*/ 0 h 626"/>
                      <a:gd name="T102" fmla="*/ 0 w 504"/>
                      <a:gd name="T103" fmla="*/ 0 h 626"/>
                      <a:gd name="T104" fmla="*/ 0 w 504"/>
                      <a:gd name="T105" fmla="*/ 0 h 6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4"/>
                      <a:gd name="T160" fmla="*/ 0 h 626"/>
                      <a:gd name="T161" fmla="*/ 504 w 504"/>
                      <a:gd name="T162" fmla="*/ 626 h 6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4" h="626">
                        <a:moveTo>
                          <a:pt x="493" y="507"/>
                        </a:moveTo>
                        <a:lnTo>
                          <a:pt x="497" y="475"/>
                        </a:lnTo>
                        <a:lnTo>
                          <a:pt x="501" y="443"/>
                        </a:lnTo>
                        <a:lnTo>
                          <a:pt x="503" y="411"/>
                        </a:lnTo>
                        <a:lnTo>
                          <a:pt x="504" y="378"/>
                        </a:lnTo>
                        <a:lnTo>
                          <a:pt x="504" y="347"/>
                        </a:lnTo>
                        <a:lnTo>
                          <a:pt x="502" y="315"/>
                        </a:lnTo>
                        <a:lnTo>
                          <a:pt x="499" y="286"/>
                        </a:lnTo>
                        <a:lnTo>
                          <a:pt x="493" y="256"/>
                        </a:lnTo>
                        <a:lnTo>
                          <a:pt x="493" y="250"/>
                        </a:lnTo>
                        <a:lnTo>
                          <a:pt x="492" y="244"/>
                        </a:lnTo>
                        <a:lnTo>
                          <a:pt x="490" y="238"/>
                        </a:lnTo>
                        <a:lnTo>
                          <a:pt x="487" y="232"/>
                        </a:lnTo>
                        <a:lnTo>
                          <a:pt x="481" y="220"/>
                        </a:lnTo>
                        <a:lnTo>
                          <a:pt x="474" y="208"/>
                        </a:lnTo>
                        <a:lnTo>
                          <a:pt x="467" y="196"/>
                        </a:lnTo>
                        <a:lnTo>
                          <a:pt x="462" y="184"/>
                        </a:lnTo>
                        <a:lnTo>
                          <a:pt x="459" y="178"/>
                        </a:lnTo>
                        <a:lnTo>
                          <a:pt x="458" y="172"/>
                        </a:lnTo>
                        <a:lnTo>
                          <a:pt x="457" y="166"/>
                        </a:lnTo>
                        <a:lnTo>
                          <a:pt x="457" y="160"/>
                        </a:lnTo>
                        <a:lnTo>
                          <a:pt x="451" y="146"/>
                        </a:lnTo>
                        <a:lnTo>
                          <a:pt x="445" y="132"/>
                        </a:lnTo>
                        <a:lnTo>
                          <a:pt x="439" y="116"/>
                        </a:lnTo>
                        <a:lnTo>
                          <a:pt x="432" y="102"/>
                        </a:lnTo>
                        <a:lnTo>
                          <a:pt x="424" y="88"/>
                        </a:lnTo>
                        <a:lnTo>
                          <a:pt x="417" y="75"/>
                        </a:lnTo>
                        <a:lnTo>
                          <a:pt x="409" y="63"/>
                        </a:lnTo>
                        <a:lnTo>
                          <a:pt x="402" y="53"/>
                        </a:lnTo>
                        <a:lnTo>
                          <a:pt x="394" y="44"/>
                        </a:lnTo>
                        <a:lnTo>
                          <a:pt x="384" y="37"/>
                        </a:lnTo>
                        <a:lnTo>
                          <a:pt x="374" y="32"/>
                        </a:lnTo>
                        <a:lnTo>
                          <a:pt x="364" y="27"/>
                        </a:lnTo>
                        <a:lnTo>
                          <a:pt x="353" y="23"/>
                        </a:lnTo>
                        <a:lnTo>
                          <a:pt x="343" y="20"/>
                        </a:lnTo>
                        <a:lnTo>
                          <a:pt x="332" y="16"/>
                        </a:lnTo>
                        <a:lnTo>
                          <a:pt x="322" y="13"/>
                        </a:lnTo>
                        <a:lnTo>
                          <a:pt x="313" y="11"/>
                        </a:lnTo>
                        <a:lnTo>
                          <a:pt x="304" y="9"/>
                        </a:lnTo>
                        <a:lnTo>
                          <a:pt x="296" y="6"/>
                        </a:lnTo>
                        <a:lnTo>
                          <a:pt x="287" y="4"/>
                        </a:lnTo>
                        <a:lnTo>
                          <a:pt x="278" y="2"/>
                        </a:lnTo>
                        <a:lnTo>
                          <a:pt x="270" y="1"/>
                        </a:lnTo>
                        <a:lnTo>
                          <a:pt x="261" y="0"/>
                        </a:lnTo>
                        <a:lnTo>
                          <a:pt x="253" y="1"/>
                        </a:lnTo>
                        <a:lnTo>
                          <a:pt x="245" y="3"/>
                        </a:lnTo>
                        <a:lnTo>
                          <a:pt x="234" y="5"/>
                        </a:lnTo>
                        <a:lnTo>
                          <a:pt x="222" y="9"/>
                        </a:lnTo>
                        <a:lnTo>
                          <a:pt x="210" y="13"/>
                        </a:lnTo>
                        <a:lnTo>
                          <a:pt x="199" y="16"/>
                        </a:lnTo>
                        <a:lnTo>
                          <a:pt x="188" y="18"/>
                        </a:lnTo>
                        <a:lnTo>
                          <a:pt x="178" y="20"/>
                        </a:lnTo>
                        <a:lnTo>
                          <a:pt x="170" y="19"/>
                        </a:lnTo>
                        <a:lnTo>
                          <a:pt x="164" y="18"/>
                        </a:lnTo>
                        <a:lnTo>
                          <a:pt x="160" y="17"/>
                        </a:lnTo>
                        <a:lnTo>
                          <a:pt x="156" y="18"/>
                        </a:lnTo>
                        <a:lnTo>
                          <a:pt x="153" y="18"/>
                        </a:lnTo>
                        <a:lnTo>
                          <a:pt x="149" y="20"/>
                        </a:lnTo>
                        <a:lnTo>
                          <a:pt x="147" y="21"/>
                        </a:lnTo>
                        <a:lnTo>
                          <a:pt x="144" y="24"/>
                        </a:lnTo>
                        <a:lnTo>
                          <a:pt x="142" y="26"/>
                        </a:lnTo>
                        <a:lnTo>
                          <a:pt x="138" y="33"/>
                        </a:lnTo>
                        <a:lnTo>
                          <a:pt x="136" y="41"/>
                        </a:lnTo>
                        <a:lnTo>
                          <a:pt x="134" y="50"/>
                        </a:lnTo>
                        <a:lnTo>
                          <a:pt x="132" y="61"/>
                        </a:lnTo>
                        <a:lnTo>
                          <a:pt x="131" y="81"/>
                        </a:lnTo>
                        <a:lnTo>
                          <a:pt x="131" y="102"/>
                        </a:lnTo>
                        <a:lnTo>
                          <a:pt x="130" y="111"/>
                        </a:lnTo>
                        <a:lnTo>
                          <a:pt x="129" y="120"/>
                        </a:lnTo>
                        <a:lnTo>
                          <a:pt x="128" y="127"/>
                        </a:lnTo>
                        <a:lnTo>
                          <a:pt x="126" y="134"/>
                        </a:lnTo>
                        <a:lnTo>
                          <a:pt x="120" y="153"/>
                        </a:lnTo>
                        <a:lnTo>
                          <a:pt x="113" y="177"/>
                        </a:lnTo>
                        <a:lnTo>
                          <a:pt x="107" y="205"/>
                        </a:lnTo>
                        <a:lnTo>
                          <a:pt x="101" y="237"/>
                        </a:lnTo>
                        <a:lnTo>
                          <a:pt x="88" y="308"/>
                        </a:lnTo>
                        <a:lnTo>
                          <a:pt x="75" y="385"/>
                        </a:lnTo>
                        <a:lnTo>
                          <a:pt x="67" y="423"/>
                        </a:lnTo>
                        <a:lnTo>
                          <a:pt x="60" y="460"/>
                        </a:lnTo>
                        <a:lnTo>
                          <a:pt x="52" y="497"/>
                        </a:lnTo>
                        <a:lnTo>
                          <a:pt x="43" y="530"/>
                        </a:lnTo>
                        <a:lnTo>
                          <a:pt x="34" y="561"/>
                        </a:lnTo>
                        <a:lnTo>
                          <a:pt x="24" y="587"/>
                        </a:lnTo>
                        <a:lnTo>
                          <a:pt x="18" y="598"/>
                        </a:lnTo>
                        <a:lnTo>
                          <a:pt x="12" y="608"/>
                        </a:lnTo>
                        <a:lnTo>
                          <a:pt x="6" y="617"/>
                        </a:lnTo>
                        <a:lnTo>
                          <a:pt x="0" y="626"/>
                        </a:lnTo>
                        <a:lnTo>
                          <a:pt x="9" y="620"/>
                        </a:lnTo>
                        <a:lnTo>
                          <a:pt x="18" y="612"/>
                        </a:lnTo>
                        <a:lnTo>
                          <a:pt x="27" y="604"/>
                        </a:lnTo>
                        <a:lnTo>
                          <a:pt x="35" y="596"/>
                        </a:lnTo>
                        <a:lnTo>
                          <a:pt x="43" y="587"/>
                        </a:lnTo>
                        <a:lnTo>
                          <a:pt x="50" y="578"/>
                        </a:lnTo>
                        <a:lnTo>
                          <a:pt x="57" y="568"/>
                        </a:lnTo>
                        <a:lnTo>
                          <a:pt x="64" y="558"/>
                        </a:lnTo>
                        <a:lnTo>
                          <a:pt x="76" y="535"/>
                        </a:lnTo>
                        <a:lnTo>
                          <a:pt x="88" y="512"/>
                        </a:lnTo>
                        <a:lnTo>
                          <a:pt x="99" y="488"/>
                        </a:lnTo>
                        <a:lnTo>
                          <a:pt x="109" y="462"/>
                        </a:lnTo>
                        <a:lnTo>
                          <a:pt x="126" y="413"/>
                        </a:lnTo>
                        <a:lnTo>
                          <a:pt x="141" y="365"/>
                        </a:lnTo>
                        <a:lnTo>
                          <a:pt x="147" y="344"/>
                        </a:lnTo>
                        <a:lnTo>
                          <a:pt x="154" y="323"/>
                        </a:lnTo>
                        <a:lnTo>
                          <a:pt x="161" y="306"/>
                        </a:lnTo>
                        <a:lnTo>
                          <a:pt x="168" y="290"/>
                        </a:lnTo>
                        <a:lnTo>
                          <a:pt x="171" y="283"/>
                        </a:lnTo>
                        <a:lnTo>
                          <a:pt x="173" y="274"/>
                        </a:lnTo>
                        <a:lnTo>
                          <a:pt x="174" y="263"/>
                        </a:lnTo>
                        <a:lnTo>
                          <a:pt x="175" y="252"/>
                        </a:lnTo>
                        <a:lnTo>
                          <a:pt x="177" y="228"/>
                        </a:lnTo>
                        <a:lnTo>
                          <a:pt x="178" y="205"/>
                        </a:lnTo>
                        <a:lnTo>
                          <a:pt x="179" y="193"/>
                        </a:lnTo>
                        <a:lnTo>
                          <a:pt x="180" y="182"/>
                        </a:lnTo>
                        <a:lnTo>
                          <a:pt x="182" y="174"/>
                        </a:lnTo>
                        <a:lnTo>
                          <a:pt x="184" y="166"/>
                        </a:lnTo>
                        <a:lnTo>
                          <a:pt x="186" y="164"/>
                        </a:lnTo>
                        <a:lnTo>
                          <a:pt x="187" y="161"/>
                        </a:lnTo>
                        <a:lnTo>
                          <a:pt x="189" y="159"/>
                        </a:lnTo>
                        <a:lnTo>
                          <a:pt x="192" y="158"/>
                        </a:lnTo>
                        <a:lnTo>
                          <a:pt x="194" y="158"/>
                        </a:lnTo>
                        <a:lnTo>
                          <a:pt x="197" y="158"/>
                        </a:lnTo>
                        <a:lnTo>
                          <a:pt x="200" y="159"/>
                        </a:lnTo>
                        <a:lnTo>
                          <a:pt x="203" y="160"/>
                        </a:lnTo>
                        <a:lnTo>
                          <a:pt x="210" y="163"/>
                        </a:lnTo>
                        <a:lnTo>
                          <a:pt x="216" y="166"/>
                        </a:lnTo>
                        <a:lnTo>
                          <a:pt x="223" y="167"/>
                        </a:lnTo>
                        <a:lnTo>
                          <a:pt x="229" y="167"/>
                        </a:lnTo>
                        <a:lnTo>
                          <a:pt x="242" y="167"/>
                        </a:lnTo>
                        <a:lnTo>
                          <a:pt x="254" y="165"/>
                        </a:lnTo>
                        <a:lnTo>
                          <a:pt x="260" y="164"/>
                        </a:lnTo>
                        <a:lnTo>
                          <a:pt x="266" y="164"/>
                        </a:lnTo>
                        <a:lnTo>
                          <a:pt x="271" y="164"/>
                        </a:lnTo>
                        <a:lnTo>
                          <a:pt x="277" y="165"/>
                        </a:lnTo>
                        <a:lnTo>
                          <a:pt x="283" y="167"/>
                        </a:lnTo>
                        <a:lnTo>
                          <a:pt x="288" y="170"/>
                        </a:lnTo>
                        <a:lnTo>
                          <a:pt x="294" y="174"/>
                        </a:lnTo>
                        <a:lnTo>
                          <a:pt x="299" y="180"/>
                        </a:lnTo>
                        <a:lnTo>
                          <a:pt x="306" y="189"/>
                        </a:lnTo>
                        <a:lnTo>
                          <a:pt x="314" y="201"/>
                        </a:lnTo>
                        <a:lnTo>
                          <a:pt x="320" y="212"/>
                        </a:lnTo>
                        <a:lnTo>
                          <a:pt x="325" y="224"/>
                        </a:lnTo>
                        <a:lnTo>
                          <a:pt x="334" y="249"/>
                        </a:lnTo>
                        <a:lnTo>
                          <a:pt x="342" y="277"/>
                        </a:lnTo>
                        <a:lnTo>
                          <a:pt x="350" y="305"/>
                        </a:lnTo>
                        <a:lnTo>
                          <a:pt x="357" y="334"/>
                        </a:lnTo>
                        <a:lnTo>
                          <a:pt x="364" y="363"/>
                        </a:lnTo>
                        <a:lnTo>
                          <a:pt x="372" y="389"/>
                        </a:lnTo>
                        <a:lnTo>
                          <a:pt x="375" y="399"/>
                        </a:lnTo>
                        <a:lnTo>
                          <a:pt x="379" y="410"/>
                        </a:lnTo>
                        <a:lnTo>
                          <a:pt x="385" y="419"/>
                        </a:lnTo>
                        <a:lnTo>
                          <a:pt x="391" y="427"/>
                        </a:lnTo>
                        <a:lnTo>
                          <a:pt x="397" y="436"/>
                        </a:lnTo>
                        <a:lnTo>
                          <a:pt x="403" y="444"/>
                        </a:lnTo>
                        <a:lnTo>
                          <a:pt x="411" y="451"/>
                        </a:lnTo>
                        <a:lnTo>
                          <a:pt x="418" y="459"/>
                        </a:lnTo>
                        <a:lnTo>
                          <a:pt x="435" y="472"/>
                        </a:lnTo>
                        <a:lnTo>
                          <a:pt x="453" y="486"/>
                        </a:lnTo>
                        <a:lnTo>
                          <a:pt x="473" y="497"/>
                        </a:lnTo>
                        <a:lnTo>
                          <a:pt x="493" y="507"/>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6" name="Freeform 1133"/>
                  <p:cNvSpPr>
                    <a:spLocks/>
                  </p:cNvSpPr>
                  <p:nvPr/>
                </p:nvSpPr>
                <p:spPr bwMode="auto">
                  <a:xfrm>
                    <a:off x="1215" y="2649"/>
                    <a:ext cx="25" cy="28"/>
                  </a:xfrm>
                  <a:custGeom>
                    <a:avLst/>
                    <a:gdLst>
                      <a:gd name="T0" fmla="*/ 0 w 325"/>
                      <a:gd name="T1" fmla="*/ 0 h 355"/>
                      <a:gd name="T2" fmla="*/ 0 w 325"/>
                      <a:gd name="T3" fmla="*/ 0 h 355"/>
                      <a:gd name="T4" fmla="*/ 0 w 325"/>
                      <a:gd name="T5" fmla="*/ 0 h 355"/>
                      <a:gd name="T6" fmla="*/ 0 w 325"/>
                      <a:gd name="T7" fmla="*/ 0 h 355"/>
                      <a:gd name="T8" fmla="*/ 0 w 325"/>
                      <a:gd name="T9" fmla="*/ 0 h 355"/>
                      <a:gd name="T10" fmla="*/ 0 w 325"/>
                      <a:gd name="T11" fmla="*/ 0 h 355"/>
                      <a:gd name="T12" fmla="*/ 0 w 325"/>
                      <a:gd name="T13" fmla="*/ 0 h 355"/>
                      <a:gd name="T14" fmla="*/ 0 w 325"/>
                      <a:gd name="T15" fmla="*/ 0 h 355"/>
                      <a:gd name="T16" fmla="*/ 0 w 325"/>
                      <a:gd name="T17" fmla="*/ 0 h 355"/>
                      <a:gd name="T18" fmla="*/ 0 w 325"/>
                      <a:gd name="T19" fmla="*/ 0 h 355"/>
                      <a:gd name="T20" fmla="*/ 0 w 325"/>
                      <a:gd name="T21" fmla="*/ 0 h 355"/>
                      <a:gd name="T22" fmla="*/ 0 w 325"/>
                      <a:gd name="T23" fmla="*/ 0 h 355"/>
                      <a:gd name="T24" fmla="*/ 0 w 325"/>
                      <a:gd name="T25" fmla="*/ 0 h 355"/>
                      <a:gd name="T26" fmla="*/ 0 w 325"/>
                      <a:gd name="T27" fmla="*/ 0 h 355"/>
                      <a:gd name="T28" fmla="*/ 0 w 325"/>
                      <a:gd name="T29" fmla="*/ 0 h 355"/>
                      <a:gd name="T30" fmla="*/ 0 w 325"/>
                      <a:gd name="T31" fmla="*/ 0 h 355"/>
                      <a:gd name="T32" fmla="*/ 0 w 325"/>
                      <a:gd name="T33" fmla="*/ 0 h 355"/>
                      <a:gd name="T34" fmla="*/ 0 w 325"/>
                      <a:gd name="T35" fmla="*/ 0 h 355"/>
                      <a:gd name="T36" fmla="*/ 0 w 325"/>
                      <a:gd name="T37" fmla="*/ 0 h 355"/>
                      <a:gd name="T38" fmla="*/ 0 w 325"/>
                      <a:gd name="T39" fmla="*/ 0 h 355"/>
                      <a:gd name="T40" fmla="*/ 0 w 325"/>
                      <a:gd name="T41" fmla="*/ 0 h 355"/>
                      <a:gd name="T42" fmla="*/ 0 w 325"/>
                      <a:gd name="T43" fmla="*/ 0 h 355"/>
                      <a:gd name="T44" fmla="*/ 0 w 325"/>
                      <a:gd name="T45" fmla="*/ 0 h 355"/>
                      <a:gd name="T46" fmla="*/ 0 w 325"/>
                      <a:gd name="T47" fmla="*/ 0 h 355"/>
                      <a:gd name="T48" fmla="*/ 0 w 325"/>
                      <a:gd name="T49" fmla="*/ 0 h 355"/>
                      <a:gd name="T50" fmla="*/ 0 w 325"/>
                      <a:gd name="T51" fmla="*/ 0 h 355"/>
                      <a:gd name="T52" fmla="*/ 0 w 325"/>
                      <a:gd name="T53" fmla="*/ 0 h 355"/>
                      <a:gd name="T54" fmla="*/ 0 w 325"/>
                      <a:gd name="T55" fmla="*/ 0 h 355"/>
                      <a:gd name="T56" fmla="*/ 0 w 325"/>
                      <a:gd name="T57" fmla="*/ 0 h 355"/>
                      <a:gd name="T58" fmla="*/ 0 w 325"/>
                      <a:gd name="T59" fmla="*/ 0 h 355"/>
                      <a:gd name="T60" fmla="*/ 0 w 325"/>
                      <a:gd name="T61" fmla="*/ 0 h 355"/>
                      <a:gd name="T62" fmla="*/ 0 w 325"/>
                      <a:gd name="T63" fmla="*/ 0 h 355"/>
                      <a:gd name="T64" fmla="*/ 0 w 325"/>
                      <a:gd name="T65" fmla="*/ 0 h 355"/>
                      <a:gd name="T66" fmla="*/ 0 w 325"/>
                      <a:gd name="T67" fmla="*/ 0 h 355"/>
                      <a:gd name="T68" fmla="*/ 0 w 325"/>
                      <a:gd name="T69" fmla="*/ 0 h 355"/>
                      <a:gd name="T70" fmla="*/ 0 w 325"/>
                      <a:gd name="T71" fmla="*/ 0 h 355"/>
                      <a:gd name="T72" fmla="*/ 0 w 325"/>
                      <a:gd name="T73" fmla="*/ 0 h 355"/>
                      <a:gd name="T74" fmla="*/ 0 w 325"/>
                      <a:gd name="T75" fmla="*/ 0 h 355"/>
                      <a:gd name="T76" fmla="*/ 0 w 325"/>
                      <a:gd name="T77" fmla="*/ 0 h 355"/>
                      <a:gd name="T78" fmla="*/ 0 w 325"/>
                      <a:gd name="T79" fmla="*/ 0 h 355"/>
                      <a:gd name="T80" fmla="*/ 0 w 325"/>
                      <a:gd name="T81" fmla="*/ 0 h 355"/>
                      <a:gd name="T82" fmla="*/ 0 w 325"/>
                      <a:gd name="T83" fmla="*/ 0 h 355"/>
                      <a:gd name="T84" fmla="*/ 0 w 325"/>
                      <a:gd name="T85" fmla="*/ 0 h 355"/>
                      <a:gd name="T86" fmla="*/ 0 w 325"/>
                      <a:gd name="T87" fmla="*/ 0 h 355"/>
                      <a:gd name="T88" fmla="*/ 0 w 325"/>
                      <a:gd name="T89" fmla="*/ 0 h 355"/>
                      <a:gd name="T90" fmla="*/ 0 w 325"/>
                      <a:gd name="T91" fmla="*/ 0 h 355"/>
                      <a:gd name="T92" fmla="*/ 0 w 325"/>
                      <a:gd name="T93" fmla="*/ 0 h 355"/>
                      <a:gd name="T94" fmla="*/ 0 w 325"/>
                      <a:gd name="T95" fmla="*/ 0 h 355"/>
                      <a:gd name="T96" fmla="*/ 0 w 325"/>
                      <a:gd name="T97" fmla="*/ 0 h 355"/>
                      <a:gd name="T98" fmla="*/ 0 w 325"/>
                      <a:gd name="T99" fmla="*/ 0 h 355"/>
                      <a:gd name="T100" fmla="*/ 0 w 325"/>
                      <a:gd name="T101" fmla="*/ 0 h 355"/>
                      <a:gd name="T102" fmla="*/ 0 w 325"/>
                      <a:gd name="T103" fmla="*/ 0 h 355"/>
                      <a:gd name="T104" fmla="*/ 0 w 325"/>
                      <a:gd name="T105" fmla="*/ 0 h 355"/>
                      <a:gd name="T106" fmla="*/ 0 w 325"/>
                      <a:gd name="T107" fmla="*/ 0 h 355"/>
                      <a:gd name="T108" fmla="*/ 0 w 325"/>
                      <a:gd name="T109" fmla="*/ 0 h 355"/>
                      <a:gd name="T110" fmla="*/ 0 w 325"/>
                      <a:gd name="T111" fmla="*/ 0 h 355"/>
                      <a:gd name="T112" fmla="*/ 0 w 325"/>
                      <a:gd name="T113" fmla="*/ 0 h 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5"/>
                      <a:gd name="T172" fmla="*/ 0 h 355"/>
                      <a:gd name="T173" fmla="*/ 325 w 325"/>
                      <a:gd name="T174" fmla="*/ 355 h 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5" h="355">
                        <a:moveTo>
                          <a:pt x="0" y="0"/>
                        </a:moveTo>
                        <a:lnTo>
                          <a:pt x="12" y="12"/>
                        </a:lnTo>
                        <a:lnTo>
                          <a:pt x="23" y="22"/>
                        </a:lnTo>
                        <a:lnTo>
                          <a:pt x="33" y="30"/>
                        </a:lnTo>
                        <a:lnTo>
                          <a:pt x="42" y="37"/>
                        </a:lnTo>
                        <a:lnTo>
                          <a:pt x="51" y="43"/>
                        </a:lnTo>
                        <a:lnTo>
                          <a:pt x="60" y="47"/>
                        </a:lnTo>
                        <a:lnTo>
                          <a:pt x="68" y="51"/>
                        </a:lnTo>
                        <a:lnTo>
                          <a:pt x="77" y="54"/>
                        </a:lnTo>
                        <a:lnTo>
                          <a:pt x="95" y="59"/>
                        </a:lnTo>
                        <a:lnTo>
                          <a:pt x="114" y="62"/>
                        </a:lnTo>
                        <a:lnTo>
                          <a:pt x="137" y="65"/>
                        </a:lnTo>
                        <a:lnTo>
                          <a:pt x="165" y="68"/>
                        </a:lnTo>
                        <a:lnTo>
                          <a:pt x="178" y="71"/>
                        </a:lnTo>
                        <a:lnTo>
                          <a:pt x="189" y="75"/>
                        </a:lnTo>
                        <a:lnTo>
                          <a:pt x="200" y="83"/>
                        </a:lnTo>
                        <a:lnTo>
                          <a:pt x="211" y="91"/>
                        </a:lnTo>
                        <a:lnTo>
                          <a:pt x="221" y="102"/>
                        </a:lnTo>
                        <a:lnTo>
                          <a:pt x="231" y="114"/>
                        </a:lnTo>
                        <a:lnTo>
                          <a:pt x="240" y="128"/>
                        </a:lnTo>
                        <a:lnTo>
                          <a:pt x="250" y="144"/>
                        </a:lnTo>
                        <a:lnTo>
                          <a:pt x="259" y="164"/>
                        </a:lnTo>
                        <a:lnTo>
                          <a:pt x="267" y="184"/>
                        </a:lnTo>
                        <a:lnTo>
                          <a:pt x="276" y="207"/>
                        </a:lnTo>
                        <a:lnTo>
                          <a:pt x="285" y="232"/>
                        </a:lnTo>
                        <a:lnTo>
                          <a:pt x="305" y="289"/>
                        </a:lnTo>
                        <a:lnTo>
                          <a:pt x="325" y="355"/>
                        </a:lnTo>
                        <a:lnTo>
                          <a:pt x="321" y="332"/>
                        </a:lnTo>
                        <a:lnTo>
                          <a:pt x="318" y="308"/>
                        </a:lnTo>
                        <a:lnTo>
                          <a:pt x="313" y="283"/>
                        </a:lnTo>
                        <a:lnTo>
                          <a:pt x="307" y="259"/>
                        </a:lnTo>
                        <a:lnTo>
                          <a:pt x="301" y="235"/>
                        </a:lnTo>
                        <a:lnTo>
                          <a:pt x="293" y="210"/>
                        </a:lnTo>
                        <a:lnTo>
                          <a:pt x="284" y="187"/>
                        </a:lnTo>
                        <a:lnTo>
                          <a:pt x="275" y="165"/>
                        </a:lnTo>
                        <a:lnTo>
                          <a:pt x="265" y="143"/>
                        </a:lnTo>
                        <a:lnTo>
                          <a:pt x="254" y="123"/>
                        </a:lnTo>
                        <a:lnTo>
                          <a:pt x="241" y="105"/>
                        </a:lnTo>
                        <a:lnTo>
                          <a:pt x="228" y="89"/>
                        </a:lnTo>
                        <a:lnTo>
                          <a:pt x="221" y="82"/>
                        </a:lnTo>
                        <a:lnTo>
                          <a:pt x="213" y="74"/>
                        </a:lnTo>
                        <a:lnTo>
                          <a:pt x="205" y="68"/>
                        </a:lnTo>
                        <a:lnTo>
                          <a:pt x="197" y="63"/>
                        </a:lnTo>
                        <a:lnTo>
                          <a:pt x="189" y="58"/>
                        </a:lnTo>
                        <a:lnTo>
                          <a:pt x="180" y="54"/>
                        </a:lnTo>
                        <a:lnTo>
                          <a:pt x="171" y="51"/>
                        </a:lnTo>
                        <a:lnTo>
                          <a:pt x="162" y="48"/>
                        </a:lnTo>
                        <a:lnTo>
                          <a:pt x="136" y="43"/>
                        </a:lnTo>
                        <a:lnTo>
                          <a:pt x="114" y="39"/>
                        </a:lnTo>
                        <a:lnTo>
                          <a:pt x="94" y="37"/>
                        </a:lnTo>
                        <a:lnTo>
                          <a:pt x="76" y="34"/>
                        </a:lnTo>
                        <a:lnTo>
                          <a:pt x="57" y="29"/>
                        </a:lnTo>
                        <a:lnTo>
                          <a:pt x="40" y="23"/>
                        </a:lnTo>
                        <a:lnTo>
                          <a:pt x="30" y="19"/>
                        </a:lnTo>
                        <a:lnTo>
                          <a:pt x="21" y="14"/>
                        </a:lnTo>
                        <a:lnTo>
                          <a:pt x="11" y="8"/>
                        </a:lnTo>
                        <a:lnTo>
                          <a:pt x="0"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7" name="Freeform 1134"/>
                  <p:cNvSpPr>
                    <a:spLocks/>
                  </p:cNvSpPr>
                  <p:nvPr/>
                </p:nvSpPr>
                <p:spPr bwMode="auto">
                  <a:xfrm>
                    <a:off x="1238" y="2598"/>
                    <a:ext cx="52" cy="35"/>
                  </a:xfrm>
                  <a:custGeom>
                    <a:avLst/>
                    <a:gdLst>
                      <a:gd name="T0" fmla="*/ 0 w 670"/>
                      <a:gd name="T1" fmla="*/ 0 h 445"/>
                      <a:gd name="T2" fmla="*/ 0 w 670"/>
                      <a:gd name="T3" fmla="*/ 0 h 445"/>
                      <a:gd name="T4" fmla="*/ 0 w 670"/>
                      <a:gd name="T5" fmla="*/ 0 h 445"/>
                      <a:gd name="T6" fmla="*/ 0 w 670"/>
                      <a:gd name="T7" fmla="*/ 0 h 445"/>
                      <a:gd name="T8" fmla="*/ 0 w 670"/>
                      <a:gd name="T9" fmla="*/ 0 h 445"/>
                      <a:gd name="T10" fmla="*/ 0 w 670"/>
                      <a:gd name="T11" fmla="*/ 0 h 445"/>
                      <a:gd name="T12" fmla="*/ 0 w 670"/>
                      <a:gd name="T13" fmla="*/ 0 h 445"/>
                      <a:gd name="T14" fmla="*/ 0 w 670"/>
                      <a:gd name="T15" fmla="*/ 0 h 445"/>
                      <a:gd name="T16" fmla="*/ 0 w 670"/>
                      <a:gd name="T17" fmla="*/ 0 h 445"/>
                      <a:gd name="T18" fmla="*/ 0 w 670"/>
                      <a:gd name="T19" fmla="*/ 0 h 445"/>
                      <a:gd name="T20" fmla="*/ 0 w 670"/>
                      <a:gd name="T21" fmla="*/ 0 h 445"/>
                      <a:gd name="T22" fmla="*/ 0 w 670"/>
                      <a:gd name="T23" fmla="*/ 0 h 445"/>
                      <a:gd name="T24" fmla="*/ 0 w 670"/>
                      <a:gd name="T25" fmla="*/ 0 h 445"/>
                      <a:gd name="T26" fmla="*/ 0 w 670"/>
                      <a:gd name="T27" fmla="*/ 0 h 445"/>
                      <a:gd name="T28" fmla="*/ 0 w 670"/>
                      <a:gd name="T29" fmla="*/ 0 h 445"/>
                      <a:gd name="T30" fmla="*/ 0 w 670"/>
                      <a:gd name="T31" fmla="*/ 0 h 445"/>
                      <a:gd name="T32" fmla="*/ 0 w 670"/>
                      <a:gd name="T33" fmla="*/ 0 h 445"/>
                      <a:gd name="T34" fmla="*/ 0 w 670"/>
                      <a:gd name="T35" fmla="*/ 0 h 445"/>
                      <a:gd name="T36" fmla="*/ 0 w 670"/>
                      <a:gd name="T37" fmla="*/ 0 h 445"/>
                      <a:gd name="T38" fmla="*/ 0 w 670"/>
                      <a:gd name="T39" fmla="*/ 0 h 445"/>
                      <a:gd name="T40" fmla="*/ 0 w 670"/>
                      <a:gd name="T41" fmla="*/ 0 h 445"/>
                      <a:gd name="T42" fmla="*/ 0 w 670"/>
                      <a:gd name="T43" fmla="*/ 0 h 445"/>
                      <a:gd name="T44" fmla="*/ 0 w 670"/>
                      <a:gd name="T45" fmla="*/ 0 h 445"/>
                      <a:gd name="T46" fmla="*/ 0 w 670"/>
                      <a:gd name="T47" fmla="*/ 0 h 445"/>
                      <a:gd name="T48" fmla="*/ 0 w 670"/>
                      <a:gd name="T49" fmla="*/ 0 h 445"/>
                      <a:gd name="T50" fmla="*/ 0 w 670"/>
                      <a:gd name="T51" fmla="*/ 0 h 445"/>
                      <a:gd name="T52" fmla="*/ 0 w 670"/>
                      <a:gd name="T53" fmla="*/ 0 h 445"/>
                      <a:gd name="T54" fmla="*/ 0 w 670"/>
                      <a:gd name="T55" fmla="*/ 0 h 445"/>
                      <a:gd name="T56" fmla="*/ 0 w 670"/>
                      <a:gd name="T57" fmla="*/ 0 h 445"/>
                      <a:gd name="T58" fmla="*/ 0 w 670"/>
                      <a:gd name="T59" fmla="*/ 0 h 445"/>
                      <a:gd name="T60" fmla="*/ 0 w 670"/>
                      <a:gd name="T61" fmla="*/ 0 h 445"/>
                      <a:gd name="T62" fmla="*/ 0 w 670"/>
                      <a:gd name="T63" fmla="*/ 0 h 445"/>
                      <a:gd name="T64" fmla="*/ 0 w 670"/>
                      <a:gd name="T65" fmla="*/ 0 h 445"/>
                      <a:gd name="T66" fmla="*/ 0 w 670"/>
                      <a:gd name="T67" fmla="*/ 0 h 445"/>
                      <a:gd name="T68" fmla="*/ 0 w 670"/>
                      <a:gd name="T69" fmla="*/ 0 h 445"/>
                      <a:gd name="T70" fmla="*/ 0 w 670"/>
                      <a:gd name="T71" fmla="*/ 0 h 445"/>
                      <a:gd name="T72" fmla="*/ 0 w 670"/>
                      <a:gd name="T73" fmla="*/ 0 h 445"/>
                      <a:gd name="T74" fmla="*/ 0 w 670"/>
                      <a:gd name="T75" fmla="*/ 0 h 445"/>
                      <a:gd name="T76" fmla="*/ 0 w 670"/>
                      <a:gd name="T77" fmla="*/ 0 h 445"/>
                      <a:gd name="T78" fmla="*/ 0 w 670"/>
                      <a:gd name="T79" fmla="*/ 0 h 445"/>
                      <a:gd name="T80" fmla="*/ 0 w 670"/>
                      <a:gd name="T81" fmla="*/ 0 h 445"/>
                      <a:gd name="T82" fmla="*/ 0 w 670"/>
                      <a:gd name="T83" fmla="*/ 0 h 445"/>
                      <a:gd name="T84" fmla="*/ 0 w 670"/>
                      <a:gd name="T85" fmla="*/ 0 h 445"/>
                      <a:gd name="T86" fmla="*/ 0 w 670"/>
                      <a:gd name="T87" fmla="*/ 0 h 445"/>
                      <a:gd name="T88" fmla="*/ 0 w 670"/>
                      <a:gd name="T89" fmla="*/ 0 h 445"/>
                      <a:gd name="T90" fmla="*/ 0 w 670"/>
                      <a:gd name="T91" fmla="*/ 0 h 445"/>
                      <a:gd name="T92" fmla="*/ 0 w 670"/>
                      <a:gd name="T93" fmla="*/ 0 h 445"/>
                      <a:gd name="T94" fmla="*/ 0 w 670"/>
                      <a:gd name="T95" fmla="*/ 0 h 445"/>
                      <a:gd name="T96" fmla="*/ 0 w 670"/>
                      <a:gd name="T97" fmla="*/ 0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0"/>
                      <a:gd name="T148" fmla="*/ 0 h 445"/>
                      <a:gd name="T149" fmla="*/ 670 w 670"/>
                      <a:gd name="T150" fmla="*/ 445 h 4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0" h="445">
                        <a:moveTo>
                          <a:pt x="63" y="445"/>
                        </a:moveTo>
                        <a:lnTo>
                          <a:pt x="54" y="430"/>
                        </a:lnTo>
                        <a:lnTo>
                          <a:pt x="45" y="415"/>
                        </a:lnTo>
                        <a:lnTo>
                          <a:pt x="36" y="401"/>
                        </a:lnTo>
                        <a:lnTo>
                          <a:pt x="27" y="385"/>
                        </a:lnTo>
                        <a:lnTo>
                          <a:pt x="19" y="370"/>
                        </a:lnTo>
                        <a:lnTo>
                          <a:pt x="11" y="355"/>
                        </a:lnTo>
                        <a:lnTo>
                          <a:pt x="5" y="339"/>
                        </a:lnTo>
                        <a:lnTo>
                          <a:pt x="1" y="323"/>
                        </a:lnTo>
                        <a:lnTo>
                          <a:pt x="0" y="317"/>
                        </a:lnTo>
                        <a:lnTo>
                          <a:pt x="0" y="312"/>
                        </a:lnTo>
                        <a:lnTo>
                          <a:pt x="1" y="307"/>
                        </a:lnTo>
                        <a:lnTo>
                          <a:pt x="2" y="303"/>
                        </a:lnTo>
                        <a:lnTo>
                          <a:pt x="6" y="293"/>
                        </a:lnTo>
                        <a:lnTo>
                          <a:pt x="11" y="284"/>
                        </a:lnTo>
                        <a:lnTo>
                          <a:pt x="15" y="274"/>
                        </a:lnTo>
                        <a:lnTo>
                          <a:pt x="19" y="265"/>
                        </a:lnTo>
                        <a:lnTo>
                          <a:pt x="23" y="255"/>
                        </a:lnTo>
                        <a:lnTo>
                          <a:pt x="24" y="244"/>
                        </a:lnTo>
                        <a:lnTo>
                          <a:pt x="25" y="235"/>
                        </a:lnTo>
                        <a:lnTo>
                          <a:pt x="28" y="227"/>
                        </a:lnTo>
                        <a:lnTo>
                          <a:pt x="32" y="218"/>
                        </a:lnTo>
                        <a:lnTo>
                          <a:pt x="37" y="210"/>
                        </a:lnTo>
                        <a:lnTo>
                          <a:pt x="42" y="202"/>
                        </a:lnTo>
                        <a:lnTo>
                          <a:pt x="47" y="193"/>
                        </a:lnTo>
                        <a:lnTo>
                          <a:pt x="51" y="185"/>
                        </a:lnTo>
                        <a:lnTo>
                          <a:pt x="54" y="175"/>
                        </a:lnTo>
                        <a:lnTo>
                          <a:pt x="58" y="164"/>
                        </a:lnTo>
                        <a:lnTo>
                          <a:pt x="64" y="153"/>
                        </a:lnTo>
                        <a:lnTo>
                          <a:pt x="70" y="143"/>
                        </a:lnTo>
                        <a:lnTo>
                          <a:pt x="77" y="134"/>
                        </a:lnTo>
                        <a:lnTo>
                          <a:pt x="86" y="126"/>
                        </a:lnTo>
                        <a:lnTo>
                          <a:pt x="94" y="118"/>
                        </a:lnTo>
                        <a:lnTo>
                          <a:pt x="104" y="112"/>
                        </a:lnTo>
                        <a:lnTo>
                          <a:pt x="113" y="106"/>
                        </a:lnTo>
                        <a:lnTo>
                          <a:pt x="135" y="99"/>
                        </a:lnTo>
                        <a:lnTo>
                          <a:pt x="153" y="94"/>
                        </a:lnTo>
                        <a:lnTo>
                          <a:pt x="170" y="90"/>
                        </a:lnTo>
                        <a:lnTo>
                          <a:pt x="186" y="87"/>
                        </a:lnTo>
                        <a:lnTo>
                          <a:pt x="202" y="85"/>
                        </a:lnTo>
                        <a:lnTo>
                          <a:pt x="220" y="81"/>
                        </a:lnTo>
                        <a:lnTo>
                          <a:pt x="238" y="77"/>
                        </a:lnTo>
                        <a:lnTo>
                          <a:pt x="259" y="70"/>
                        </a:lnTo>
                        <a:lnTo>
                          <a:pt x="263" y="68"/>
                        </a:lnTo>
                        <a:lnTo>
                          <a:pt x="266" y="66"/>
                        </a:lnTo>
                        <a:lnTo>
                          <a:pt x="269" y="63"/>
                        </a:lnTo>
                        <a:lnTo>
                          <a:pt x="271" y="59"/>
                        </a:lnTo>
                        <a:lnTo>
                          <a:pt x="276" y="51"/>
                        </a:lnTo>
                        <a:lnTo>
                          <a:pt x="282" y="43"/>
                        </a:lnTo>
                        <a:lnTo>
                          <a:pt x="286" y="34"/>
                        </a:lnTo>
                        <a:lnTo>
                          <a:pt x="291" y="26"/>
                        </a:lnTo>
                        <a:lnTo>
                          <a:pt x="294" y="22"/>
                        </a:lnTo>
                        <a:lnTo>
                          <a:pt x="297" y="19"/>
                        </a:lnTo>
                        <a:lnTo>
                          <a:pt x="301" y="17"/>
                        </a:lnTo>
                        <a:lnTo>
                          <a:pt x="304" y="15"/>
                        </a:lnTo>
                        <a:lnTo>
                          <a:pt x="309" y="14"/>
                        </a:lnTo>
                        <a:lnTo>
                          <a:pt x="313" y="13"/>
                        </a:lnTo>
                        <a:lnTo>
                          <a:pt x="318" y="13"/>
                        </a:lnTo>
                        <a:lnTo>
                          <a:pt x="323" y="14"/>
                        </a:lnTo>
                        <a:lnTo>
                          <a:pt x="332" y="16"/>
                        </a:lnTo>
                        <a:lnTo>
                          <a:pt x="342" y="20"/>
                        </a:lnTo>
                        <a:lnTo>
                          <a:pt x="353" y="23"/>
                        </a:lnTo>
                        <a:lnTo>
                          <a:pt x="363" y="25"/>
                        </a:lnTo>
                        <a:lnTo>
                          <a:pt x="367" y="25"/>
                        </a:lnTo>
                        <a:lnTo>
                          <a:pt x="372" y="25"/>
                        </a:lnTo>
                        <a:lnTo>
                          <a:pt x="376" y="24"/>
                        </a:lnTo>
                        <a:lnTo>
                          <a:pt x="380" y="23"/>
                        </a:lnTo>
                        <a:lnTo>
                          <a:pt x="427" y="0"/>
                        </a:lnTo>
                        <a:lnTo>
                          <a:pt x="442" y="3"/>
                        </a:lnTo>
                        <a:lnTo>
                          <a:pt x="457" y="5"/>
                        </a:lnTo>
                        <a:lnTo>
                          <a:pt x="474" y="5"/>
                        </a:lnTo>
                        <a:lnTo>
                          <a:pt x="490" y="7"/>
                        </a:lnTo>
                        <a:lnTo>
                          <a:pt x="499" y="8"/>
                        </a:lnTo>
                        <a:lnTo>
                          <a:pt x="506" y="9"/>
                        </a:lnTo>
                        <a:lnTo>
                          <a:pt x="514" y="11"/>
                        </a:lnTo>
                        <a:lnTo>
                          <a:pt x="520" y="13"/>
                        </a:lnTo>
                        <a:lnTo>
                          <a:pt x="527" y="16"/>
                        </a:lnTo>
                        <a:lnTo>
                          <a:pt x="532" y="20"/>
                        </a:lnTo>
                        <a:lnTo>
                          <a:pt x="537" y="25"/>
                        </a:lnTo>
                        <a:lnTo>
                          <a:pt x="541" y="31"/>
                        </a:lnTo>
                        <a:lnTo>
                          <a:pt x="544" y="36"/>
                        </a:lnTo>
                        <a:lnTo>
                          <a:pt x="545" y="43"/>
                        </a:lnTo>
                        <a:lnTo>
                          <a:pt x="545" y="48"/>
                        </a:lnTo>
                        <a:lnTo>
                          <a:pt x="545" y="54"/>
                        </a:lnTo>
                        <a:lnTo>
                          <a:pt x="543" y="65"/>
                        </a:lnTo>
                        <a:lnTo>
                          <a:pt x="540" y="77"/>
                        </a:lnTo>
                        <a:lnTo>
                          <a:pt x="536" y="89"/>
                        </a:lnTo>
                        <a:lnTo>
                          <a:pt x="533" y="101"/>
                        </a:lnTo>
                        <a:lnTo>
                          <a:pt x="532" y="107"/>
                        </a:lnTo>
                        <a:lnTo>
                          <a:pt x="532" y="114"/>
                        </a:lnTo>
                        <a:lnTo>
                          <a:pt x="532" y="120"/>
                        </a:lnTo>
                        <a:lnTo>
                          <a:pt x="534" y="126"/>
                        </a:lnTo>
                        <a:lnTo>
                          <a:pt x="536" y="133"/>
                        </a:lnTo>
                        <a:lnTo>
                          <a:pt x="539" y="140"/>
                        </a:lnTo>
                        <a:lnTo>
                          <a:pt x="542" y="146"/>
                        </a:lnTo>
                        <a:lnTo>
                          <a:pt x="546" y="152"/>
                        </a:lnTo>
                        <a:lnTo>
                          <a:pt x="554" y="162"/>
                        </a:lnTo>
                        <a:lnTo>
                          <a:pt x="562" y="171"/>
                        </a:lnTo>
                        <a:lnTo>
                          <a:pt x="572" y="180"/>
                        </a:lnTo>
                        <a:lnTo>
                          <a:pt x="580" y="190"/>
                        </a:lnTo>
                        <a:lnTo>
                          <a:pt x="584" y="196"/>
                        </a:lnTo>
                        <a:lnTo>
                          <a:pt x="588" y="202"/>
                        </a:lnTo>
                        <a:lnTo>
                          <a:pt x="591" y="208"/>
                        </a:lnTo>
                        <a:lnTo>
                          <a:pt x="594" y="215"/>
                        </a:lnTo>
                        <a:lnTo>
                          <a:pt x="596" y="222"/>
                        </a:lnTo>
                        <a:lnTo>
                          <a:pt x="596" y="228"/>
                        </a:lnTo>
                        <a:lnTo>
                          <a:pt x="596" y="235"/>
                        </a:lnTo>
                        <a:lnTo>
                          <a:pt x="594" y="241"/>
                        </a:lnTo>
                        <a:lnTo>
                          <a:pt x="589" y="256"/>
                        </a:lnTo>
                        <a:lnTo>
                          <a:pt x="583" y="269"/>
                        </a:lnTo>
                        <a:lnTo>
                          <a:pt x="576" y="283"/>
                        </a:lnTo>
                        <a:lnTo>
                          <a:pt x="571" y="296"/>
                        </a:lnTo>
                        <a:lnTo>
                          <a:pt x="570" y="303"/>
                        </a:lnTo>
                        <a:lnTo>
                          <a:pt x="569" y="309"/>
                        </a:lnTo>
                        <a:lnTo>
                          <a:pt x="570" y="316"/>
                        </a:lnTo>
                        <a:lnTo>
                          <a:pt x="571" y="323"/>
                        </a:lnTo>
                        <a:lnTo>
                          <a:pt x="575" y="331"/>
                        </a:lnTo>
                        <a:lnTo>
                          <a:pt x="579" y="339"/>
                        </a:lnTo>
                        <a:lnTo>
                          <a:pt x="584" y="346"/>
                        </a:lnTo>
                        <a:lnTo>
                          <a:pt x="589" y="353"/>
                        </a:lnTo>
                        <a:lnTo>
                          <a:pt x="601" y="366"/>
                        </a:lnTo>
                        <a:lnTo>
                          <a:pt x="614" y="379"/>
                        </a:lnTo>
                        <a:lnTo>
                          <a:pt x="628" y="392"/>
                        </a:lnTo>
                        <a:lnTo>
                          <a:pt x="644" y="404"/>
                        </a:lnTo>
                        <a:lnTo>
                          <a:pt x="657" y="417"/>
                        </a:lnTo>
                        <a:lnTo>
                          <a:pt x="670" y="429"/>
                        </a:lnTo>
                        <a:lnTo>
                          <a:pt x="645" y="412"/>
                        </a:lnTo>
                        <a:lnTo>
                          <a:pt x="619" y="396"/>
                        </a:lnTo>
                        <a:lnTo>
                          <a:pt x="593" y="379"/>
                        </a:lnTo>
                        <a:lnTo>
                          <a:pt x="566" y="362"/>
                        </a:lnTo>
                        <a:lnTo>
                          <a:pt x="540" y="345"/>
                        </a:lnTo>
                        <a:lnTo>
                          <a:pt x="516" y="327"/>
                        </a:lnTo>
                        <a:lnTo>
                          <a:pt x="504" y="316"/>
                        </a:lnTo>
                        <a:lnTo>
                          <a:pt x="492" y="306"/>
                        </a:lnTo>
                        <a:lnTo>
                          <a:pt x="482" y="295"/>
                        </a:lnTo>
                        <a:lnTo>
                          <a:pt x="471" y="284"/>
                        </a:lnTo>
                        <a:lnTo>
                          <a:pt x="466" y="276"/>
                        </a:lnTo>
                        <a:lnTo>
                          <a:pt x="461" y="267"/>
                        </a:lnTo>
                        <a:lnTo>
                          <a:pt x="458" y="258"/>
                        </a:lnTo>
                        <a:lnTo>
                          <a:pt x="455" y="247"/>
                        </a:lnTo>
                        <a:lnTo>
                          <a:pt x="451" y="227"/>
                        </a:lnTo>
                        <a:lnTo>
                          <a:pt x="448" y="205"/>
                        </a:lnTo>
                        <a:lnTo>
                          <a:pt x="445" y="184"/>
                        </a:lnTo>
                        <a:lnTo>
                          <a:pt x="440" y="163"/>
                        </a:lnTo>
                        <a:lnTo>
                          <a:pt x="436" y="154"/>
                        </a:lnTo>
                        <a:lnTo>
                          <a:pt x="432" y="145"/>
                        </a:lnTo>
                        <a:lnTo>
                          <a:pt x="426" y="137"/>
                        </a:lnTo>
                        <a:lnTo>
                          <a:pt x="418" y="130"/>
                        </a:lnTo>
                        <a:lnTo>
                          <a:pt x="413" y="127"/>
                        </a:lnTo>
                        <a:lnTo>
                          <a:pt x="407" y="124"/>
                        </a:lnTo>
                        <a:lnTo>
                          <a:pt x="401" y="122"/>
                        </a:lnTo>
                        <a:lnTo>
                          <a:pt x="395" y="121"/>
                        </a:lnTo>
                        <a:lnTo>
                          <a:pt x="388" y="120"/>
                        </a:lnTo>
                        <a:lnTo>
                          <a:pt x="381" y="121"/>
                        </a:lnTo>
                        <a:lnTo>
                          <a:pt x="374" y="122"/>
                        </a:lnTo>
                        <a:lnTo>
                          <a:pt x="367" y="123"/>
                        </a:lnTo>
                        <a:lnTo>
                          <a:pt x="353" y="127"/>
                        </a:lnTo>
                        <a:lnTo>
                          <a:pt x="338" y="133"/>
                        </a:lnTo>
                        <a:lnTo>
                          <a:pt x="324" y="139"/>
                        </a:lnTo>
                        <a:lnTo>
                          <a:pt x="312" y="146"/>
                        </a:lnTo>
                        <a:lnTo>
                          <a:pt x="309" y="148"/>
                        </a:lnTo>
                        <a:lnTo>
                          <a:pt x="308" y="150"/>
                        </a:lnTo>
                        <a:lnTo>
                          <a:pt x="306" y="153"/>
                        </a:lnTo>
                        <a:lnTo>
                          <a:pt x="305" y="156"/>
                        </a:lnTo>
                        <a:lnTo>
                          <a:pt x="304" y="164"/>
                        </a:lnTo>
                        <a:lnTo>
                          <a:pt x="304" y="172"/>
                        </a:lnTo>
                        <a:lnTo>
                          <a:pt x="304" y="180"/>
                        </a:lnTo>
                        <a:lnTo>
                          <a:pt x="303" y="189"/>
                        </a:lnTo>
                        <a:lnTo>
                          <a:pt x="302" y="192"/>
                        </a:lnTo>
                        <a:lnTo>
                          <a:pt x="301" y="195"/>
                        </a:lnTo>
                        <a:lnTo>
                          <a:pt x="299" y="198"/>
                        </a:lnTo>
                        <a:lnTo>
                          <a:pt x="297" y="200"/>
                        </a:lnTo>
                        <a:lnTo>
                          <a:pt x="290" y="205"/>
                        </a:lnTo>
                        <a:lnTo>
                          <a:pt x="284" y="208"/>
                        </a:lnTo>
                        <a:lnTo>
                          <a:pt x="278" y="211"/>
                        </a:lnTo>
                        <a:lnTo>
                          <a:pt x="271" y="213"/>
                        </a:lnTo>
                        <a:lnTo>
                          <a:pt x="266" y="215"/>
                        </a:lnTo>
                        <a:lnTo>
                          <a:pt x="261" y="217"/>
                        </a:lnTo>
                        <a:lnTo>
                          <a:pt x="255" y="221"/>
                        </a:lnTo>
                        <a:lnTo>
                          <a:pt x="248" y="226"/>
                        </a:lnTo>
                        <a:lnTo>
                          <a:pt x="242" y="231"/>
                        </a:lnTo>
                        <a:lnTo>
                          <a:pt x="236" y="237"/>
                        </a:lnTo>
                        <a:lnTo>
                          <a:pt x="231" y="243"/>
                        </a:lnTo>
                        <a:lnTo>
                          <a:pt x="225" y="249"/>
                        </a:lnTo>
                        <a:lnTo>
                          <a:pt x="220" y="256"/>
                        </a:lnTo>
                        <a:lnTo>
                          <a:pt x="215" y="263"/>
                        </a:lnTo>
                        <a:lnTo>
                          <a:pt x="210" y="270"/>
                        </a:lnTo>
                        <a:lnTo>
                          <a:pt x="206" y="276"/>
                        </a:lnTo>
                        <a:lnTo>
                          <a:pt x="189" y="298"/>
                        </a:lnTo>
                        <a:lnTo>
                          <a:pt x="172" y="319"/>
                        </a:lnTo>
                        <a:lnTo>
                          <a:pt x="154" y="341"/>
                        </a:lnTo>
                        <a:lnTo>
                          <a:pt x="136" y="362"/>
                        </a:lnTo>
                        <a:lnTo>
                          <a:pt x="117" y="382"/>
                        </a:lnTo>
                        <a:lnTo>
                          <a:pt x="98" y="404"/>
                        </a:lnTo>
                        <a:lnTo>
                          <a:pt x="80" y="424"/>
                        </a:lnTo>
                        <a:lnTo>
                          <a:pt x="63" y="44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8" name="Freeform 1135"/>
                  <p:cNvSpPr>
                    <a:spLocks/>
                  </p:cNvSpPr>
                  <p:nvPr/>
                </p:nvSpPr>
                <p:spPr bwMode="auto">
                  <a:xfrm>
                    <a:off x="1242" y="2603"/>
                    <a:ext cx="26" cy="30"/>
                  </a:xfrm>
                  <a:custGeom>
                    <a:avLst/>
                    <a:gdLst>
                      <a:gd name="T0" fmla="*/ 0 w 332"/>
                      <a:gd name="T1" fmla="*/ 0 h 384"/>
                      <a:gd name="T2" fmla="*/ 0 w 332"/>
                      <a:gd name="T3" fmla="*/ 0 h 384"/>
                      <a:gd name="T4" fmla="*/ 0 w 332"/>
                      <a:gd name="T5" fmla="*/ 0 h 384"/>
                      <a:gd name="T6" fmla="*/ 0 w 332"/>
                      <a:gd name="T7" fmla="*/ 0 h 384"/>
                      <a:gd name="T8" fmla="*/ 0 w 332"/>
                      <a:gd name="T9" fmla="*/ 0 h 384"/>
                      <a:gd name="T10" fmla="*/ 0 w 332"/>
                      <a:gd name="T11" fmla="*/ 0 h 384"/>
                      <a:gd name="T12" fmla="*/ 0 w 332"/>
                      <a:gd name="T13" fmla="*/ 0 h 384"/>
                      <a:gd name="T14" fmla="*/ 0 w 332"/>
                      <a:gd name="T15" fmla="*/ 0 h 384"/>
                      <a:gd name="T16" fmla="*/ 0 w 332"/>
                      <a:gd name="T17" fmla="*/ 0 h 384"/>
                      <a:gd name="T18" fmla="*/ 0 w 332"/>
                      <a:gd name="T19" fmla="*/ 0 h 384"/>
                      <a:gd name="T20" fmla="*/ 0 w 332"/>
                      <a:gd name="T21" fmla="*/ 0 h 384"/>
                      <a:gd name="T22" fmla="*/ 0 w 332"/>
                      <a:gd name="T23" fmla="*/ 0 h 384"/>
                      <a:gd name="T24" fmla="*/ 0 w 332"/>
                      <a:gd name="T25" fmla="*/ 0 h 384"/>
                      <a:gd name="T26" fmla="*/ 0 w 332"/>
                      <a:gd name="T27" fmla="*/ 0 h 384"/>
                      <a:gd name="T28" fmla="*/ 0 w 332"/>
                      <a:gd name="T29" fmla="*/ 0 h 384"/>
                      <a:gd name="T30" fmla="*/ 0 w 332"/>
                      <a:gd name="T31" fmla="*/ 0 h 384"/>
                      <a:gd name="T32" fmla="*/ 0 w 332"/>
                      <a:gd name="T33" fmla="*/ 0 h 384"/>
                      <a:gd name="T34" fmla="*/ 0 w 332"/>
                      <a:gd name="T35" fmla="*/ 0 h 384"/>
                      <a:gd name="T36" fmla="*/ 0 w 332"/>
                      <a:gd name="T37" fmla="*/ 0 h 384"/>
                      <a:gd name="T38" fmla="*/ 0 w 332"/>
                      <a:gd name="T39" fmla="*/ 0 h 384"/>
                      <a:gd name="T40" fmla="*/ 0 w 332"/>
                      <a:gd name="T41" fmla="*/ 0 h 384"/>
                      <a:gd name="T42" fmla="*/ 0 w 332"/>
                      <a:gd name="T43" fmla="*/ 0 h 384"/>
                      <a:gd name="T44" fmla="*/ 0 w 332"/>
                      <a:gd name="T45" fmla="*/ 0 h 384"/>
                      <a:gd name="T46" fmla="*/ 0 w 332"/>
                      <a:gd name="T47" fmla="*/ 0 h 384"/>
                      <a:gd name="T48" fmla="*/ 0 w 332"/>
                      <a:gd name="T49" fmla="*/ 0 h 384"/>
                      <a:gd name="T50" fmla="*/ 0 w 332"/>
                      <a:gd name="T51" fmla="*/ 0 h 384"/>
                      <a:gd name="T52" fmla="*/ 0 w 332"/>
                      <a:gd name="T53" fmla="*/ 0 h 384"/>
                      <a:gd name="T54" fmla="*/ 0 w 332"/>
                      <a:gd name="T55" fmla="*/ 0 h 384"/>
                      <a:gd name="T56" fmla="*/ 0 w 332"/>
                      <a:gd name="T57" fmla="*/ 0 h 384"/>
                      <a:gd name="T58" fmla="*/ 0 w 332"/>
                      <a:gd name="T59" fmla="*/ 0 h 384"/>
                      <a:gd name="T60" fmla="*/ 0 w 332"/>
                      <a:gd name="T61" fmla="*/ 0 h 384"/>
                      <a:gd name="T62" fmla="*/ 0 w 332"/>
                      <a:gd name="T63" fmla="*/ 0 h 384"/>
                      <a:gd name="T64" fmla="*/ 0 w 332"/>
                      <a:gd name="T65" fmla="*/ 0 h 384"/>
                      <a:gd name="T66" fmla="*/ 0 w 332"/>
                      <a:gd name="T67" fmla="*/ 0 h 384"/>
                      <a:gd name="T68" fmla="*/ 0 w 332"/>
                      <a:gd name="T69" fmla="*/ 0 h 384"/>
                      <a:gd name="T70" fmla="*/ 0 w 332"/>
                      <a:gd name="T71" fmla="*/ 0 h 384"/>
                      <a:gd name="T72" fmla="*/ 0 w 332"/>
                      <a:gd name="T73" fmla="*/ 0 h 384"/>
                      <a:gd name="T74" fmla="*/ 0 w 332"/>
                      <a:gd name="T75" fmla="*/ 0 h 384"/>
                      <a:gd name="T76" fmla="*/ 0 w 332"/>
                      <a:gd name="T77" fmla="*/ 0 h 384"/>
                      <a:gd name="T78" fmla="*/ 0 w 332"/>
                      <a:gd name="T79" fmla="*/ 0 h 384"/>
                      <a:gd name="T80" fmla="*/ 0 w 332"/>
                      <a:gd name="T81" fmla="*/ 0 h 384"/>
                      <a:gd name="T82" fmla="*/ 0 w 332"/>
                      <a:gd name="T83" fmla="*/ 0 h 384"/>
                      <a:gd name="T84" fmla="*/ 0 w 332"/>
                      <a:gd name="T85" fmla="*/ 0 h 384"/>
                      <a:gd name="T86" fmla="*/ 0 w 332"/>
                      <a:gd name="T87" fmla="*/ 0 h 384"/>
                      <a:gd name="T88" fmla="*/ 0 w 332"/>
                      <a:gd name="T89" fmla="*/ 0 h 384"/>
                      <a:gd name="T90" fmla="*/ 0 w 332"/>
                      <a:gd name="T91" fmla="*/ 0 h 384"/>
                      <a:gd name="T92" fmla="*/ 0 w 332"/>
                      <a:gd name="T93" fmla="*/ 0 h 384"/>
                      <a:gd name="T94" fmla="*/ 0 w 332"/>
                      <a:gd name="T95" fmla="*/ 0 h 384"/>
                      <a:gd name="T96" fmla="*/ 0 w 332"/>
                      <a:gd name="T97" fmla="*/ 0 h 384"/>
                      <a:gd name="T98" fmla="*/ 0 w 332"/>
                      <a:gd name="T99" fmla="*/ 0 h 384"/>
                      <a:gd name="T100" fmla="*/ 0 w 332"/>
                      <a:gd name="T101" fmla="*/ 0 h 384"/>
                      <a:gd name="T102" fmla="*/ 0 w 332"/>
                      <a:gd name="T103" fmla="*/ 0 h 384"/>
                      <a:gd name="T104" fmla="*/ 0 w 332"/>
                      <a:gd name="T105" fmla="*/ 0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2"/>
                      <a:gd name="T160" fmla="*/ 0 h 384"/>
                      <a:gd name="T161" fmla="*/ 332 w 332"/>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2" h="384">
                        <a:moveTo>
                          <a:pt x="67" y="294"/>
                        </a:moveTo>
                        <a:lnTo>
                          <a:pt x="74" y="284"/>
                        </a:lnTo>
                        <a:lnTo>
                          <a:pt x="79" y="277"/>
                        </a:lnTo>
                        <a:lnTo>
                          <a:pt x="82" y="272"/>
                        </a:lnTo>
                        <a:lnTo>
                          <a:pt x="86" y="268"/>
                        </a:lnTo>
                        <a:lnTo>
                          <a:pt x="90" y="263"/>
                        </a:lnTo>
                        <a:lnTo>
                          <a:pt x="96" y="255"/>
                        </a:lnTo>
                        <a:lnTo>
                          <a:pt x="107" y="243"/>
                        </a:lnTo>
                        <a:lnTo>
                          <a:pt x="123" y="226"/>
                        </a:lnTo>
                        <a:lnTo>
                          <a:pt x="116" y="230"/>
                        </a:lnTo>
                        <a:lnTo>
                          <a:pt x="108" y="237"/>
                        </a:lnTo>
                        <a:lnTo>
                          <a:pt x="99" y="246"/>
                        </a:lnTo>
                        <a:lnTo>
                          <a:pt x="89" y="257"/>
                        </a:lnTo>
                        <a:lnTo>
                          <a:pt x="77" y="270"/>
                        </a:lnTo>
                        <a:lnTo>
                          <a:pt x="66" y="285"/>
                        </a:lnTo>
                        <a:lnTo>
                          <a:pt x="55" y="302"/>
                        </a:lnTo>
                        <a:lnTo>
                          <a:pt x="44" y="320"/>
                        </a:lnTo>
                        <a:lnTo>
                          <a:pt x="47" y="308"/>
                        </a:lnTo>
                        <a:lnTo>
                          <a:pt x="52" y="296"/>
                        </a:lnTo>
                        <a:lnTo>
                          <a:pt x="56" y="284"/>
                        </a:lnTo>
                        <a:lnTo>
                          <a:pt x="62" y="271"/>
                        </a:lnTo>
                        <a:lnTo>
                          <a:pt x="75" y="246"/>
                        </a:lnTo>
                        <a:lnTo>
                          <a:pt x="90" y="223"/>
                        </a:lnTo>
                        <a:lnTo>
                          <a:pt x="107" y="199"/>
                        </a:lnTo>
                        <a:lnTo>
                          <a:pt x="125" y="175"/>
                        </a:lnTo>
                        <a:lnTo>
                          <a:pt x="144" y="153"/>
                        </a:lnTo>
                        <a:lnTo>
                          <a:pt x="165" y="132"/>
                        </a:lnTo>
                        <a:lnTo>
                          <a:pt x="186" y="110"/>
                        </a:lnTo>
                        <a:lnTo>
                          <a:pt x="208" y="91"/>
                        </a:lnTo>
                        <a:lnTo>
                          <a:pt x="230" y="72"/>
                        </a:lnTo>
                        <a:lnTo>
                          <a:pt x="252" y="55"/>
                        </a:lnTo>
                        <a:lnTo>
                          <a:pt x="273" y="38"/>
                        </a:lnTo>
                        <a:lnTo>
                          <a:pt x="293" y="24"/>
                        </a:lnTo>
                        <a:lnTo>
                          <a:pt x="314" y="11"/>
                        </a:lnTo>
                        <a:lnTo>
                          <a:pt x="332" y="0"/>
                        </a:lnTo>
                        <a:lnTo>
                          <a:pt x="315" y="8"/>
                        </a:lnTo>
                        <a:lnTo>
                          <a:pt x="295" y="18"/>
                        </a:lnTo>
                        <a:lnTo>
                          <a:pt x="275" y="30"/>
                        </a:lnTo>
                        <a:lnTo>
                          <a:pt x="254" y="46"/>
                        </a:lnTo>
                        <a:lnTo>
                          <a:pt x="233" y="61"/>
                        </a:lnTo>
                        <a:lnTo>
                          <a:pt x="210" y="79"/>
                        </a:lnTo>
                        <a:lnTo>
                          <a:pt x="189" y="97"/>
                        </a:lnTo>
                        <a:lnTo>
                          <a:pt x="167" y="117"/>
                        </a:lnTo>
                        <a:lnTo>
                          <a:pt x="146" y="138"/>
                        </a:lnTo>
                        <a:lnTo>
                          <a:pt x="126" y="159"/>
                        </a:lnTo>
                        <a:lnTo>
                          <a:pt x="108" y="180"/>
                        </a:lnTo>
                        <a:lnTo>
                          <a:pt x="91" y="203"/>
                        </a:lnTo>
                        <a:lnTo>
                          <a:pt x="75" y="224"/>
                        </a:lnTo>
                        <a:lnTo>
                          <a:pt x="62" y="246"/>
                        </a:lnTo>
                        <a:lnTo>
                          <a:pt x="57" y="257"/>
                        </a:lnTo>
                        <a:lnTo>
                          <a:pt x="52" y="268"/>
                        </a:lnTo>
                        <a:lnTo>
                          <a:pt x="47" y="278"/>
                        </a:lnTo>
                        <a:lnTo>
                          <a:pt x="44" y="288"/>
                        </a:lnTo>
                        <a:lnTo>
                          <a:pt x="45" y="277"/>
                        </a:lnTo>
                        <a:lnTo>
                          <a:pt x="47" y="265"/>
                        </a:lnTo>
                        <a:lnTo>
                          <a:pt x="50" y="252"/>
                        </a:lnTo>
                        <a:lnTo>
                          <a:pt x="54" y="238"/>
                        </a:lnTo>
                        <a:lnTo>
                          <a:pt x="59" y="223"/>
                        </a:lnTo>
                        <a:lnTo>
                          <a:pt x="67" y="205"/>
                        </a:lnTo>
                        <a:lnTo>
                          <a:pt x="77" y="185"/>
                        </a:lnTo>
                        <a:lnTo>
                          <a:pt x="91" y="161"/>
                        </a:lnTo>
                        <a:lnTo>
                          <a:pt x="82" y="171"/>
                        </a:lnTo>
                        <a:lnTo>
                          <a:pt x="74" y="181"/>
                        </a:lnTo>
                        <a:lnTo>
                          <a:pt x="67" y="193"/>
                        </a:lnTo>
                        <a:lnTo>
                          <a:pt x="61" y="203"/>
                        </a:lnTo>
                        <a:lnTo>
                          <a:pt x="55" y="213"/>
                        </a:lnTo>
                        <a:lnTo>
                          <a:pt x="50" y="223"/>
                        </a:lnTo>
                        <a:lnTo>
                          <a:pt x="46" y="234"/>
                        </a:lnTo>
                        <a:lnTo>
                          <a:pt x="42" y="244"/>
                        </a:lnTo>
                        <a:lnTo>
                          <a:pt x="36" y="267"/>
                        </a:lnTo>
                        <a:lnTo>
                          <a:pt x="31" y="290"/>
                        </a:lnTo>
                        <a:lnTo>
                          <a:pt x="27" y="315"/>
                        </a:lnTo>
                        <a:lnTo>
                          <a:pt x="24" y="342"/>
                        </a:lnTo>
                        <a:lnTo>
                          <a:pt x="20" y="320"/>
                        </a:lnTo>
                        <a:lnTo>
                          <a:pt x="16" y="302"/>
                        </a:lnTo>
                        <a:lnTo>
                          <a:pt x="14" y="285"/>
                        </a:lnTo>
                        <a:lnTo>
                          <a:pt x="11" y="268"/>
                        </a:lnTo>
                        <a:lnTo>
                          <a:pt x="11" y="260"/>
                        </a:lnTo>
                        <a:lnTo>
                          <a:pt x="11" y="249"/>
                        </a:lnTo>
                        <a:lnTo>
                          <a:pt x="13" y="239"/>
                        </a:lnTo>
                        <a:lnTo>
                          <a:pt x="15" y="228"/>
                        </a:lnTo>
                        <a:lnTo>
                          <a:pt x="20" y="202"/>
                        </a:lnTo>
                        <a:lnTo>
                          <a:pt x="29" y="168"/>
                        </a:lnTo>
                        <a:lnTo>
                          <a:pt x="22" y="187"/>
                        </a:lnTo>
                        <a:lnTo>
                          <a:pt x="17" y="201"/>
                        </a:lnTo>
                        <a:lnTo>
                          <a:pt x="11" y="213"/>
                        </a:lnTo>
                        <a:lnTo>
                          <a:pt x="7" y="225"/>
                        </a:lnTo>
                        <a:lnTo>
                          <a:pt x="4" y="237"/>
                        </a:lnTo>
                        <a:lnTo>
                          <a:pt x="2" y="254"/>
                        </a:lnTo>
                        <a:lnTo>
                          <a:pt x="1" y="273"/>
                        </a:lnTo>
                        <a:lnTo>
                          <a:pt x="0" y="297"/>
                        </a:lnTo>
                        <a:lnTo>
                          <a:pt x="1" y="314"/>
                        </a:lnTo>
                        <a:lnTo>
                          <a:pt x="1" y="329"/>
                        </a:lnTo>
                        <a:lnTo>
                          <a:pt x="2" y="339"/>
                        </a:lnTo>
                        <a:lnTo>
                          <a:pt x="4" y="348"/>
                        </a:lnTo>
                        <a:lnTo>
                          <a:pt x="6" y="356"/>
                        </a:lnTo>
                        <a:lnTo>
                          <a:pt x="8" y="364"/>
                        </a:lnTo>
                        <a:lnTo>
                          <a:pt x="11" y="373"/>
                        </a:lnTo>
                        <a:lnTo>
                          <a:pt x="16" y="384"/>
                        </a:lnTo>
                        <a:lnTo>
                          <a:pt x="23" y="376"/>
                        </a:lnTo>
                        <a:lnTo>
                          <a:pt x="30" y="367"/>
                        </a:lnTo>
                        <a:lnTo>
                          <a:pt x="36" y="358"/>
                        </a:lnTo>
                        <a:lnTo>
                          <a:pt x="43" y="347"/>
                        </a:lnTo>
                        <a:lnTo>
                          <a:pt x="49" y="336"/>
                        </a:lnTo>
                        <a:lnTo>
                          <a:pt x="55" y="324"/>
                        </a:lnTo>
                        <a:lnTo>
                          <a:pt x="61" y="309"/>
                        </a:lnTo>
                        <a:lnTo>
                          <a:pt x="67" y="29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9" name="Freeform 1136"/>
                  <p:cNvSpPr>
                    <a:spLocks/>
                  </p:cNvSpPr>
                  <p:nvPr/>
                </p:nvSpPr>
                <p:spPr bwMode="auto">
                  <a:xfrm>
                    <a:off x="1255" y="2442"/>
                    <a:ext cx="3" cy="2"/>
                  </a:xfrm>
                  <a:custGeom>
                    <a:avLst/>
                    <a:gdLst>
                      <a:gd name="T0" fmla="*/ 0 w 38"/>
                      <a:gd name="T1" fmla="*/ 0 h 25"/>
                      <a:gd name="T2" fmla="*/ 0 w 38"/>
                      <a:gd name="T3" fmla="*/ 0 h 25"/>
                      <a:gd name="T4" fmla="*/ 0 w 38"/>
                      <a:gd name="T5" fmla="*/ 0 h 25"/>
                      <a:gd name="T6" fmla="*/ 0 w 38"/>
                      <a:gd name="T7" fmla="*/ 0 h 25"/>
                      <a:gd name="T8" fmla="*/ 0 w 38"/>
                      <a:gd name="T9" fmla="*/ 0 h 25"/>
                      <a:gd name="T10" fmla="*/ 0 w 38"/>
                      <a:gd name="T11" fmla="*/ 0 h 25"/>
                      <a:gd name="T12" fmla="*/ 0 w 38"/>
                      <a:gd name="T13" fmla="*/ 0 h 25"/>
                      <a:gd name="T14" fmla="*/ 0 w 38"/>
                      <a:gd name="T15" fmla="*/ 0 h 25"/>
                      <a:gd name="T16" fmla="*/ 0 w 38"/>
                      <a:gd name="T17" fmla="*/ 0 h 25"/>
                      <a:gd name="T18" fmla="*/ 0 w 38"/>
                      <a:gd name="T19" fmla="*/ 0 h 25"/>
                      <a:gd name="T20" fmla="*/ 0 w 38"/>
                      <a:gd name="T21" fmla="*/ 0 h 25"/>
                      <a:gd name="T22" fmla="*/ 0 w 38"/>
                      <a:gd name="T23" fmla="*/ 0 h 25"/>
                      <a:gd name="T24" fmla="*/ 0 w 38"/>
                      <a:gd name="T25" fmla="*/ 0 h 25"/>
                      <a:gd name="T26" fmla="*/ 0 w 38"/>
                      <a:gd name="T27" fmla="*/ 0 h 25"/>
                      <a:gd name="T28" fmla="*/ 0 w 38"/>
                      <a:gd name="T29" fmla="*/ 0 h 25"/>
                      <a:gd name="T30" fmla="*/ 0 w 38"/>
                      <a:gd name="T31" fmla="*/ 0 h 25"/>
                      <a:gd name="T32" fmla="*/ 0 w 38"/>
                      <a:gd name="T33" fmla="*/ 0 h 25"/>
                      <a:gd name="T34" fmla="*/ 0 w 38"/>
                      <a:gd name="T35" fmla="*/ 0 h 25"/>
                      <a:gd name="T36" fmla="*/ 0 w 38"/>
                      <a:gd name="T37" fmla="*/ 0 h 25"/>
                      <a:gd name="T38" fmla="*/ 0 w 38"/>
                      <a:gd name="T39" fmla="*/ 0 h 25"/>
                      <a:gd name="T40" fmla="*/ 0 w 38"/>
                      <a:gd name="T41" fmla="*/ 0 h 25"/>
                      <a:gd name="T42" fmla="*/ 0 w 38"/>
                      <a:gd name="T43" fmla="*/ 0 h 25"/>
                      <a:gd name="T44" fmla="*/ 0 w 38"/>
                      <a:gd name="T45" fmla="*/ 0 h 25"/>
                      <a:gd name="T46" fmla="*/ 0 w 38"/>
                      <a:gd name="T47" fmla="*/ 0 h 25"/>
                      <a:gd name="T48" fmla="*/ 0 w 38"/>
                      <a:gd name="T49" fmla="*/ 0 h 25"/>
                      <a:gd name="T50" fmla="*/ 0 w 38"/>
                      <a:gd name="T51" fmla="*/ 0 h 25"/>
                      <a:gd name="T52" fmla="*/ 0 w 38"/>
                      <a:gd name="T53" fmla="*/ 0 h 25"/>
                      <a:gd name="T54" fmla="*/ 0 w 38"/>
                      <a:gd name="T55" fmla="*/ 0 h 25"/>
                      <a:gd name="T56" fmla="*/ 0 w 38"/>
                      <a:gd name="T57" fmla="*/ 0 h 25"/>
                      <a:gd name="T58" fmla="*/ 0 w 38"/>
                      <a:gd name="T59" fmla="*/ 0 h 25"/>
                      <a:gd name="T60" fmla="*/ 0 w 38"/>
                      <a:gd name="T61" fmla="*/ 0 h 25"/>
                      <a:gd name="T62" fmla="*/ 0 w 38"/>
                      <a:gd name="T63" fmla="*/ 0 h 25"/>
                      <a:gd name="T64" fmla="*/ 0 w 38"/>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25"/>
                      <a:gd name="T101" fmla="*/ 38 w 38"/>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25">
                        <a:moveTo>
                          <a:pt x="38" y="2"/>
                        </a:moveTo>
                        <a:lnTo>
                          <a:pt x="38" y="3"/>
                        </a:lnTo>
                        <a:lnTo>
                          <a:pt x="38" y="5"/>
                        </a:lnTo>
                        <a:lnTo>
                          <a:pt x="37" y="7"/>
                        </a:lnTo>
                        <a:lnTo>
                          <a:pt x="35" y="9"/>
                        </a:lnTo>
                        <a:lnTo>
                          <a:pt x="33" y="12"/>
                        </a:lnTo>
                        <a:lnTo>
                          <a:pt x="30" y="14"/>
                        </a:lnTo>
                        <a:lnTo>
                          <a:pt x="26" y="17"/>
                        </a:lnTo>
                        <a:lnTo>
                          <a:pt x="23" y="18"/>
                        </a:lnTo>
                        <a:lnTo>
                          <a:pt x="19" y="20"/>
                        </a:lnTo>
                        <a:lnTo>
                          <a:pt x="16" y="22"/>
                        </a:lnTo>
                        <a:lnTo>
                          <a:pt x="12" y="23"/>
                        </a:lnTo>
                        <a:lnTo>
                          <a:pt x="9" y="24"/>
                        </a:lnTo>
                        <a:lnTo>
                          <a:pt x="6" y="25"/>
                        </a:lnTo>
                        <a:lnTo>
                          <a:pt x="3" y="24"/>
                        </a:lnTo>
                        <a:lnTo>
                          <a:pt x="1" y="24"/>
                        </a:lnTo>
                        <a:lnTo>
                          <a:pt x="0" y="23"/>
                        </a:lnTo>
                        <a:lnTo>
                          <a:pt x="0" y="22"/>
                        </a:lnTo>
                        <a:lnTo>
                          <a:pt x="0" y="20"/>
                        </a:lnTo>
                        <a:lnTo>
                          <a:pt x="1" y="18"/>
                        </a:lnTo>
                        <a:lnTo>
                          <a:pt x="3" y="16"/>
                        </a:lnTo>
                        <a:lnTo>
                          <a:pt x="5" y="13"/>
                        </a:lnTo>
                        <a:lnTo>
                          <a:pt x="8" y="11"/>
                        </a:lnTo>
                        <a:lnTo>
                          <a:pt x="11" y="9"/>
                        </a:lnTo>
                        <a:lnTo>
                          <a:pt x="15" y="6"/>
                        </a:lnTo>
                        <a:lnTo>
                          <a:pt x="18" y="4"/>
                        </a:lnTo>
                        <a:lnTo>
                          <a:pt x="22" y="2"/>
                        </a:lnTo>
                        <a:lnTo>
                          <a:pt x="25" y="1"/>
                        </a:lnTo>
                        <a:lnTo>
                          <a:pt x="29" y="0"/>
                        </a:lnTo>
                        <a:lnTo>
                          <a:pt x="32" y="0"/>
                        </a:lnTo>
                        <a:lnTo>
                          <a:pt x="34" y="0"/>
                        </a:lnTo>
                        <a:lnTo>
                          <a:pt x="36" y="1"/>
                        </a:lnTo>
                        <a:lnTo>
                          <a:pt x="38"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0" name="Freeform 1137"/>
                  <p:cNvSpPr>
                    <a:spLocks/>
                  </p:cNvSpPr>
                  <p:nvPr/>
                </p:nvSpPr>
                <p:spPr bwMode="auto">
                  <a:xfrm>
                    <a:off x="1262" y="2428"/>
                    <a:ext cx="3" cy="2"/>
                  </a:xfrm>
                  <a:custGeom>
                    <a:avLst/>
                    <a:gdLst>
                      <a:gd name="T0" fmla="*/ 0 w 40"/>
                      <a:gd name="T1" fmla="*/ 0 h 25"/>
                      <a:gd name="T2" fmla="*/ 0 w 40"/>
                      <a:gd name="T3" fmla="*/ 0 h 25"/>
                      <a:gd name="T4" fmla="*/ 0 w 40"/>
                      <a:gd name="T5" fmla="*/ 0 h 25"/>
                      <a:gd name="T6" fmla="*/ 0 w 40"/>
                      <a:gd name="T7" fmla="*/ 0 h 25"/>
                      <a:gd name="T8" fmla="*/ 0 w 40"/>
                      <a:gd name="T9" fmla="*/ 0 h 25"/>
                      <a:gd name="T10" fmla="*/ 0 w 40"/>
                      <a:gd name="T11" fmla="*/ 0 h 25"/>
                      <a:gd name="T12" fmla="*/ 0 w 40"/>
                      <a:gd name="T13" fmla="*/ 0 h 25"/>
                      <a:gd name="T14" fmla="*/ 0 w 40"/>
                      <a:gd name="T15" fmla="*/ 0 h 25"/>
                      <a:gd name="T16" fmla="*/ 0 w 40"/>
                      <a:gd name="T17" fmla="*/ 0 h 25"/>
                      <a:gd name="T18" fmla="*/ 0 w 40"/>
                      <a:gd name="T19" fmla="*/ 0 h 25"/>
                      <a:gd name="T20" fmla="*/ 0 w 40"/>
                      <a:gd name="T21" fmla="*/ 0 h 25"/>
                      <a:gd name="T22" fmla="*/ 0 w 40"/>
                      <a:gd name="T23" fmla="*/ 0 h 25"/>
                      <a:gd name="T24" fmla="*/ 0 w 40"/>
                      <a:gd name="T25" fmla="*/ 0 h 25"/>
                      <a:gd name="T26" fmla="*/ 0 w 40"/>
                      <a:gd name="T27" fmla="*/ 0 h 25"/>
                      <a:gd name="T28" fmla="*/ 0 w 40"/>
                      <a:gd name="T29" fmla="*/ 0 h 25"/>
                      <a:gd name="T30" fmla="*/ 0 w 40"/>
                      <a:gd name="T31" fmla="*/ 0 h 25"/>
                      <a:gd name="T32" fmla="*/ 0 w 40"/>
                      <a:gd name="T33" fmla="*/ 0 h 25"/>
                      <a:gd name="T34" fmla="*/ 0 w 40"/>
                      <a:gd name="T35" fmla="*/ 0 h 25"/>
                      <a:gd name="T36" fmla="*/ 0 w 40"/>
                      <a:gd name="T37" fmla="*/ 0 h 25"/>
                      <a:gd name="T38" fmla="*/ 0 w 40"/>
                      <a:gd name="T39" fmla="*/ 0 h 25"/>
                      <a:gd name="T40" fmla="*/ 0 w 40"/>
                      <a:gd name="T41" fmla="*/ 0 h 25"/>
                      <a:gd name="T42" fmla="*/ 0 w 40"/>
                      <a:gd name="T43" fmla="*/ 0 h 25"/>
                      <a:gd name="T44" fmla="*/ 0 w 40"/>
                      <a:gd name="T45" fmla="*/ 0 h 25"/>
                      <a:gd name="T46" fmla="*/ 0 w 40"/>
                      <a:gd name="T47" fmla="*/ 0 h 25"/>
                      <a:gd name="T48" fmla="*/ 0 w 40"/>
                      <a:gd name="T49" fmla="*/ 0 h 25"/>
                      <a:gd name="T50" fmla="*/ 0 w 40"/>
                      <a:gd name="T51" fmla="*/ 0 h 25"/>
                      <a:gd name="T52" fmla="*/ 0 w 40"/>
                      <a:gd name="T53" fmla="*/ 0 h 25"/>
                      <a:gd name="T54" fmla="*/ 0 w 40"/>
                      <a:gd name="T55" fmla="*/ 0 h 25"/>
                      <a:gd name="T56" fmla="*/ 0 w 40"/>
                      <a:gd name="T57" fmla="*/ 0 h 25"/>
                      <a:gd name="T58" fmla="*/ 0 w 40"/>
                      <a:gd name="T59" fmla="*/ 0 h 25"/>
                      <a:gd name="T60" fmla="*/ 0 w 40"/>
                      <a:gd name="T61" fmla="*/ 0 h 25"/>
                      <a:gd name="T62" fmla="*/ 0 w 40"/>
                      <a:gd name="T63" fmla="*/ 0 h 25"/>
                      <a:gd name="T64" fmla="*/ 0 w 40"/>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25"/>
                      <a:gd name="T101" fmla="*/ 40 w 40"/>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25">
                        <a:moveTo>
                          <a:pt x="39" y="1"/>
                        </a:moveTo>
                        <a:lnTo>
                          <a:pt x="40" y="3"/>
                        </a:lnTo>
                        <a:lnTo>
                          <a:pt x="40" y="5"/>
                        </a:lnTo>
                        <a:lnTo>
                          <a:pt x="38" y="7"/>
                        </a:lnTo>
                        <a:lnTo>
                          <a:pt x="37" y="10"/>
                        </a:lnTo>
                        <a:lnTo>
                          <a:pt x="34" y="12"/>
                        </a:lnTo>
                        <a:lnTo>
                          <a:pt x="31" y="15"/>
                        </a:lnTo>
                        <a:lnTo>
                          <a:pt x="28" y="17"/>
                        </a:lnTo>
                        <a:lnTo>
                          <a:pt x="24" y="19"/>
                        </a:lnTo>
                        <a:lnTo>
                          <a:pt x="20" y="21"/>
                        </a:lnTo>
                        <a:lnTo>
                          <a:pt x="16" y="23"/>
                        </a:lnTo>
                        <a:lnTo>
                          <a:pt x="12" y="24"/>
                        </a:lnTo>
                        <a:lnTo>
                          <a:pt x="9" y="24"/>
                        </a:lnTo>
                        <a:lnTo>
                          <a:pt x="6" y="25"/>
                        </a:lnTo>
                        <a:lnTo>
                          <a:pt x="4" y="25"/>
                        </a:lnTo>
                        <a:lnTo>
                          <a:pt x="2" y="24"/>
                        </a:lnTo>
                        <a:lnTo>
                          <a:pt x="1" y="23"/>
                        </a:lnTo>
                        <a:lnTo>
                          <a:pt x="0" y="21"/>
                        </a:lnTo>
                        <a:lnTo>
                          <a:pt x="1" y="19"/>
                        </a:lnTo>
                        <a:lnTo>
                          <a:pt x="2" y="17"/>
                        </a:lnTo>
                        <a:lnTo>
                          <a:pt x="3" y="15"/>
                        </a:lnTo>
                        <a:lnTo>
                          <a:pt x="6" y="12"/>
                        </a:lnTo>
                        <a:lnTo>
                          <a:pt x="9" y="10"/>
                        </a:lnTo>
                        <a:lnTo>
                          <a:pt x="12" y="8"/>
                        </a:lnTo>
                        <a:lnTo>
                          <a:pt x="16" y="6"/>
                        </a:lnTo>
                        <a:lnTo>
                          <a:pt x="20" y="4"/>
                        </a:lnTo>
                        <a:lnTo>
                          <a:pt x="24" y="2"/>
                        </a:lnTo>
                        <a:lnTo>
                          <a:pt x="28" y="1"/>
                        </a:lnTo>
                        <a:lnTo>
                          <a:pt x="31" y="0"/>
                        </a:lnTo>
                        <a:lnTo>
                          <a:pt x="34" y="0"/>
                        </a:lnTo>
                        <a:lnTo>
                          <a:pt x="36" y="0"/>
                        </a:lnTo>
                        <a:lnTo>
                          <a:pt x="38" y="0"/>
                        </a:lnTo>
                        <a:lnTo>
                          <a:pt x="39"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1" name="Freeform 1138"/>
                  <p:cNvSpPr>
                    <a:spLocks noEditPoints="1"/>
                  </p:cNvSpPr>
                  <p:nvPr/>
                </p:nvSpPr>
                <p:spPr bwMode="auto">
                  <a:xfrm>
                    <a:off x="1222" y="2445"/>
                    <a:ext cx="17" cy="9"/>
                  </a:xfrm>
                  <a:custGeom>
                    <a:avLst/>
                    <a:gdLst>
                      <a:gd name="T0" fmla="*/ 0 w 223"/>
                      <a:gd name="T1" fmla="*/ 0 h 125"/>
                      <a:gd name="T2" fmla="*/ 0 w 223"/>
                      <a:gd name="T3" fmla="*/ 0 h 125"/>
                      <a:gd name="T4" fmla="*/ 0 w 223"/>
                      <a:gd name="T5" fmla="*/ 0 h 125"/>
                      <a:gd name="T6" fmla="*/ 0 w 223"/>
                      <a:gd name="T7" fmla="*/ 0 h 125"/>
                      <a:gd name="T8" fmla="*/ 0 w 223"/>
                      <a:gd name="T9" fmla="*/ 0 h 125"/>
                      <a:gd name="T10" fmla="*/ 0 w 223"/>
                      <a:gd name="T11" fmla="*/ 0 h 125"/>
                      <a:gd name="T12" fmla="*/ 0 w 223"/>
                      <a:gd name="T13" fmla="*/ 0 h 125"/>
                      <a:gd name="T14" fmla="*/ 0 w 223"/>
                      <a:gd name="T15" fmla="*/ 0 h 125"/>
                      <a:gd name="T16" fmla="*/ 0 w 223"/>
                      <a:gd name="T17" fmla="*/ 0 h 125"/>
                      <a:gd name="T18" fmla="*/ 0 w 223"/>
                      <a:gd name="T19" fmla="*/ 0 h 125"/>
                      <a:gd name="T20" fmla="*/ 0 w 223"/>
                      <a:gd name="T21" fmla="*/ 0 h 125"/>
                      <a:gd name="T22" fmla="*/ 0 w 223"/>
                      <a:gd name="T23" fmla="*/ 0 h 125"/>
                      <a:gd name="T24" fmla="*/ 0 w 223"/>
                      <a:gd name="T25" fmla="*/ 0 h 125"/>
                      <a:gd name="T26" fmla="*/ 0 w 223"/>
                      <a:gd name="T27" fmla="*/ 0 h 125"/>
                      <a:gd name="T28" fmla="*/ 0 w 223"/>
                      <a:gd name="T29" fmla="*/ 0 h 125"/>
                      <a:gd name="T30" fmla="*/ 0 w 223"/>
                      <a:gd name="T31" fmla="*/ 0 h 125"/>
                      <a:gd name="T32" fmla="*/ 0 w 223"/>
                      <a:gd name="T33" fmla="*/ 0 h 125"/>
                      <a:gd name="T34" fmla="*/ 0 w 223"/>
                      <a:gd name="T35" fmla="*/ 0 h 125"/>
                      <a:gd name="T36" fmla="*/ 0 w 223"/>
                      <a:gd name="T37" fmla="*/ 0 h 125"/>
                      <a:gd name="T38" fmla="*/ 0 w 223"/>
                      <a:gd name="T39" fmla="*/ 0 h 125"/>
                      <a:gd name="T40" fmla="*/ 0 w 223"/>
                      <a:gd name="T41" fmla="*/ 0 h 125"/>
                      <a:gd name="T42" fmla="*/ 0 w 223"/>
                      <a:gd name="T43" fmla="*/ 0 h 125"/>
                      <a:gd name="T44" fmla="*/ 0 w 223"/>
                      <a:gd name="T45" fmla="*/ 0 h 125"/>
                      <a:gd name="T46" fmla="*/ 0 w 223"/>
                      <a:gd name="T47" fmla="*/ 0 h 125"/>
                      <a:gd name="T48" fmla="*/ 0 w 223"/>
                      <a:gd name="T49" fmla="*/ 0 h 125"/>
                      <a:gd name="T50" fmla="*/ 0 w 223"/>
                      <a:gd name="T51" fmla="*/ 0 h 125"/>
                      <a:gd name="T52" fmla="*/ 0 w 223"/>
                      <a:gd name="T53" fmla="*/ 0 h 125"/>
                      <a:gd name="T54" fmla="*/ 0 w 223"/>
                      <a:gd name="T55" fmla="*/ 0 h 125"/>
                      <a:gd name="T56" fmla="*/ 0 w 223"/>
                      <a:gd name="T57" fmla="*/ 0 h 125"/>
                      <a:gd name="T58" fmla="*/ 0 w 223"/>
                      <a:gd name="T59" fmla="*/ 0 h 125"/>
                      <a:gd name="T60" fmla="*/ 0 w 223"/>
                      <a:gd name="T61" fmla="*/ 0 h 125"/>
                      <a:gd name="T62" fmla="*/ 0 w 223"/>
                      <a:gd name="T63" fmla="*/ 0 h 125"/>
                      <a:gd name="T64" fmla="*/ 0 w 223"/>
                      <a:gd name="T65" fmla="*/ 0 h 125"/>
                      <a:gd name="T66" fmla="*/ 0 w 223"/>
                      <a:gd name="T67" fmla="*/ 0 h 125"/>
                      <a:gd name="T68" fmla="*/ 0 w 223"/>
                      <a:gd name="T69" fmla="*/ 0 h 125"/>
                      <a:gd name="T70" fmla="*/ 0 w 223"/>
                      <a:gd name="T71" fmla="*/ 0 h 125"/>
                      <a:gd name="T72" fmla="*/ 0 w 223"/>
                      <a:gd name="T73" fmla="*/ 0 h 125"/>
                      <a:gd name="T74" fmla="*/ 0 w 223"/>
                      <a:gd name="T75" fmla="*/ 0 h 125"/>
                      <a:gd name="T76" fmla="*/ 0 w 223"/>
                      <a:gd name="T77" fmla="*/ 0 h 125"/>
                      <a:gd name="T78" fmla="*/ 0 w 223"/>
                      <a:gd name="T79" fmla="*/ 0 h 125"/>
                      <a:gd name="T80" fmla="*/ 0 w 223"/>
                      <a:gd name="T81" fmla="*/ 0 h 125"/>
                      <a:gd name="T82" fmla="*/ 0 w 223"/>
                      <a:gd name="T83" fmla="*/ 0 h 125"/>
                      <a:gd name="T84" fmla="*/ 0 w 223"/>
                      <a:gd name="T85" fmla="*/ 0 h 125"/>
                      <a:gd name="T86" fmla="*/ 0 w 223"/>
                      <a:gd name="T87" fmla="*/ 0 h 125"/>
                      <a:gd name="T88" fmla="*/ 0 w 223"/>
                      <a:gd name="T89" fmla="*/ 0 h 125"/>
                      <a:gd name="T90" fmla="*/ 0 w 223"/>
                      <a:gd name="T91" fmla="*/ 0 h 125"/>
                      <a:gd name="T92" fmla="*/ 0 w 223"/>
                      <a:gd name="T93" fmla="*/ 0 h 125"/>
                      <a:gd name="T94" fmla="*/ 0 w 223"/>
                      <a:gd name="T95" fmla="*/ 0 h 125"/>
                      <a:gd name="T96" fmla="*/ 0 w 223"/>
                      <a:gd name="T97" fmla="*/ 0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3"/>
                      <a:gd name="T148" fmla="*/ 0 h 125"/>
                      <a:gd name="T149" fmla="*/ 223 w 223"/>
                      <a:gd name="T150" fmla="*/ 125 h 1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3" h="125">
                        <a:moveTo>
                          <a:pt x="158" y="60"/>
                        </a:moveTo>
                        <a:lnTo>
                          <a:pt x="158" y="62"/>
                        </a:lnTo>
                        <a:lnTo>
                          <a:pt x="158" y="64"/>
                        </a:lnTo>
                        <a:lnTo>
                          <a:pt x="159" y="66"/>
                        </a:lnTo>
                        <a:lnTo>
                          <a:pt x="160" y="68"/>
                        </a:lnTo>
                        <a:lnTo>
                          <a:pt x="161" y="71"/>
                        </a:lnTo>
                        <a:lnTo>
                          <a:pt x="163" y="74"/>
                        </a:lnTo>
                        <a:lnTo>
                          <a:pt x="166" y="76"/>
                        </a:lnTo>
                        <a:lnTo>
                          <a:pt x="169" y="79"/>
                        </a:lnTo>
                        <a:lnTo>
                          <a:pt x="172" y="81"/>
                        </a:lnTo>
                        <a:lnTo>
                          <a:pt x="175" y="85"/>
                        </a:lnTo>
                        <a:lnTo>
                          <a:pt x="178" y="86"/>
                        </a:lnTo>
                        <a:lnTo>
                          <a:pt x="180" y="87"/>
                        </a:lnTo>
                        <a:lnTo>
                          <a:pt x="183" y="88"/>
                        </a:lnTo>
                        <a:lnTo>
                          <a:pt x="185" y="88"/>
                        </a:lnTo>
                        <a:lnTo>
                          <a:pt x="186" y="88"/>
                        </a:lnTo>
                        <a:lnTo>
                          <a:pt x="187" y="87"/>
                        </a:lnTo>
                        <a:lnTo>
                          <a:pt x="188" y="86"/>
                        </a:lnTo>
                        <a:lnTo>
                          <a:pt x="188" y="84"/>
                        </a:lnTo>
                        <a:lnTo>
                          <a:pt x="188" y="81"/>
                        </a:lnTo>
                        <a:lnTo>
                          <a:pt x="187" y="78"/>
                        </a:lnTo>
                        <a:lnTo>
                          <a:pt x="186" y="75"/>
                        </a:lnTo>
                        <a:lnTo>
                          <a:pt x="184" y="72"/>
                        </a:lnTo>
                        <a:lnTo>
                          <a:pt x="181" y="69"/>
                        </a:lnTo>
                        <a:lnTo>
                          <a:pt x="178" y="66"/>
                        </a:lnTo>
                        <a:lnTo>
                          <a:pt x="175" y="64"/>
                        </a:lnTo>
                        <a:lnTo>
                          <a:pt x="172" y="62"/>
                        </a:lnTo>
                        <a:lnTo>
                          <a:pt x="169" y="61"/>
                        </a:lnTo>
                        <a:lnTo>
                          <a:pt x="166" y="60"/>
                        </a:lnTo>
                        <a:lnTo>
                          <a:pt x="163" y="59"/>
                        </a:lnTo>
                        <a:lnTo>
                          <a:pt x="161" y="59"/>
                        </a:lnTo>
                        <a:lnTo>
                          <a:pt x="159" y="59"/>
                        </a:lnTo>
                        <a:lnTo>
                          <a:pt x="158" y="60"/>
                        </a:lnTo>
                        <a:close/>
                        <a:moveTo>
                          <a:pt x="122" y="30"/>
                        </a:moveTo>
                        <a:lnTo>
                          <a:pt x="122" y="31"/>
                        </a:lnTo>
                        <a:lnTo>
                          <a:pt x="122" y="32"/>
                        </a:lnTo>
                        <a:lnTo>
                          <a:pt x="122" y="35"/>
                        </a:lnTo>
                        <a:lnTo>
                          <a:pt x="123" y="37"/>
                        </a:lnTo>
                        <a:lnTo>
                          <a:pt x="125" y="40"/>
                        </a:lnTo>
                        <a:lnTo>
                          <a:pt x="127" y="43"/>
                        </a:lnTo>
                        <a:lnTo>
                          <a:pt x="131" y="46"/>
                        </a:lnTo>
                        <a:lnTo>
                          <a:pt x="134" y="48"/>
                        </a:lnTo>
                        <a:lnTo>
                          <a:pt x="137" y="51"/>
                        </a:lnTo>
                        <a:lnTo>
                          <a:pt x="140" y="53"/>
                        </a:lnTo>
                        <a:lnTo>
                          <a:pt x="143" y="54"/>
                        </a:lnTo>
                        <a:lnTo>
                          <a:pt x="146" y="55"/>
                        </a:lnTo>
                        <a:lnTo>
                          <a:pt x="149" y="56"/>
                        </a:lnTo>
                        <a:lnTo>
                          <a:pt x="151" y="56"/>
                        </a:lnTo>
                        <a:lnTo>
                          <a:pt x="153" y="56"/>
                        </a:lnTo>
                        <a:lnTo>
                          <a:pt x="154" y="56"/>
                        </a:lnTo>
                        <a:lnTo>
                          <a:pt x="154" y="55"/>
                        </a:lnTo>
                        <a:lnTo>
                          <a:pt x="154" y="53"/>
                        </a:lnTo>
                        <a:lnTo>
                          <a:pt x="153" y="51"/>
                        </a:lnTo>
                        <a:lnTo>
                          <a:pt x="152" y="48"/>
                        </a:lnTo>
                        <a:lnTo>
                          <a:pt x="151" y="45"/>
                        </a:lnTo>
                        <a:lnTo>
                          <a:pt x="149" y="43"/>
                        </a:lnTo>
                        <a:lnTo>
                          <a:pt x="146" y="40"/>
                        </a:lnTo>
                        <a:lnTo>
                          <a:pt x="143" y="37"/>
                        </a:lnTo>
                        <a:lnTo>
                          <a:pt x="140" y="35"/>
                        </a:lnTo>
                        <a:lnTo>
                          <a:pt x="137" y="33"/>
                        </a:lnTo>
                        <a:lnTo>
                          <a:pt x="134" y="31"/>
                        </a:lnTo>
                        <a:lnTo>
                          <a:pt x="131" y="30"/>
                        </a:lnTo>
                        <a:lnTo>
                          <a:pt x="127" y="29"/>
                        </a:lnTo>
                        <a:lnTo>
                          <a:pt x="125" y="29"/>
                        </a:lnTo>
                        <a:lnTo>
                          <a:pt x="123" y="29"/>
                        </a:lnTo>
                        <a:lnTo>
                          <a:pt x="122" y="30"/>
                        </a:lnTo>
                        <a:close/>
                        <a:moveTo>
                          <a:pt x="82" y="9"/>
                        </a:moveTo>
                        <a:lnTo>
                          <a:pt x="82" y="10"/>
                        </a:lnTo>
                        <a:lnTo>
                          <a:pt x="83" y="12"/>
                        </a:lnTo>
                        <a:lnTo>
                          <a:pt x="84" y="15"/>
                        </a:lnTo>
                        <a:lnTo>
                          <a:pt x="85" y="18"/>
                        </a:lnTo>
                        <a:lnTo>
                          <a:pt x="87" y="20"/>
                        </a:lnTo>
                        <a:lnTo>
                          <a:pt x="89" y="22"/>
                        </a:lnTo>
                        <a:lnTo>
                          <a:pt x="92" y="24"/>
                        </a:lnTo>
                        <a:lnTo>
                          <a:pt x="95" y="25"/>
                        </a:lnTo>
                        <a:lnTo>
                          <a:pt x="98" y="26"/>
                        </a:lnTo>
                        <a:lnTo>
                          <a:pt x="101" y="27"/>
                        </a:lnTo>
                        <a:lnTo>
                          <a:pt x="105" y="27"/>
                        </a:lnTo>
                        <a:lnTo>
                          <a:pt x="108" y="28"/>
                        </a:lnTo>
                        <a:lnTo>
                          <a:pt x="111" y="28"/>
                        </a:lnTo>
                        <a:lnTo>
                          <a:pt x="114" y="28"/>
                        </a:lnTo>
                        <a:lnTo>
                          <a:pt x="115" y="27"/>
                        </a:lnTo>
                        <a:lnTo>
                          <a:pt x="116" y="27"/>
                        </a:lnTo>
                        <a:lnTo>
                          <a:pt x="116" y="25"/>
                        </a:lnTo>
                        <a:lnTo>
                          <a:pt x="116" y="23"/>
                        </a:lnTo>
                        <a:lnTo>
                          <a:pt x="114" y="21"/>
                        </a:lnTo>
                        <a:lnTo>
                          <a:pt x="113" y="19"/>
                        </a:lnTo>
                        <a:lnTo>
                          <a:pt x="110" y="17"/>
                        </a:lnTo>
                        <a:lnTo>
                          <a:pt x="108" y="15"/>
                        </a:lnTo>
                        <a:lnTo>
                          <a:pt x="105" y="12"/>
                        </a:lnTo>
                        <a:lnTo>
                          <a:pt x="102" y="10"/>
                        </a:lnTo>
                        <a:lnTo>
                          <a:pt x="99" y="9"/>
                        </a:lnTo>
                        <a:lnTo>
                          <a:pt x="96" y="8"/>
                        </a:lnTo>
                        <a:lnTo>
                          <a:pt x="93" y="7"/>
                        </a:lnTo>
                        <a:lnTo>
                          <a:pt x="90" y="6"/>
                        </a:lnTo>
                        <a:lnTo>
                          <a:pt x="87" y="6"/>
                        </a:lnTo>
                        <a:lnTo>
                          <a:pt x="85" y="7"/>
                        </a:lnTo>
                        <a:lnTo>
                          <a:pt x="83" y="7"/>
                        </a:lnTo>
                        <a:lnTo>
                          <a:pt x="82" y="9"/>
                        </a:lnTo>
                        <a:close/>
                        <a:moveTo>
                          <a:pt x="43" y="12"/>
                        </a:moveTo>
                        <a:lnTo>
                          <a:pt x="43" y="14"/>
                        </a:lnTo>
                        <a:lnTo>
                          <a:pt x="44" y="15"/>
                        </a:lnTo>
                        <a:lnTo>
                          <a:pt x="46" y="17"/>
                        </a:lnTo>
                        <a:lnTo>
                          <a:pt x="48" y="18"/>
                        </a:lnTo>
                        <a:lnTo>
                          <a:pt x="50" y="19"/>
                        </a:lnTo>
                        <a:lnTo>
                          <a:pt x="53" y="20"/>
                        </a:lnTo>
                        <a:lnTo>
                          <a:pt x="56" y="20"/>
                        </a:lnTo>
                        <a:lnTo>
                          <a:pt x="59" y="21"/>
                        </a:lnTo>
                        <a:lnTo>
                          <a:pt x="62" y="20"/>
                        </a:lnTo>
                        <a:lnTo>
                          <a:pt x="65" y="19"/>
                        </a:lnTo>
                        <a:lnTo>
                          <a:pt x="67" y="17"/>
                        </a:lnTo>
                        <a:lnTo>
                          <a:pt x="70" y="16"/>
                        </a:lnTo>
                        <a:lnTo>
                          <a:pt x="72" y="14"/>
                        </a:lnTo>
                        <a:lnTo>
                          <a:pt x="74" y="11"/>
                        </a:lnTo>
                        <a:lnTo>
                          <a:pt x="75" y="9"/>
                        </a:lnTo>
                        <a:lnTo>
                          <a:pt x="75" y="7"/>
                        </a:lnTo>
                        <a:lnTo>
                          <a:pt x="74" y="6"/>
                        </a:lnTo>
                        <a:lnTo>
                          <a:pt x="74" y="5"/>
                        </a:lnTo>
                        <a:lnTo>
                          <a:pt x="72" y="4"/>
                        </a:lnTo>
                        <a:lnTo>
                          <a:pt x="70" y="2"/>
                        </a:lnTo>
                        <a:lnTo>
                          <a:pt x="68" y="1"/>
                        </a:lnTo>
                        <a:lnTo>
                          <a:pt x="66" y="0"/>
                        </a:lnTo>
                        <a:lnTo>
                          <a:pt x="63" y="0"/>
                        </a:lnTo>
                        <a:lnTo>
                          <a:pt x="59" y="0"/>
                        </a:lnTo>
                        <a:lnTo>
                          <a:pt x="55" y="0"/>
                        </a:lnTo>
                        <a:lnTo>
                          <a:pt x="53" y="2"/>
                        </a:lnTo>
                        <a:lnTo>
                          <a:pt x="50" y="3"/>
                        </a:lnTo>
                        <a:lnTo>
                          <a:pt x="47" y="5"/>
                        </a:lnTo>
                        <a:lnTo>
                          <a:pt x="45" y="6"/>
                        </a:lnTo>
                        <a:lnTo>
                          <a:pt x="44" y="8"/>
                        </a:lnTo>
                        <a:lnTo>
                          <a:pt x="43" y="10"/>
                        </a:lnTo>
                        <a:lnTo>
                          <a:pt x="43" y="12"/>
                        </a:lnTo>
                        <a:close/>
                        <a:moveTo>
                          <a:pt x="0" y="31"/>
                        </a:moveTo>
                        <a:lnTo>
                          <a:pt x="1" y="32"/>
                        </a:lnTo>
                        <a:lnTo>
                          <a:pt x="2" y="33"/>
                        </a:lnTo>
                        <a:lnTo>
                          <a:pt x="5" y="34"/>
                        </a:lnTo>
                        <a:lnTo>
                          <a:pt x="7" y="34"/>
                        </a:lnTo>
                        <a:lnTo>
                          <a:pt x="11" y="34"/>
                        </a:lnTo>
                        <a:lnTo>
                          <a:pt x="14" y="34"/>
                        </a:lnTo>
                        <a:lnTo>
                          <a:pt x="17" y="33"/>
                        </a:lnTo>
                        <a:lnTo>
                          <a:pt x="20" y="33"/>
                        </a:lnTo>
                        <a:lnTo>
                          <a:pt x="23" y="31"/>
                        </a:lnTo>
                        <a:lnTo>
                          <a:pt x="26" y="30"/>
                        </a:lnTo>
                        <a:lnTo>
                          <a:pt x="29" y="27"/>
                        </a:lnTo>
                        <a:lnTo>
                          <a:pt x="31" y="25"/>
                        </a:lnTo>
                        <a:lnTo>
                          <a:pt x="34" y="23"/>
                        </a:lnTo>
                        <a:lnTo>
                          <a:pt x="35" y="20"/>
                        </a:lnTo>
                        <a:lnTo>
                          <a:pt x="37" y="18"/>
                        </a:lnTo>
                        <a:lnTo>
                          <a:pt x="37" y="16"/>
                        </a:lnTo>
                        <a:lnTo>
                          <a:pt x="36" y="15"/>
                        </a:lnTo>
                        <a:lnTo>
                          <a:pt x="34" y="14"/>
                        </a:lnTo>
                        <a:lnTo>
                          <a:pt x="32" y="12"/>
                        </a:lnTo>
                        <a:lnTo>
                          <a:pt x="29" y="12"/>
                        </a:lnTo>
                        <a:lnTo>
                          <a:pt x="26" y="12"/>
                        </a:lnTo>
                        <a:lnTo>
                          <a:pt x="23" y="14"/>
                        </a:lnTo>
                        <a:lnTo>
                          <a:pt x="20" y="15"/>
                        </a:lnTo>
                        <a:lnTo>
                          <a:pt x="17" y="16"/>
                        </a:lnTo>
                        <a:lnTo>
                          <a:pt x="14" y="17"/>
                        </a:lnTo>
                        <a:lnTo>
                          <a:pt x="11" y="18"/>
                        </a:lnTo>
                        <a:lnTo>
                          <a:pt x="8" y="20"/>
                        </a:lnTo>
                        <a:lnTo>
                          <a:pt x="6" y="22"/>
                        </a:lnTo>
                        <a:lnTo>
                          <a:pt x="4" y="25"/>
                        </a:lnTo>
                        <a:lnTo>
                          <a:pt x="2" y="27"/>
                        </a:lnTo>
                        <a:lnTo>
                          <a:pt x="1" y="29"/>
                        </a:lnTo>
                        <a:lnTo>
                          <a:pt x="0" y="31"/>
                        </a:lnTo>
                        <a:close/>
                        <a:moveTo>
                          <a:pt x="193" y="93"/>
                        </a:moveTo>
                        <a:lnTo>
                          <a:pt x="193" y="95"/>
                        </a:lnTo>
                        <a:lnTo>
                          <a:pt x="192" y="97"/>
                        </a:lnTo>
                        <a:lnTo>
                          <a:pt x="193" y="99"/>
                        </a:lnTo>
                        <a:lnTo>
                          <a:pt x="194" y="102"/>
                        </a:lnTo>
                        <a:lnTo>
                          <a:pt x="195" y="104"/>
                        </a:lnTo>
                        <a:lnTo>
                          <a:pt x="197" y="107"/>
                        </a:lnTo>
                        <a:lnTo>
                          <a:pt x="200" y="110"/>
                        </a:lnTo>
                        <a:lnTo>
                          <a:pt x="204" y="113"/>
                        </a:lnTo>
                        <a:lnTo>
                          <a:pt x="206" y="117"/>
                        </a:lnTo>
                        <a:lnTo>
                          <a:pt x="209" y="119"/>
                        </a:lnTo>
                        <a:lnTo>
                          <a:pt x="212" y="122"/>
                        </a:lnTo>
                        <a:lnTo>
                          <a:pt x="215" y="123"/>
                        </a:lnTo>
                        <a:lnTo>
                          <a:pt x="217" y="124"/>
                        </a:lnTo>
                        <a:lnTo>
                          <a:pt x="219" y="125"/>
                        </a:lnTo>
                        <a:lnTo>
                          <a:pt x="221" y="125"/>
                        </a:lnTo>
                        <a:lnTo>
                          <a:pt x="222" y="124"/>
                        </a:lnTo>
                        <a:lnTo>
                          <a:pt x="223" y="123"/>
                        </a:lnTo>
                        <a:lnTo>
                          <a:pt x="223" y="120"/>
                        </a:lnTo>
                        <a:lnTo>
                          <a:pt x="222" y="118"/>
                        </a:lnTo>
                        <a:lnTo>
                          <a:pt x="221" y="115"/>
                        </a:lnTo>
                        <a:lnTo>
                          <a:pt x="220" y="112"/>
                        </a:lnTo>
                        <a:lnTo>
                          <a:pt x="218" y="109"/>
                        </a:lnTo>
                        <a:lnTo>
                          <a:pt x="215" y="106"/>
                        </a:lnTo>
                        <a:lnTo>
                          <a:pt x="213" y="103"/>
                        </a:lnTo>
                        <a:lnTo>
                          <a:pt x="210" y="99"/>
                        </a:lnTo>
                        <a:lnTo>
                          <a:pt x="207" y="97"/>
                        </a:lnTo>
                        <a:lnTo>
                          <a:pt x="204" y="95"/>
                        </a:lnTo>
                        <a:lnTo>
                          <a:pt x="200" y="93"/>
                        </a:lnTo>
                        <a:lnTo>
                          <a:pt x="198" y="93"/>
                        </a:lnTo>
                        <a:lnTo>
                          <a:pt x="196" y="92"/>
                        </a:lnTo>
                        <a:lnTo>
                          <a:pt x="194" y="93"/>
                        </a:lnTo>
                        <a:lnTo>
                          <a:pt x="193" y="9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2" name="Freeform 1139"/>
                  <p:cNvSpPr>
                    <a:spLocks noEditPoints="1"/>
                  </p:cNvSpPr>
                  <p:nvPr/>
                </p:nvSpPr>
                <p:spPr bwMode="auto">
                  <a:xfrm>
                    <a:off x="1223" y="2450"/>
                    <a:ext cx="18" cy="8"/>
                  </a:xfrm>
                  <a:custGeom>
                    <a:avLst/>
                    <a:gdLst>
                      <a:gd name="T0" fmla="*/ 0 w 235"/>
                      <a:gd name="T1" fmla="*/ 0 h 93"/>
                      <a:gd name="T2" fmla="*/ 0 w 235"/>
                      <a:gd name="T3" fmla="*/ 0 h 93"/>
                      <a:gd name="T4" fmla="*/ 0 w 235"/>
                      <a:gd name="T5" fmla="*/ 0 h 93"/>
                      <a:gd name="T6" fmla="*/ 0 w 235"/>
                      <a:gd name="T7" fmla="*/ 0 h 93"/>
                      <a:gd name="T8" fmla="*/ 0 w 235"/>
                      <a:gd name="T9" fmla="*/ 0 h 93"/>
                      <a:gd name="T10" fmla="*/ 0 w 235"/>
                      <a:gd name="T11" fmla="*/ 0 h 93"/>
                      <a:gd name="T12" fmla="*/ 0 w 235"/>
                      <a:gd name="T13" fmla="*/ 0 h 93"/>
                      <a:gd name="T14" fmla="*/ 0 w 235"/>
                      <a:gd name="T15" fmla="*/ 0 h 93"/>
                      <a:gd name="T16" fmla="*/ 0 w 235"/>
                      <a:gd name="T17" fmla="*/ 0 h 93"/>
                      <a:gd name="T18" fmla="*/ 0 w 235"/>
                      <a:gd name="T19" fmla="*/ 0 h 93"/>
                      <a:gd name="T20" fmla="*/ 0 w 235"/>
                      <a:gd name="T21" fmla="*/ 0 h 93"/>
                      <a:gd name="T22" fmla="*/ 0 w 235"/>
                      <a:gd name="T23" fmla="*/ 0 h 93"/>
                      <a:gd name="T24" fmla="*/ 0 w 235"/>
                      <a:gd name="T25" fmla="*/ 0 h 93"/>
                      <a:gd name="T26" fmla="*/ 0 w 235"/>
                      <a:gd name="T27" fmla="*/ 0 h 93"/>
                      <a:gd name="T28" fmla="*/ 0 w 235"/>
                      <a:gd name="T29" fmla="*/ 0 h 93"/>
                      <a:gd name="T30" fmla="*/ 0 w 235"/>
                      <a:gd name="T31" fmla="*/ 0 h 93"/>
                      <a:gd name="T32" fmla="*/ 0 w 235"/>
                      <a:gd name="T33" fmla="*/ 0 h 93"/>
                      <a:gd name="T34" fmla="*/ 0 w 235"/>
                      <a:gd name="T35" fmla="*/ 0 h 93"/>
                      <a:gd name="T36" fmla="*/ 0 w 235"/>
                      <a:gd name="T37" fmla="*/ 0 h 93"/>
                      <a:gd name="T38" fmla="*/ 0 w 235"/>
                      <a:gd name="T39" fmla="*/ 0 h 93"/>
                      <a:gd name="T40" fmla="*/ 0 w 235"/>
                      <a:gd name="T41" fmla="*/ 0 h 93"/>
                      <a:gd name="T42" fmla="*/ 0 w 235"/>
                      <a:gd name="T43" fmla="*/ 0 h 93"/>
                      <a:gd name="T44" fmla="*/ 0 w 235"/>
                      <a:gd name="T45" fmla="*/ 0 h 93"/>
                      <a:gd name="T46" fmla="*/ 0 w 235"/>
                      <a:gd name="T47" fmla="*/ 0 h 93"/>
                      <a:gd name="T48" fmla="*/ 0 w 235"/>
                      <a:gd name="T49" fmla="*/ 0 h 93"/>
                      <a:gd name="T50" fmla="*/ 0 w 235"/>
                      <a:gd name="T51" fmla="*/ 0 h 93"/>
                      <a:gd name="T52" fmla="*/ 0 w 235"/>
                      <a:gd name="T53" fmla="*/ 0 h 93"/>
                      <a:gd name="T54" fmla="*/ 0 w 235"/>
                      <a:gd name="T55" fmla="*/ 0 h 93"/>
                      <a:gd name="T56" fmla="*/ 0 w 235"/>
                      <a:gd name="T57" fmla="*/ 0 h 93"/>
                      <a:gd name="T58" fmla="*/ 0 w 235"/>
                      <a:gd name="T59" fmla="*/ 0 h 93"/>
                      <a:gd name="T60" fmla="*/ 0 w 235"/>
                      <a:gd name="T61" fmla="*/ 0 h 93"/>
                      <a:gd name="T62" fmla="*/ 0 w 235"/>
                      <a:gd name="T63" fmla="*/ 0 h 93"/>
                      <a:gd name="T64" fmla="*/ 0 w 235"/>
                      <a:gd name="T65" fmla="*/ 0 h 93"/>
                      <a:gd name="T66" fmla="*/ 0 w 235"/>
                      <a:gd name="T67" fmla="*/ 0 h 93"/>
                      <a:gd name="T68" fmla="*/ 0 w 235"/>
                      <a:gd name="T69" fmla="*/ 0 h 93"/>
                      <a:gd name="T70" fmla="*/ 0 w 235"/>
                      <a:gd name="T71" fmla="*/ 0 h 93"/>
                      <a:gd name="T72" fmla="*/ 0 w 235"/>
                      <a:gd name="T73" fmla="*/ 0 h 93"/>
                      <a:gd name="T74" fmla="*/ 0 w 235"/>
                      <a:gd name="T75" fmla="*/ 0 h 93"/>
                      <a:gd name="T76" fmla="*/ 0 w 235"/>
                      <a:gd name="T77" fmla="*/ 0 h 93"/>
                      <a:gd name="T78" fmla="*/ 0 w 235"/>
                      <a:gd name="T79" fmla="*/ 0 h 93"/>
                      <a:gd name="T80" fmla="*/ 0 w 235"/>
                      <a:gd name="T81" fmla="*/ 0 h 93"/>
                      <a:gd name="T82" fmla="*/ 0 w 235"/>
                      <a:gd name="T83" fmla="*/ 0 h 93"/>
                      <a:gd name="T84" fmla="*/ 0 w 235"/>
                      <a:gd name="T85" fmla="*/ 0 h 93"/>
                      <a:gd name="T86" fmla="*/ 0 w 235"/>
                      <a:gd name="T87" fmla="*/ 0 h 93"/>
                      <a:gd name="T88" fmla="*/ 0 w 235"/>
                      <a:gd name="T89" fmla="*/ 0 h 93"/>
                      <a:gd name="T90" fmla="*/ 0 w 235"/>
                      <a:gd name="T91" fmla="*/ 0 h 93"/>
                      <a:gd name="T92" fmla="*/ 0 w 235"/>
                      <a:gd name="T93" fmla="*/ 0 h 93"/>
                      <a:gd name="T94" fmla="*/ 0 w 235"/>
                      <a:gd name="T95" fmla="*/ 0 h 93"/>
                      <a:gd name="T96" fmla="*/ 0 w 235"/>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5"/>
                      <a:gd name="T148" fmla="*/ 0 h 93"/>
                      <a:gd name="T149" fmla="*/ 235 w 235"/>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5" h="93">
                        <a:moveTo>
                          <a:pt x="160" y="40"/>
                        </a:moveTo>
                        <a:lnTo>
                          <a:pt x="160" y="42"/>
                        </a:lnTo>
                        <a:lnTo>
                          <a:pt x="160" y="44"/>
                        </a:lnTo>
                        <a:lnTo>
                          <a:pt x="161" y="46"/>
                        </a:lnTo>
                        <a:lnTo>
                          <a:pt x="163" y="48"/>
                        </a:lnTo>
                        <a:lnTo>
                          <a:pt x="165" y="51"/>
                        </a:lnTo>
                        <a:lnTo>
                          <a:pt x="167" y="53"/>
                        </a:lnTo>
                        <a:lnTo>
                          <a:pt x="170" y="55"/>
                        </a:lnTo>
                        <a:lnTo>
                          <a:pt x="174" y="57"/>
                        </a:lnTo>
                        <a:lnTo>
                          <a:pt x="177" y="59"/>
                        </a:lnTo>
                        <a:lnTo>
                          <a:pt x="181" y="61"/>
                        </a:lnTo>
                        <a:lnTo>
                          <a:pt x="184" y="62"/>
                        </a:lnTo>
                        <a:lnTo>
                          <a:pt x="187" y="63"/>
                        </a:lnTo>
                        <a:lnTo>
                          <a:pt x="190" y="63"/>
                        </a:lnTo>
                        <a:lnTo>
                          <a:pt x="192" y="63"/>
                        </a:lnTo>
                        <a:lnTo>
                          <a:pt x="195" y="63"/>
                        </a:lnTo>
                        <a:lnTo>
                          <a:pt x="196" y="62"/>
                        </a:lnTo>
                        <a:lnTo>
                          <a:pt x="196" y="60"/>
                        </a:lnTo>
                        <a:lnTo>
                          <a:pt x="195" y="58"/>
                        </a:lnTo>
                        <a:lnTo>
                          <a:pt x="194" y="56"/>
                        </a:lnTo>
                        <a:lnTo>
                          <a:pt x="192" y="54"/>
                        </a:lnTo>
                        <a:lnTo>
                          <a:pt x="190" y="51"/>
                        </a:lnTo>
                        <a:lnTo>
                          <a:pt x="187" y="48"/>
                        </a:lnTo>
                        <a:lnTo>
                          <a:pt x="185" y="46"/>
                        </a:lnTo>
                        <a:lnTo>
                          <a:pt x="181" y="43"/>
                        </a:lnTo>
                        <a:lnTo>
                          <a:pt x="178" y="42"/>
                        </a:lnTo>
                        <a:lnTo>
                          <a:pt x="174" y="41"/>
                        </a:lnTo>
                        <a:lnTo>
                          <a:pt x="171" y="40"/>
                        </a:lnTo>
                        <a:lnTo>
                          <a:pt x="168" y="39"/>
                        </a:lnTo>
                        <a:lnTo>
                          <a:pt x="165" y="39"/>
                        </a:lnTo>
                        <a:lnTo>
                          <a:pt x="163" y="39"/>
                        </a:lnTo>
                        <a:lnTo>
                          <a:pt x="161" y="39"/>
                        </a:lnTo>
                        <a:lnTo>
                          <a:pt x="160" y="40"/>
                        </a:lnTo>
                        <a:close/>
                        <a:moveTo>
                          <a:pt x="119" y="17"/>
                        </a:moveTo>
                        <a:lnTo>
                          <a:pt x="119" y="18"/>
                        </a:lnTo>
                        <a:lnTo>
                          <a:pt x="119" y="20"/>
                        </a:lnTo>
                        <a:lnTo>
                          <a:pt x="120" y="22"/>
                        </a:lnTo>
                        <a:lnTo>
                          <a:pt x="123" y="25"/>
                        </a:lnTo>
                        <a:lnTo>
                          <a:pt x="125" y="27"/>
                        </a:lnTo>
                        <a:lnTo>
                          <a:pt x="128" y="30"/>
                        </a:lnTo>
                        <a:lnTo>
                          <a:pt x="131" y="32"/>
                        </a:lnTo>
                        <a:lnTo>
                          <a:pt x="134" y="34"/>
                        </a:lnTo>
                        <a:lnTo>
                          <a:pt x="137" y="36"/>
                        </a:lnTo>
                        <a:lnTo>
                          <a:pt x="141" y="37"/>
                        </a:lnTo>
                        <a:lnTo>
                          <a:pt x="144" y="38"/>
                        </a:lnTo>
                        <a:lnTo>
                          <a:pt x="147" y="39"/>
                        </a:lnTo>
                        <a:lnTo>
                          <a:pt x="150" y="39"/>
                        </a:lnTo>
                        <a:lnTo>
                          <a:pt x="152" y="39"/>
                        </a:lnTo>
                        <a:lnTo>
                          <a:pt x="153" y="38"/>
                        </a:lnTo>
                        <a:lnTo>
                          <a:pt x="154" y="37"/>
                        </a:lnTo>
                        <a:lnTo>
                          <a:pt x="154" y="36"/>
                        </a:lnTo>
                        <a:lnTo>
                          <a:pt x="154" y="35"/>
                        </a:lnTo>
                        <a:lnTo>
                          <a:pt x="153" y="33"/>
                        </a:lnTo>
                        <a:lnTo>
                          <a:pt x="152" y="31"/>
                        </a:lnTo>
                        <a:lnTo>
                          <a:pt x="150" y="28"/>
                        </a:lnTo>
                        <a:lnTo>
                          <a:pt x="148" y="25"/>
                        </a:lnTo>
                        <a:lnTo>
                          <a:pt x="145" y="23"/>
                        </a:lnTo>
                        <a:lnTo>
                          <a:pt x="142" y="20"/>
                        </a:lnTo>
                        <a:lnTo>
                          <a:pt x="138" y="19"/>
                        </a:lnTo>
                        <a:lnTo>
                          <a:pt x="135" y="18"/>
                        </a:lnTo>
                        <a:lnTo>
                          <a:pt x="131" y="17"/>
                        </a:lnTo>
                        <a:lnTo>
                          <a:pt x="128" y="17"/>
                        </a:lnTo>
                        <a:lnTo>
                          <a:pt x="125" y="16"/>
                        </a:lnTo>
                        <a:lnTo>
                          <a:pt x="123" y="17"/>
                        </a:lnTo>
                        <a:lnTo>
                          <a:pt x="120" y="17"/>
                        </a:lnTo>
                        <a:lnTo>
                          <a:pt x="119" y="17"/>
                        </a:lnTo>
                        <a:close/>
                        <a:moveTo>
                          <a:pt x="76" y="4"/>
                        </a:moveTo>
                        <a:lnTo>
                          <a:pt x="76" y="5"/>
                        </a:lnTo>
                        <a:lnTo>
                          <a:pt x="77" y="7"/>
                        </a:lnTo>
                        <a:lnTo>
                          <a:pt x="79" y="10"/>
                        </a:lnTo>
                        <a:lnTo>
                          <a:pt x="81" y="12"/>
                        </a:lnTo>
                        <a:lnTo>
                          <a:pt x="83" y="14"/>
                        </a:lnTo>
                        <a:lnTo>
                          <a:pt x="86" y="16"/>
                        </a:lnTo>
                        <a:lnTo>
                          <a:pt x="89" y="18"/>
                        </a:lnTo>
                        <a:lnTo>
                          <a:pt x="92" y="19"/>
                        </a:lnTo>
                        <a:lnTo>
                          <a:pt x="95" y="19"/>
                        </a:lnTo>
                        <a:lnTo>
                          <a:pt x="98" y="19"/>
                        </a:lnTo>
                        <a:lnTo>
                          <a:pt x="102" y="19"/>
                        </a:lnTo>
                        <a:lnTo>
                          <a:pt x="105" y="19"/>
                        </a:lnTo>
                        <a:lnTo>
                          <a:pt x="108" y="18"/>
                        </a:lnTo>
                        <a:lnTo>
                          <a:pt x="111" y="17"/>
                        </a:lnTo>
                        <a:lnTo>
                          <a:pt x="112" y="16"/>
                        </a:lnTo>
                        <a:lnTo>
                          <a:pt x="113" y="16"/>
                        </a:lnTo>
                        <a:lnTo>
                          <a:pt x="113" y="14"/>
                        </a:lnTo>
                        <a:lnTo>
                          <a:pt x="112" y="13"/>
                        </a:lnTo>
                        <a:lnTo>
                          <a:pt x="110" y="11"/>
                        </a:lnTo>
                        <a:lnTo>
                          <a:pt x="108" y="8"/>
                        </a:lnTo>
                        <a:lnTo>
                          <a:pt x="105" y="6"/>
                        </a:lnTo>
                        <a:lnTo>
                          <a:pt x="102" y="4"/>
                        </a:lnTo>
                        <a:lnTo>
                          <a:pt x="99" y="2"/>
                        </a:lnTo>
                        <a:lnTo>
                          <a:pt x="96" y="1"/>
                        </a:lnTo>
                        <a:lnTo>
                          <a:pt x="93" y="1"/>
                        </a:lnTo>
                        <a:lnTo>
                          <a:pt x="90" y="0"/>
                        </a:lnTo>
                        <a:lnTo>
                          <a:pt x="87" y="1"/>
                        </a:lnTo>
                        <a:lnTo>
                          <a:pt x="83" y="1"/>
                        </a:lnTo>
                        <a:lnTo>
                          <a:pt x="81" y="1"/>
                        </a:lnTo>
                        <a:lnTo>
                          <a:pt x="78" y="2"/>
                        </a:lnTo>
                        <a:lnTo>
                          <a:pt x="77" y="3"/>
                        </a:lnTo>
                        <a:lnTo>
                          <a:pt x="76" y="4"/>
                        </a:lnTo>
                        <a:close/>
                        <a:moveTo>
                          <a:pt x="37" y="16"/>
                        </a:moveTo>
                        <a:lnTo>
                          <a:pt x="38" y="17"/>
                        </a:lnTo>
                        <a:lnTo>
                          <a:pt x="39" y="18"/>
                        </a:lnTo>
                        <a:lnTo>
                          <a:pt x="41" y="19"/>
                        </a:lnTo>
                        <a:lnTo>
                          <a:pt x="43" y="20"/>
                        </a:lnTo>
                        <a:lnTo>
                          <a:pt x="46" y="20"/>
                        </a:lnTo>
                        <a:lnTo>
                          <a:pt x="48" y="21"/>
                        </a:lnTo>
                        <a:lnTo>
                          <a:pt x="52" y="21"/>
                        </a:lnTo>
                        <a:lnTo>
                          <a:pt x="55" y="20"/>
                        </a:lnTo>
                        <a:lnTo>
                          <a:pt x="58" y="20"/>
                        </a:lnTo>
                        <a:lnTo>
                          <a:pt x="61" y="18"/>
                        </a:lnTo>
                        <a:lnTo>
                          <a:pt x="63" y="16"/>
                        </a:lnTo>
                        <a:lnTo>
                          <a:pt x="65" y="14"/>
                        </a:lnTo>
                        <a:lnTo>
                          <a:pt x="67" y="12"/>
                        </a:lnTo>
                        <a:lnTo>
                          <a:pt x="68" y="10"/>
                        </a:lnTo>
                        <a:lnTo>
                          <a:pt x="69" y="7"/>
                        </a:lnTo>
                        <a:lnTo>
                          <a:pt x="69" y="6"/>
                        </a:lnTo>
                        <a:lnTo>
                          <a:pt x="68" y="4"/>
                        </a:lnTo>
                        <a:lnTo>
                          <a:pt x="67" y="3"/>
                        </a:lnTo>
                        <a:lnTo>
                          <a:pt x="65" y="1"/>
                        </a:lnTo>
                        <a:lnTo>
                          <a:pt x="63" y="1"/>
                        </a:lnTo>
                        <a:lnTo>
                          <a:pt x="61" y="0"/>
                        </a:lnTo>
                        <a:lnTo>
                          <a:pt x="58" y="0"/>
                        </a:lnTo>
                        <a:lnTo>
                          <a:pt x="55" y="0"/>
                        </a:lnTo>
                        <a:lnTo>
                          <a:pt x="52" y="1"/>
                        </a:lnTo>
                        <a:lnTo>
                          <a:pt x="48" y="2"/>
                        </a:lnTo>
                        <a:lnTo>
                          <a:pt x="46" y="3"/>
                        </a:lnTo>
                        <a:lnTo>
                          <a:pt x="43" y="5"/>
                        </a:lnTo>
                        <a:lnTo>
                          <a:pt x="41" y="7"/>
                        </a:lnTo>
                        <a:lnTo>
                          <a:pt x="40" y="11"/>
                        </a:lnTo>
                        <a:lnTo>
                          <a:pt x="38" y="13"/>
                        </a:lnTo>
                        <a:lnTo>
                          <a:pt x="37" y="14"/>
                        </a:lnTo>
                        <a:lnTo>
                          <a:pt x="37" y="16"/>
                        </a:lnTo>
                        <a:close/>
                        <a:moveTo>
                          <a:pt x="1" y="42"/>
                        </a:moveTo>
                        <a:lnTo>
                          <a:pt x="1" y="43"/>
                        </a:lnTo>
                        <a:lnTo>
                          <a:pt x="2" y="43"/>
                        </a:lnTo>
                        <a:lnTo>
                          <a:pt x="4" y="43"/>
                        </a:lnTo>
                        <a:lnTo>
                          <a:pt x="7" y="43"/>
                        </a:lnTo>
                        <a:lnTo>
                          <a:pt x="10" y="42"/>
                        </a:lnTo>
                        <a:lnTo>
                          <a:pt x="13" y="41"/>
                        </a:lnTo>
                        <a:lnTo>
                          <a:pt x="16" y="40"/>
                        </a:lnTo>
                        <a:lnTo>
                          <a:pt x="19" y="39"/>
                        </a:lnTo>
                        <a:lnTo>
                          <a:pt x="22" y="37"/>
                        </a:lnTo>
                        <a:lnTo>
                          <a:pt x="24" y="35"/>
                        </a:lnTo>
                        <a:lnTo>
                          <a:pt x="27" y="33"/>
                        </a:lnTo>
                        <a:lnTo>
                          <a:pt x="29" y="30"/>
                        </a:lnTo>
                        <a:lnTo>
                          <a:pt x="30" y="27"/>
                        </a:lnTo>
                        <a:lnTo>
                          <a:pt x="32" y="25"/>
                        </a:lnTo>
                        <a:lnTo>
                          <a:pt x="32" y="22"/>
                        </a:lnTo>
                        <a:lnTo>
                          <a:pt x="33" y="20"/>
                        </a:lnTo>
                        <a:lnTo>
                          <a:pt x="32" y="19"/>
                        </a:lnTo>
                        <a:lnTo>
                          <a:pt x="30" y="19"/>
                        </a:lnTo>
                        <a:lnTo>
                          <a:pt x="28" y="19"/>
                        </a:lnTo>
                        <a:lnTo>
                          <a:pt x="25" y="19"/>
                        </a:lnTo>
                        <a:lnTo>
                          <a:pt x="22" y="20"/>
                        </a:lnTo>
                        <a:lnTo>
                          <a:pt x="19" y="21"/>
                        </a:lnTo>
                        <a:lnTo>
                          <a:pt x="17" y="22"/>
                        </a:lnTo>
                        <a:lnTo>
                          <a:pt x="14" y="23"/>
                        </a:lnTo>
                        <a:lnTo>
                          <a:pt x="11" y="25"/>
                        </a:lnTo>
                        <a:lnTo>
                          <a:pt x="9" y="27"/>
                        </a:lnTo>
                        <a:lnTo>
                          <a:pt x="6" y="29"/>
                        </a:lnTo>
                        <a:lnTo>
                          <a:pt x="4" y="32"/>
                        </a:lnTo>
                        <a:lnTo>
                          <a:pt x="2" y="35"/>
                        </a:lnTo>
                        <a:lnTo>
                          <a:pt x="1" y="37"/>
                        </a:lnTo>
                        <a:lnTo>
                          <a:pt x="0" y="40"/>
                        </a:lnTo>
                        <a:lnTo>
                          <a:pt x="1" y="42"/>
                        </a:lnTo>
                        <a:close/>
                        <a:moveTo>
                          <a:pt x="201" y="66"/>
                        </a:moveTo>
                        <a:lnTo>
                          <a:pt x="200" y="68"/>
                        </a:lnTo>
                        <a:lnTo>
                          <a:pt x="201" y="69"/>
                        </a:lnTo>
                        <a:lnTo>
                          <a:pt x="202" y="71"/>
                        </a:lnTo>
                        <a:lnTo>
                          <a:pt x="204" y="74"/>
                        </a:lnTo>
                        <a:lnTo>
                          <a:pt x="206" y="76"/>
                        </a:lnTo>
                        <a:lnTo>
                          <a:pt x="208" y="80"/>
                        </a:lnTo>
                        <a:lnTo>
                          <a:pt x="211" y="83"/>
                        </a:lnTo>
                        <a:lnTo>
                          <a:pt x="214" y="86"/>
                        </a:lnTo>
                        <a:lnTo>
                          <a:pt x="218" y="88"/>
                        </a:lnTo>
                        <a:lnTo>
                          <a:pt x="221" y="90"/>
                        </a:lnTo>
                        <a:lnTo>
                          <a:pt x="224" y="91"/>
                        </a:lnTo>
                        <a:lnTo>
                          <a:pt x="227" y="92"/>
                        </a:lnTo>
                        <a:lnTo>
                          <a:pt x="230" y="93"/>
                        </a:lnTo>
                        <a:lnTo>
                          <a:pt x="232" y="93"/>
                        </a:lnTo>
                        <a:lnTo>
                          <a:pt x="233" y="93"/>
                        </a:lnTo>
                        <a:lnTo>
                          <a:pt x="234" y="92"/>
                        </a:lnTo>
                        <a:lnTo>
                          <a:pt x="235" y="90"/>
                        </a:lnTo>
                        <a:lnTo>
                          <a:pt x="234" y="88"/>
                        </a:lnTo>
                        <a:lnTo>
                          <a:pt x="234" y="85"/>
                        </a:lnTo>
                        <a:lnTo>
                          <a:pt x="232" y="83"/>
                        </a:lnTo>
                        <a:lnTo>
                          <a:pt x="230" y="80"/>
                        </a:lnTo>
                        <a:lnTo>
                          <a:pt x="228" y="77"/>
                        </a:lnTo>
                        <a:lnTo>
                          <a:pt x="225" y="74"/>
                        </a:lnTo>
                        <a:lnTo>
                          <a:pt x="222" y="71"/>
                        </a:lnTo>
                        <a:lnTo>
                          <a:pt x="219" y="69"/>
                        </a:lnTo>
                        <a:lnTo>
                          <a:pt x="215" y="67"/>
                        </a:lnTo>
                        <a:lnTo>
                          <a:pt x="212" y="66"/>
                        </a:lnTo>
                        <a:lnTo>
                          <a:pt x="209" y="65"/>
                        </a:lnTo>
                        <a:lnTo>
                          <a:pt x="206" y="64"/>
                        </a:lnTo>
                        <a:lnTo>
                          <a:pt x="204" y="64"/>
                        </a:lnTo>
                        <a:lnTo>
                          <a:pt x="202" y="65"/>
                        </a:lnTo>
                        <a:lnTo>
                          <a:pt x="201" y="66"/>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3" name="Freeform 1140"/>
                  <p:cNvSpPr>
                    <a:spLocks/>
                  </p:cNvSpPr>
                  <p:nvPr/>
                </p:nvSpPr>
                <p:spPr bwMode="auto">
                  <a:xfrm>
                    <a:off x="1246" y="2449"/>
                    <a:ext cx="2" cy="4"/>
                  </a:xfrm>
                  <a:custGeom>
                    <a:avLst/>
                    <a:gdLst>
                      <a:gd name="T0" fmla="*/ 0 w 26"/>
                      <a:gd name="T1" fmla="*/ 0 h 42"/>
                      <a:gd name="T2" fmla="*/ 0 w 26"/>
                      <a:gd name="T3" fmla="*/ 0 h 42"/>
                      <a:gd name="T4" fmla="*/ 0 w 26"/>
                      <a:gd name="T5" fmla="*/ 0 h 42"/>
                      <a:gd name="T6" fmla="*/ 0 w 26"/>
                      <a:gd name="T7" fmla="*/ 0 h 42"/>
                      <a:gd name="T8" fmla="*/ 0 w 26"/>
                      <a:gd name="T9" fmla="*/ 0 h 42"/>
                      <a:gd name="T10" fmla="*/ 0 w 26"/>
                      <a:gd name="T11" fmla="*/ 0 h 42"/>
                      <a:gd name="T12" fmla="*/ 0 w 26"/>
                      <a:gd name="T13" fmla="*/ 0 h 42"/>
                      <a:gd name="T14" fmla="*/ 0 w 26"/>
                      <a:gd name="T15" fmla="*/ 0 h 42"/>
                      <a:gd name="T16" fmla="*/ 0 w 26"/>
                      <a:gd name="T17" fmla="*/ 0 h 42"/>
                      <a:gd name="T18" fmla="*/ 0 w 26"/>
                      <a:gd name="T19" fmla="*/ 0 h 42"/>
                      <a:gd name="T20" fmla="*/ 0 w 26"/>
                      <a:gd name="T21" fmla="*/ 0 h 42"/>
                      <a:gd name="T22" fmla="*/ 0 w 26"/>
                      <a:gd name="T23" fmla="*/ 0 h 42"/>
                      <a:gd name="T24" fmla="*/ 0 w 26"/>
                      <a:gd name="T25" fmla="*/ 0 h 42"/>
                      <a:gd name="T26" fmla="*/ 0 w 26"/>
                      <a:gd name="T27" fmla="*/ 0 h 42"/>
                      <a:gd name="T28" fmla="*/ 0 w 26"/>
                      <a:gd name="T29" fmla="*/ 0 h 42"/>
                      <a:gd name="T30" fmla="*/ 0 w 26"/>
                      <a:gd name="T31" fmla="*/ 0 h 42"/>
                      <a:gd name="T32" fmla="*/ 0 w 26"/>
                      <a:gd name="T33" fmla="*/ 0 h 42"/>
                      <a:gd name="T34" fmla="*/ 0 w 26"/>
                      <a:gd name="T35" fmla="*/ 0 h 42"/>
                      <a:gd name="T36" fmla="*/ 0 w 26"/>
                      <a:gd name="T37" fmla="*/ 0 h 42"/>
                      <a:gd name="T38" fmla="*/ 0 w 26"/>
                      <a:gd name="T39" fmla="*/ 0 h 42"/>
                      <a:gd name="T40" fmla="*/ 0 w 26"/>
                      <a:gd name="T41" fmla="*/ 0 h 42"/>
                      <a:gd name="T42" fmla="*/ 0 w 26"/>
                      <a:gd name="T43" fmla="*/ 0 h 42"/>
                      <a:gd name="T44" fmla="*/ 0 w 26"/>
                      <a:gd name="T45" fmla="*/ 0 h 42"/>
                      <a:gd name="T46" fmla="*/ 0 w 26"/>
                      <a:gd name="T47" fmla="*/ 0 h 42"/>
                      <a:gd name="T48" fmla="*/ 0 w 26"/>
                      <a:gd name="T49" fmla="*/ 0 h 42"/>
                      <a:gd name="T50" fmla="*/ 0 w 26"/>
                      <a:gd name="T51" fmla="*/ 0 h 42"/>
                      <a:gd name="T52" fmla="*/ 0 w 26"/>
                      <a:gd name="T53" fmla="*/ 0 h 42"/>
                      <a:gd name="T54" fmla="*/ 0 w 26"/>
                      <a:gd name="T55" fmla="*/ 0 h 42"/>
                      <a:gd name="T56" fmla="*/ 0 w 26"/>
                      <a:gd name="T57" fmla="*/ 0 h 42"/>
                      <a:gd name="T58" fmla="*/ 0 w 26"/>
                      <a:gd name="T59" fmla="*/ 0 h 42"/>
                      <a:gd name="T60" fmla="*/ 0 w 26"/>
                      <a:gd name="T61" fmla="*/ 0 h 42"/>
                      <a:gd name="T62" fmla="*/ 0 w 26"/>
                      <a:gd name="T63" fmla="*/ 0 h 42"/>
                      <a:gd name="T64" fmla="*/ 0 w 26"/>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2"/>
                      <a:gd name="T101" fmla="*/ 26 w 26"/>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2">
                        <a:moveTo>
                          <a:pt x="24" y="1"/>
                        </a:moveTo>
                        <a:lnTo>
                          <a:pt x="25" y="2"/>
                        </a:lnTo>
                        <a:lnTo>
                          <a:pt x="26" y="4"/>
                        </a:lnTo>
                        <a:lnTo>
                          <a:pt x="26" y="7"/>
                        </a:lnTo>
                        <a:lnTo>
                          <a:pt x="25" y="10"/>
                        </a:lnTo>
                        <a:lnTo>
                          <a:pt x="24" y="14"/>
                        </a:lnTo>
                        <a:lnTo>
                          <a:pt x="23" y="17"/>
                        </a:lnTo>
                        <a:lnTo>
                          <a:pt x="22" y="22"/>
                        </a:lnTo>
                        <a:lnTo>
                          <a:pt x="20" y="26"/>
                        </a:lnTo>
                        <a:lnTo>
                          <a:pt x="17" y="31"/>
                        </a:lnTo>
                        <a:lnTo>
                          <a:pt x="15" y="34"/>
                        </a:lnTo>
                        <a:lnTo>
                          <a:pt x="12" y="37"/>
                        </a:lnTo>
                        <a:lnTo>
                          <a:pt x="9" y="40"/>
                        </a:lnTo>
                        <a:lnTo>
                          <a:pt x="7" y="41"/>
                        </a:lnTo>
                        <a:lnTo>
                          <a:pt x="5" y="42"/>
                        </a:lnTo>
                        <a:lnTo>
                          <a:pt x="4" y="42"/>
                        </a:lnTo>
                        <a:lnTo>
                          <a:pt x="3" y="42"/>
                        </a:lnTo>
                        <a:lnTo>
                          <a:pt x="1" y="40"/>
                        </a:lnTo>
                        <a:lnTo>
                          <a:pt x="1" y="38"/>
                        </a:lnTo>
                        <a:lnTo>
                          <a:pt x="0" y="35"/>
                        </a:lnTo>
                        <a:lnTo>
                          <a:pt x="1" y="32"/>
                        </a:lnTo>
                        <a:lnTo>
                          <a:pt x="2" y="29"/>
                        </a:lnTo>
                        <a:lnTo>
                          <a:pt x="3" y="25"/>
                        </a:lnTo>
                        <a:lnTo>
                          <a:pt x="4" y="20"/>
                        </a:lnTo>
                        <a:lnTo>
                          <a:pt x="6" y="16"/>
                        </a:lnTo>
                        <a:lnTo>
                          <a:pt x="8" y="12"/>
                        </a:lnTo>
                        <a:lnTo>
                          <a:pt x="11" y="9"/>
                        </a:lnTo>
                        <a:lnTo>
                          <a:pt x="13" y="6"/>
                        </a:lnTo>
                        <a:lnTo>
                          <a:pt x="16" y="3"/>
                        </a:lnTo>
                        <a:lnTo>
                          <a:pt x="18" y="2"/>
                        </a:lnTo>
                        <a:lnTo>
                          <a:pt x="20" y="0"/>
                        </a:lnTo>
                        <a:lnTo>
                          <a:pt x="22" y="0"/>
                        </a:lnTo>
                        <a:lnTo>
                          <a:pt x="24"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4" name="Freeform 1141"/>
                  <p:cNvSpPr>
                    <a:spLocks/>
                  </p:cNvSpPr>
                  <p:nvPr/>
                </p:nvSpPr>
                <p:spPr bwMode="auto">
                  <a:xfrm>
                    <a:off x="1249" y="2446"/>
                    <a:ext cx="3" cy="3"/>
                  </a:xfrm>
                  <a:custGeom>
                    <a:avLst/>
                    <a:gdLst>
                      <a:gd name="T0" fmla="*/ 0 w 38"/>
                      <a:gd name="T1" fmla="*/ 0 h 43"/>
                      <a:gd name="T2" fmla="*/ 0 w 38"/>
                      <a:gd name="T3" fmla="*/ 0 h 43"/>
                      <a:gd name="T4" fmla="*/ 0 w 38"/>
                      <a:gd name="T5" fmla="*/ 0 h 43"/>
                      <a:gd name="T6" fmla="*/ 0 w 38"/>
                      <a:gd name="T7" fmla="*/ 0 h 43"/>
                      <a:gd name="T8" fmla="*/ 0 w 38"/>
                      <a:gd name="T9" fmla="*/ 0 h 43"/>
                      <a:gd name="T10" fmla="*/ 0 w 38"/>
                      <a:gd name="T11" fmla="*/ 0 h 43"/>
                      <a:gd name="T12" fmla="*/ 0 w 38"/>
                      <a:gd name="T13" fmla="*/ 0 h 43"/>
                      <a:gd name="T14" fmla="*/ 0 w 38"/>
                      <a:gd name="T15" fmla="*/ 0 h 43"/>
                      <a:gd name="T16" fmla="*/ 0 w 38"/>
                      <a:gd name="T17" fmla="*/ 0 h 43"/>
                      <a:gd name="T18" fmla="*/ 0 w 38"/>
                      <a:gd name="T19" fmla="*/ 0 h 43"/>
                      <a:gd name="T20" fmla="*/ 0 w 38"/>
                      <a:gd name="T21" fmla="*/ 0 h 43"/>
                      <a:gd name="T22" fmla="*/ 0 w 38"/>
                      <a:gd name="T23" fmla="*/ 0 h 43"/>
                      <a:gd name="T24" fmla="*/ 0 w 38"/>
                      <a:gd name="T25" fmla="*/ 0 h 43"/>
                      <a:gd name="T26" fmla="*/ 0 w 38"/>
                      <a:gd name="T27" fmla="*/ 0 h 43"/>
                      <a:gd name="T28" fmla="*/ 0 w 38"/>
                      <a:gd name="T29" fmla="*/ 0 h 43"/>
                      <a:gd name="T30" fmla="*/ 0 w 38"/>
                      <a:gd name="T31" fmla="*/ 0 h 43"/>
                      <a:gd name="T32" fmla="*/ 0 w 38"/>
                      <a:gd name="T33" fmla="*/ 0 h 43"/>
                      <a:gd name="T34" fmla="*/ 0 w 38"/>
                      <a:gd name="T35" fmla="*/ 0 h 43"/>
                      <a:gd name="T36" fmla="*/ 0 w 38"/>
                      <a:gd name="T37" fmla="*/ 0 h 43"/>
                      <a:gd name="T38" fmla="*/ 0 w 38"/>
                      <a:gd name="T39" fmla="*/ 0 h 43"/>
                      <a:gd name="T40" fmla="*/ 0 w 38"/>
                      <a:gd name="T41" fmla="*/ 0 h 43"/>
                      <a:gd name="T42" fmla="*/ 0 w 38"/>
                      <a:gd name="T43" fmla="*/ 0 h 43"/>
                      <a:gd name="T44" fmla="*/ 0 w 38"/>
                      <a:gd name="T45" fmla="*/ 0 h 43"/>
                      <a:gd name="T46" fmla="*/ 0 w 38"/>
                      <a:gd name="T47" fmla="*/ 0 h 43"/>
                      <a:gd name="T48" fmla="*/ 0 w 38"/>
                      <a:gd name="T49" fmla="*/ 0 h 43"/>
                      <a:gd name="T50" fmla="*/ 0 w 38"/>
                      <a:gd name="T51" fmla="*/ 0 h 43"/>
                      <a:gd name="T52" fmla="*/ 0 w 38"/>
                      <a:gd name="T53" fmla="*/ 0 h 43"/>
                      <a:gd name="T54" fmla="*/ 0 w 38"/>
                      <a:gd name="T55" fmla="*/ 0 h 43"/>
                      <a:gd name="T56" fmla="*/ 0 w 38"/>
                      <a:gd name="T57" fmla="*/ 0 h 43"/>
                      <a:gd name="T58" fmla="*/ 0 w 38"/>
                      <a:gd name="T59" fmla="*/ 0 h 43"/>
                      <a:gd name="T60" fmla="*/ 0 w 38"/>
                      <a:gd name="T61" fmla="*/ 0 h 43"/>
                      <a:gd name="T62" fmla="*/ 0 w 38"/>
                      <a:gd name="T63" fmla="*/ 0 h 43"/>
                      <a:gd name="T64" fmla="*/ 0 w 3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43"/>
                      <a:gd name="T101" fmla="*/ 38 w 3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43">
                        <a:moveTo>
                          <a:pt x="37" y="1"/>
                        </a:moveTo>
                        <a:lnTo>
                          <a:pt x="38" y="3"/>
                        </a:lnTo>
                        <a:lnTo>
                          <a:pt x="38" y="6"/>
                        </a:lnTo>
                        <a:lnTo>
                          <a:pt x="37" y="9"/>
                        </a:lnTo>
                        <a:lnTo>
                          <a:pt x="36" y="12"/>
                        </a:lnTo>
                        <a:lnTo>
                          <a:pt x="34" y="16"/>
                        </a:lnTo>
                        <a:lnTo>
                          <a:pt x="32" y="20"/>
                        </a:lnTo>
                        <a:lnTo>
                          <a:pt x="28" y="24"/>
                        </a:lnTo>
                        <a:lnTo>
                          <a:pt x="25" y="28"/>
                        </a:lnTo>
                        <a:lnTo>
                          <a:pt x="21" y="32"/>
                        </a:lnTo>
                        <a:lnTo>
                          <a:pt x="18" y="36"/>
                        </a:lnTo>
                        <a:lnTo>
                          <a:pt x="14" y="38"/>
                        </a:lnTo>
                        <a:lnTo>
                          <a:pt x="11" y="41"/>
                        </a:lnTo>
                        <a:lnTo>
                          <a:pt x="8" y="42"/>
                        </a:lnTo>
                        <a:lnTo>
                          <a:pt x="5" y="43"/>
                        </a:lnTo>
                        <a:lnTo>
                          <a:pt x="3" y="43"/>
                        </a:lnTo>
                        <a:lnTo>
                          <a:pt x="2" y="42"/>
                        </a:lnTo>
                        <a:lnTo>
                          <a:pt x="1" y="40"/>
                        </a:lnTo>
                        <a:lnTo>
                          <a:pt x="0" y="38"/>
                        </a:lnTo>
                        <a:lnTo>
                          <a:pt x="1" y="34"/>
                        </a:lnTo>
                        <a:lnTo>
                          <a:pt x="2" y="31"/>
                        </a:lnTo>
                        <a:lnTo>
                          <a:pt x="4" y="27"/>
                        </a:lnTo>
                        <a:lnTo>
                          <a:pt x="6" y="23"/>
                        </a:lnTo>
                        <a:lnTo>
                          <a:pt x="9" y="19"/>
                        </a:lnTo>
                        <a:lnTo>
                          <a:pt x="12" y="15"/>
                        </a:lnTo>
                        <a:lnTo>
                          <a:pt x="16" y="11"/>
                        </a:lnTo>
                        <a:lnTo>
                          <a:pt x="20" y="8"/>
                        </a:lnTo>
                        <a:lnTo>
                          <a:pt x="24" y="5"/>
                        </a:lnTo>
                        <a:lnTo>
                          <a:pt x="28" y="3"/>
                        </a:lnTo>
                        <a:lnTo>
                          <a:pt x="31" y="1"/>
                        </a:lnTo>
                        <a:lnTo>
                          <a:pt x="33" y="0"/>
                        </a:lnTo>
                        <a:lnTo>
                          <a:pt x="35" y="0"/>
                        </a:lnTo>
                        <a:lnTo>
                          <a:pt x="37"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5" name="Freeform 1142"/>
                  <p:cNvSpPr>
                    <a:spLocks/>
                  </p:cNvSpPr>
                  <p:nvPr/>
                </p:nvSpPr>
                <p:spPr bwMode="auto">
                  <a:xfrm>
                    <a:off x="1252" y="2444"/>
                    <a:ext cx="3" cy="2"/>
                  </a:xfrm>
                  <a:custGeom>
                    <a:avLst/>
                    <a:gdLst>
                      <a:gd name="T0" fmla="*/ 0 w 37"/>
                      <a:gd name="T1" fmla="*/ 0 h 32"/>
                      <a:gd name="T2" fmla="*/ 0 w 37"/>
                      <a:gd name="T3" fmla="*/ 0 h 32"/>
                      <a:gd name="T4" fmla="*/ 0 w 37"/>
                      <a:gd name="T5" fmla="*/ 0 h 32"/>
                      <a:gd name="T6" fmla="*/ 0 w 37"/>
                      <a:gd name="T7" fmla="*/ 0 h 32"/>
                      <a:gd name="T8" fmla="*/ 0 w 37"/>
                      <a:gd name="T9" fmla="*/ 0 h 32"/>
                      <a:gd name="T10" fmla="*/ 0 w 37"/>
                      <a:gd name="T11" fmla="*/ 0 h 32"/>
                      <a:gd name="T12" fmla="*/ 0 w 37"/>
                      <a:gd name="T13" fmla="*/ 0 h 32"/>
                      <a:gd name="T14" fmla="*/ 0 w 37"/>
                      <a:gd name="T15" fmla="*/ 0 h 32"/>
                      <a:gd name="T16" fmla="*/ 0 w 37"/>
                      <a:gd name="T17" fmla="*/ 0 h 32"/>
                      <a:gd name="T18" fmla="*/ 0 w 37"/>
                      <a:gd name="T19" fmla="*/ 0 h 32"/>
                      <a:gd name="T20" fmla="*/ 0 w 37"/>
                      <a:gd name="T21" fmla="*/ 0 h 32"/>
                      <a:gd name="T22" fmla="*/ 0 w 37"/>
                      <a:gd name="T23" fmla="*/ 0 h 32"/>
                      <a:gd name="T24" fmla="*/ 0 w 37"/>
                      <a:gd name="T25" fmla="*/ 0 h 32"/>
                      <a:gd name="T26" fmla="*/ 0 w 37"/>
                      <a:gd name="T27" fmla="*/ 0 h 32"/>
                      <a:gd name="T28" fmla="*/ 0 w 37"/>
                      <a:gd name="T29" fmla="*/ 0 h 32"/>
                      <a:gd name="T30" fmla="*/ 0 w 37"/>
                      <a:gd name="T31" fmla="*/ 0 h 32"/>
                      <a:gd name="T32" fmla="*/ 0 w 37"/>
                      <a:gd name="T33" fmla="*/ 0 h 32"/>
                      <a:gd name="T34" fmla="*/ 0 w 37"/>
                      <a:gd name="T35" fmla="*/ 0 h 32"/>
                      <a:gd name="T36" fmla="*/ 0 w 37"/>
                      <a:gd name="T37" fmla="*/ 0 h 32"/>
                      <a:gd name="T38" fmla="*/ 0 w 37"/>
                      <a:gd name="T39" fmla="*/ 0 h 32"/>
                      <a:gd name="T40" fmla="*/ 0 w 37"/>
                      <a:gd name="T41" fmla="*/ 0 h 32"/>
                      <a:gd name="T42" fmla="*/ 0 w 37"/>
                      <a:gd name="T43" fmla="*/ 0 h 32"/>
                      <a:gd name="T44" fmla="*/ 0 w 37"/>
                      <a:gd name="T45" fmla="*/ 0 h 32"/>
                      <a:gd name="T46" fmla="*/ 0 w 37"/>
                      <a:gd name="T47" fmla="*/ 0 h 32"/>
                      <a:gd name="T48" fmla="*/ 0 w 37"/>
                      <a:gd name="T49" fmla="*/ 0 h 32"/>
                      <a:gd name="T50" fmla="*/ 0 w 37"/>
                      <a:gd name="T51" fmla="*/ 0 h 32"/>
                      <a:gd name="T52" fmla="*/ 0 w 37"/>
                      <a:gd name="T53" fmla="*/ 0 h 32"/>
                      <a:gd name="T54" fmla="*/ 0 w 37"/>
                      <a:gd name="T55" fmla="*/ 0 h 32"/>
                      <a:gd name="T56" fmla="*/ 0 w 37"/>
                      <a:gd name="T57" fmla="*/ 0 h 32"/>
                      <a:gd name="T58" fmla="*/ 0 w 37"/>
                      <a:gd name="T59" fmla="*/ 0 h 32"/>
                      <a:gd name="T60" fmla="*/ 0 w 37"/>
                      <a:gd name="T61" fmla="*/ 0 h 32"/>
                      <a:gd name="T62" fmla="*/ 0 w 37"/>
                      <a:gd name="T63" fmla="*/ 0 h 32"/>
                      <a:gd name="T64" fmla="*/ 0 w 3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2"/>
                      <a:gd name="T101" fmla="*/ 37 w 3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2">
                        <a:moveTo>
                          <a:pt x="37" y="2"/>
                        </a:moveTo>
                        <a:lnTo>
                          <a:pt x="37" y="3"/>
                        </a:lnTo>
                        <a:lnTo>
                          <a:pt x="37" y="6"/>
                        </a:lnTo>
                        <a:lnTo>
                          <a:pt x="37" y="8"/>
                        </a:lnTo>
                        <a:lnTo>
                          <a:pt x="35" y="11"/>
                        </a:lnTo>
                        <a:lnTo>
                          <a:pt x="33" y="14"/>
                        </a:lnTo>
                        <a:lnTo>
                          <a:pt x="31" y="17"/>
                        </a:lnTo>
                        <a:lnTo>
                          <a:pt x="27" y="20"/>
                        </a:lnTo>
                        <a:lnTo>
                          <a:pt x="23" y="23"/>
                        </a:lnTo>
                        <a:lnTo>
                          <a:pt x="19" y="27"/>
                        </a:lnTo>
                        <a:lnTo>
                          <a:pt x="16" y="29"/>
                        </a:lnTo>
                        <a:lnTo>
                          <a:pt x="12" y="30"/>
                        </a:lnTo>
                        <a:lnTo>
                          <a:pt x="9" y="32"/>
                        </a:lnTo>
                        <a:lnTo>
                          <a:pt x="6" y="32"/>
                        </a:lnTo>
                        <a:lnTo>
                          <a:pt x="4" y="32"/>
                        </a:lnTo>
                        <a:lnTo>
                          <a:pt x="2" y="31"/>
                        </a:lnTo>
                        <a:lnTo>
                          <a:pt x="1" y="30"/>
                        </a:lnTo>
                        <a:lnTo>
                          <a:pt x="0" y="28"/>
                        </a:lnTo>
                        <a:lnTo>
                          <a:pt x="1" y="26"/>
                        </a:lnTo>
                        <a:lnTo>
                          <a:pt x="2" y="22"/>
                        </a:lnTo>
                        <a:lnTo>
                          <a:pt x="3" y="20"/>
                        </a:lnTo>
                        <a:lnTo>
                          <a:pt x="5" y="17"/>
                        </a:lnTo>
                        <a:lnTo>
                          <a:pt x="8" y="14"/>
                        </a:lnTo>
                        <a:lnTo>
                          <a:pt x="11" y="11"/>
                        </a:lnTo>
                        <a:lnTo>
                          <a:pt x="14" y="8"/>
                        </a:lnTo>
                        <a:lnTo>
                          <a:pt x="18" y="5"/>
                        </a:lnTo>
                        <a:lnTo>
                          <a:pt x="21" y="3"/>
                        </a:lnTo>
                        <a:lnTo>
                          <a:pt x="25" y="2"/>
                        </a:lnTo>
                        <a:lnTo>
                          <a:pt x="28" y="1"/>
                        </a:lnTo>
                        <a:lnTo>
                          <a:pt x="32" y="0"/>
                        </a:lnTo>
                        <a:lnTo>
                          <a:pt x="34" y="0"/>
                        </a:lnTo>
                        <a:lnTo>
                          <a:pt x="36" y="1"/>
                        </a:lnTo>
                        <a:lnTo>
                          <a:pt x="37"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6" name="Freeform 1143"/>
                  <p:cNvSpPr>
                    <a:spLocks/>
                  </p:cNvSpPr>
                  <p:nvPr/>
                </p:nvSpPr>
                <p:spPr bwMode="auto">
                  <a:xfrm>
                    <a:off x="1259" y="2429"/>
                    <a:ext cx="3" cy="3"/>
                  </a:xfrm>
                  <a:custGeom>
                    <a:avLst/>
                    <a:gdLst>
                      <a:gd name="T0" fmla="*/ 0 w 37"/>
                      <a:gd name="T1" fmla="*/ 0 h 31"/>
                      <a:gd name="T2" fmla="*/ 0 w 37"/>
                      <a:gd name="T3" fmla="*/ 0 h 31"/>
                      <a:gd name="T4" fmla="*/ 0 w 37"/>
                      <a:gd name="T5" fmla="*/ 0 h 31"/>
                      <a:gd name="T6" fmla="*/ 0 w 37"/>
                      <a:gd name="T7" fmla="*/ 0 h 31"/>
                      <a:gd name="T8" fmla="*/ 0 w 37"/>
                      <a:gd name="T9" fmla="*/ 0 h 31"/>
                      <a:gd name="T10" fmla="*/ 0 w 37"/>
                      <a:gd name="T11" fmla="*/ 0 h 31"/>
                      <a:gd name="T12" fmla="*/ 0 w 37"/>
                      <a:gd name="T13" fmla="*/ 0 h 31"/>
                      <a:gd name="T14" fmla="*/ 0 w 37"/>
                      <a:gd name="T15" fmla="*/ 0 h 31"/>
                      <a:gd name="T16" fmla="*/ 0 w 37"/>
                      <a:gd name="T17" fmla="*/ 0 h 31"/>
                      <a:gd name="T18" fmla="*/ 0 w 37"/>
                      <a:gd name="T19" fmla="*/ 0 h 31"/>
                      <a:gd name="T20" fmla="*/ 0 w 37"/>
                      <a:gd name="T21" fmla="*/ 0 h 31"/>
                      <a:gd name="T22" fmla="*/ 0 w 37"/>
                      <a:gd name="T23" fmla="*/ 0 h 31"/>
                      <a:gd name="T24" fmla="*/ 0 w 37"/>
                      <a:gd name="T25" fmla="*/ 0 h 31"/>
                      <a:gd name="T26" fmla="*/ 0 w 37"/>
                      <a:gd name="T27" fmla="*/ 0 h 31"/>
                      <a:gd name="T28" fmla="*/ 0 w 37"/>
                      <a:gd name="T29" fmla="*/ 0 h 31"/>
                      <a:gd name="T30" fmla="*/ 0 w 37"/>
                      <a:gd name="T31" fmla="*/ 0 h 31"/>
                      <a:gd name="T32" fmla="*/ 0 w 37"/>
                      <a:gd name="T33" fmla="*/ 0 h 31"/>
                      <a:gd name="T34" fmla="*/ 0 w 37"/>
                      <a:gd name="T35" fmla="*/ 0 h 31"/>
                      <a:gd name="T36" fmla="*/ 0 w 37"/>
                      <a:gd name="T37" fmla="*/ 0 h 31"/>
                      <a:gd name="T38" fmla="*/ 0 w 37"/>
                      <a:gd name="T39" fmla="*/ 0 h 31"/>
                      <a:gd name="T40" fmla="*/ 0 w 37"/>
                      <a:gd name="T41" fmla="*/ 0 h 31"/>
                      <a:gd name="T42" fmla="*/ 0 w 37"/>
                      <a:gd name="T43" fmla="*/ 0 h 31"/>
                      <a:gd name="T44" fmla="*/ 0 w 37"/>
                      <a:gd name="T45" fmla="*/ 0 h 31"/>
                      <a:gd name="T46" fmla="*/ 0 w 37"/>
                      <a:gd name="T47" fmla="*/ 0 h 31"/>
                      <a:gd name="T48" fmla="*/ 0 w 37"/>
                      <a:gd name="T49" fmla="*/ 0 h 31"/>
                      <a:gd name="T50" fmla="*/ 0 w 37"/>
                      <a:gd name="T51" fmla="*/ 0 h 31"/>
                      <a:gd name="T52" fmla="*/ 0 w 37"/>
                      <a:gd name="T53" fmla="*/ 0 h 31"/>
                      <a:gd name="T54" fmla="*/ 0 w 37"/>
                      <a:gd name="T55" fmla="*/ 0 h 31"/>
                      <a:gd name="T56" fmla="*/ 0 w 37"/>
                      <a:gd name="T57" fmla="*/ 0 h 31"/>
                      <a:gd name="T58" fmla="*/ 0 w 37"/>
                      <a:gd name="T59" fmla="*/ 0 h 31"/>
                      <a:gd name="T60" fmla="*/ 0 w 37"/>
                      <a:gd name="T61" fmla="*/ 0 h 31"/>
                      <a:gd name="T62" fmla="*/ 0 w 37"/>
                      <a:gd name="T63" fmla="*/ 0 h 31"/>
                      <a:gd name="T64" fmla="*/ 0 w 37"/>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36" y="2"/>
                        </a:moveTo>
                        <a:lnTo>
                          <a:pt x="37" y="3"/>
                        </a:lnTo>
                        <a:lnTo>
                          <a:pt x="37" y="6"/>
                        </a:lnTo>
                        <a:lnTo>
                          <a:pt x="36" y="8"/>
                        </a:lnTo>
                        <a:lnTo>
                          <a:pt x="35" y="11"/>
                        </a:lnTo>
                        <a:lnTo>
                          <a:pt x="33" y="14"/>
                        </a:lnTo>
                        <a:lnTo>
                          <a:pt x="30" y="16"/>
                        </a:lnTo>
                        <a:lnTo>
                          <a:pt x="27" y="19"/>
                        </a:lnTo>
                        <a:lnTo>
                          <a:pt x="24" y="22"/>
                        </a:lnTo>
                        <a:lnTo>
                          <a:pt x="21" y="25"/>
                        </a:lnTo>
                        <a:lnTo>
                          <a:pt x="17" y="27"/>
                        </a:lnTo>
                        <a:lnTo>
                          <a:pt x="14" y="29"/>
                        </a:lnTo>
                        <a:lnTo>
                          <a:pt x="10" y="30"/>
                        </a:lnTo>
                        <a:lnTo>
                          <a:pt x="6" y="31"/>
                        </a:lnTo>
                        <a:lnTo>
                          <a:pt x="4" y="31"/>
                        </a:lnTo>
                        <a:lnTo>
                          <a:pt x="2" y="31"/>
                        </a:lnTo>
                        <a:lnTo>
                          <a:pt x="0" y="30"/>
                        </a:lnTo>
                        <a:lnTo>
                          <a:pt x="0" y="29"/>
                        </a:lnTo>
                        <a:lnTo>
                          <a:pt x="0" y="27"/>
                        </a:lnTo>
                        <a:lnTo>
                          <a:pt x="1" y="24"/>
                        </a:lnTo>
                        <a:lnTo>
                          <a:pt x="2" y="22"/>
                        </a:lnTo>
                        <a:lnTo>
                          <a:pt x="4" y="19"/>
                        </a:lnTo>
                        <a:lnTo>
                          <a:pt x="6" y="16"/>
                        </a:lnTo>
                        <a:lnTo>
                          <a:pt x="10" y="13"/>
                        </a:lnTo>
                        <a:lnTo>
                          <a:pt x="13" y="10"/>
                        </a:lnTo>
                        <a:lnTo>
                          <a:pt x="17" y="7"/>
                        </a:lnTo>
                        <a:lnTo>
                          <a:pt x="21" y="4"/>
                        </a:lnTo>
                        <a:lnTo>
                          <a:pt x="25" y="2"/>
                        </a:lnTo>
                        <a:lnTo>
                          <a:pt x="28" y="1"/>
                        </a:lnTo>
                        <a:lnTo>
                          <a:pt x="31" y="0"/>
                        </a:lnTo>
                        <a:lnTo>
                          <a:pt x="33" y="0"/>
                        </a:lnTo>
                        <a:lnTo>
                          <a:pt x="35" y="0"/>
                        </a:lnTo>
                        <a:lnTo>
                          <a:pt x="36"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7" name="Freeform 1144"/>
                  <p:cNvSpPr>
                    <a:spLocks/>
                  </p:cNvSpPr>
                  <p:nvPr/>
                </p:nvSpPr>
                <p:spPr bwMode="auto">
                  <a:xfrm>
                    <a:off x="1256" y="2432"/>
                    <a:ext cx="3" cy="2"/>
                  </a:xfrm>
                  <a:custGeom>
                    <a:avLst/>
                    <a:gdLst>
                      <a:gd name="T0" fmla="*/ 0 w 33"/>
                      <a:gd name="T1" fmla="*/ 0 h 34"/>
                      <a:gd name="T2" fmla="*/ 0 w 33"/>
                      <a:gd name="T3" fmla="*/ 0 h 34"/>
                      <a:gd name="T4" fmla="*/ 0 w 33"/>
                      <a:gd name="T5" fmla="*/ 0 h 34"/>
                      <a:gd name="T6" fmla="*/ 0 w 33"/>
                      <a:gd name="T7" fmla="*/ 0 h 34"/>
                      <a:gd name="T8" fmla="*/ 0 w 33"/>
                      <a:gd name="T9" fmla="*/ 0 h 34"/>
                      <a:gd name="T10" fmla="*/ 0 w 33"/>
                      <a:gd name="T11" fmla="*/ 0 h 34"/>
                      <a:gd name="T12" fmla="*/ 0 w 33"/>
                      <a:gd name="T13" fmla="*/ 0 h 34"/>
                      <a:gd name="T14" fmla="*/ 0 w 33"/>
                      <a:gd name="T15" fmla="*/ 0 h 34"/>
                      <a:gd name="T16" fmla="*/ 0 w 33"/>
                      <a:gd name="T17" fmla="*/ 0 h 34"/>
                      <a:gd name="T18" fmla="*/ 0 w 33"/>
                      <a:gd name="T19" fmla="*/ 0 h 34"/>
                      <a:gd name="T20" fmla="*/ 0 w 33"/>
                      <a:gd name="T21" fmla="*/ 0 h 34"/>
                      <a:gd name="T22" fmla="*/ 0 w 33"/>
                      <a:gd name="T23" fmla="*/ 0 h 34"/>
                      <a:gd name="T24" fmla="*/ 0 w 33"/>
                      <a:gd name="T25" fmla="*/ 0 h 34"/>
                      <a:gd name="T26" fmla="*/ 0 w 33"/>
                      <a:gd name="T27" fmla="*/ 0 h 34"/>
                      <a:gd name="T28" fmla="*/ 0 w 33"/>
                      <a:gd name="T29" fmla="*/ 0 h 34"/>
                      <a:gd name="T30" fmla="*/ 0 w 33"/>
                      <a:gd name="T31" fmla="*/ 0 h 34"/>
                      <a:gd name="T32" fmla="*/ 0 w 33"/>
                      <a:gd name="T33" fmla="*/ 0 h 34"/>
                      <a:gd name="T34" fmla="*/ 0 w 33"/>
                      <a:gd name="T35" fmla="*/ 0 h 34"/>
                      <a:gd name="T36" fmla="*/ 0 w 33"/>
                      <a:gd name="T37" fmla="*/ 0 h 34"/>
                      <a:gd name="T38" fmla="*/ 0 w 33"/>
                      <a:gd name="T39" fmla="*/ 0 h 34"/>
                      <a:gd name="T40" fmla="*/ 0 w 33"/>
                      <a:gd name="T41" fmla="*/ 0 h 34"/>
                      <a:gd name="T42" fmla="*/ 0 w 33"/>
                      <a:gd name="T43" fmla="*/ 0 h 34"/>
                      <a:gd name="T44" fmla="*/ 0 w 33"/>
                      <a:gd name="T45" fmla="*/ 0 h 34"/>
                      <a:gd name="T46" fmla="*/ 0 w 33"/>
                      <a:gd name="T47" fmla="*/ 0 h 34"/>
                      <a:gd name="T48" fmla="*/ 0 w 33"/>
                      <a:gd name="T49" fmla="*/ 0 h 34"/>
                      <a:gd name="T50" fmla="*/ 0 w 33"/>
                      <a:gd name="T51" fmla="*/ 0 h 34"/>
                      <a:gd name="T52" fmla="*/ 0 w 33"/>
                      <a:gd name="T53" fmla="*/ 0 h 34"/>
                      <a:gd name="T54" fmla="*/ 0 w 33"/>
                      <a:gd name="T55" fmla="*/ 0 h 34"/>
                      <a:gd name="T56" fmla="*/ 0 w 33"/>
                      <a:gd name="T57" fmla="*/ 0 h 34"/>
                      <a:gd name="T58" fmla="*/ 0 w 33"/>
                      <a:gd name="T59" fmla="*/ 0 h 34"/>
                      <a:gd name="T60" fmla="*/ 0 w 33"/>
                      <a:gd name="T61" fmla="*/ 0 h 34"/>
                      <a:gd name="T62" fmla="*/ 0 w 33"/>
                      <a:gd name="T63" fmla="*/ 0 h 34"/>
                      <a:gd name="T64" fmla="*/ 0 w 33"/>
                      <a:gd name="T65" fmla="*/ 0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4"/>
                      <a:gd name="T101" fmla="*/ 33 w 33"/>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4">
                        <a:moveTo>
                          <a:pt x="32" y="1"/>
                        </a:moveTo>
                        <a:lnTo>
                          <a:pt x="32" y="3"/>
                        </a:lnTo>
                        <a:lnTo>
                          <a:pt x="33" y="4"/>
                        </a:lnTo>
                        <a:lnTo>
                          <a:pt x="32" y="7"/>
                        </a:lnTo>
                        <a:lnTo>
                          <a:pt x="32" y="10"/>
                        </a:lnTo>
                        <a:lnTo>
                          <a:pt x="30" y="13"/>
                        </a:lnTo>
                        <a:lnTo>
                          <a:pt x="28" y="16"/>
                        </a:lnTo>
                        <a:lnTo>
                          <a:pt x="26" y="19"/>
                        </a:lnTo>
                        <a:lnTo>
                          <a:pt x="22" y="22"/>
                        </a:lnTo>
                        <a:lnTo>
                          <a:pt x="19" y="26"/>
                        </a:lnTo>
                        <a:lnTo>
                          <a:pt x="16" y="28"/>
                        </a:lnTo>
                        <a:lnTo>
                          <a:pt x="12" y="31"/>
                        </a:lnTo>
                        <a:lnTo>
                          <a:pt x="9" y="32"/>
                        </a:lnTo>
                        <a:lnTo>
                          <a:pt x="7" y="34"/>
                        </a:lnTo>
                        <a:lnTo>
                          <a:pt x="4" y="34"/>
                        </a:lnTo>
                        <a:lnTo>
                          <a:pt x="2" y="34"/>
                        </a:lnTo>
                        <a:lnTo>
                          <a:pt x="1" y="33"/>
                        </a:lnTo>
                        <a:lnTo>
                          <a:pt x="0" y="32"/>
                        </a:lnTo>
                        <a:lnTo>
                          <a:pt x="0" y="30"/>
                        </a:lnTo>
                        <a:lnTo>
                          <a:pt x="1" y="28"/>
                        </a:lnTo>
                        <a:lnTo>
                          <a:pt x="2" y="25"/>
                        </a:lnTo>
                        <a:lnTo>
                          <a:pt x="4" y="22"/>
                        </a:lnTo>
                        <a:lnTo>
                          <a:pt x="6" y="19"/>
                        </a:lnTo>
                        <a:lnTo>
                          <a:pt x="9" y="15"/>
                        </a:lnTo>
                        <a:lnTo>
                          <a:pt x="12" y="12"/>
                        </a:lnTo>
                        <a:lnTo>
                          <a:pt x="15" y="9"/>
                        </a:lnTo>
                        <a:lnTo>
                          <a:pt x="18" y="6"/>
                        </a:lnTo>
                        <a:lnTo>
                          <a:pt x="21" y="4"/>
                        </a:lnTo>
                        <a:lnTo>
                          <a:pt x="23" y="2"/>
                        </a:lnTo>
                        <a:lnTo>
                          <a:pt x="26" y="1"/>
                        </a:lnTo>
                        <a:lnTo>
                          <a:pt x="28" y="0"/>
                        </a:lnTo>
                        <a:lnTo>
                          <a:pt x="30" y="0"/>
                        </a:lnTo>
                        <a:lnTo>
                          <a:pt x="3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8" name="Freeform 1145"/>
                  <p:cNvSpPr>
                    <a:spLocks/>
                  </p:cNvSpPr>
                  <p:nvPr/>
                </p:nvSpPr>
                <p:spPr bwMode="auto">
                  <a:xfrm>
                    <a:off x="1254" y="2435"/>
                    <a:ext cx="2" cy="3"/>
                  </a:xfrm>
                  <a:custGeom>
                    <a:avLst/>
                    <a:gdLst>
                      <a:gd name="T0" fmla="*/ 0 w 31"/>
                      <a:gd name="T1" fmla="*/ 0 h 39"/>
                      <a:gd name="T2" fmla="*/ 0 w 31"/>
                      <a:gd name="T3" fmla="*/ 0 h 39"/>
                      <a:gd name="T4" fmla="*/ 0 w 31"/>
                      <a:gd name="T5" fmla="*/ 0 h 39"/>
                      <a:gd name="T6" fmla="*/ 0 w 31"/>
                      <a:gd name="T7" fmla="*/ 0 h 39"/>
                      <a:gd name="T8" fmla="*/ 0 w 31"/>
                      <a:gd name="T9" fmla="*/ 0 h 39"/>
                      <a:gd name="T10" fmla="*/ 0 w 31"/>
                      <a:gd name="T11" fmla="*/ 0 h 39"/>
                      <a:gd name="T12" fmla="*/ 0 w 31"/>
                      <a:gd name="T13" fmla="*/ 0 h 39"/>
                      <a:gd name="T14" fmla="*/ 0 w 31"/>
                      <a:gd name="T15" fmla="*/ 0 h 39"/>
                      <a:gd name="T16" fmla="*/ 0 w 31"/>
                      <a:gd name="T17" fmla="*/ 0 h 39"/>
                      <a:gd name="T18" fmla="*/ 0 w 31"/>
                      <a:gd name="T19" fmla="*/ 0 h 39"/>
                      <a:gd name="T20" fmla="*/ 0 w 31"/>
                      <a:gd name="T21" fmla="*/ 0 h 39"/>
                      <a:gd name="T22" fmla="*/ 0 w 31"/>
                      <a:gd name="T23" fmla="*/ 0 h 39"/>
                      <a:gd name="T24" fmla="*/ 0 w 31"/>
                      <a:gd name="T25" fmla="*/ 0 h 39"/>
                      <a:gd name="T26" fmla="*/ 0 w 31"/>
                      <a:gd name="T27" fmla="*/ 0 h 39"/>
                      <a:gd name="T28" fmla="*/ 0 w 31"/>
                      <a:gd name="T29" fmla="*/ 0 h 39"/>
                      <a:gd name="T30" fmla="*/ 0 w 31"/>
                      <a:gd name="T31" fmla="*/ 0 h 39"/>
                      <a:gd name="T32" fmla="*/ 0 w 31"/>
                      <a:gd name="T33" fmla="*/ 0 h 39"/>
                      <a:gd name="T34" fmla="*/ 0 w 31"/>
                      <a:gd name="T35" fmla="*/ 0 h 39"/>
                      <a:gd name="T36" fmla="*/ 0 w 31"/>
                      <a:gd name="T37" fmla="*/ 0 h 39"/>
                      <a:gd name="T38" fmla="*/ 0 w 31"/>
                      <a:gd name="T39" fmla="*/ 0 h 39"/>
                      <a:gd name="T40" fmla="*/ 0 w 31"/>
                      <a:gd name="T41" fmla="*/ 0 h 39"/>
                      <a:gd name="T42" fmla="*/ 0 w 31"/>
                      <a:gd name="T43" fmla="*/ 0 h 39"/>
                      <a:gd name="T44" fmla="*/ 0 w 31"/>
                      <a:gd name="T45" fmla="*/ 0 h 39"/>
                      <a:gd name="T46" fmla="*/ 0 w 31"/>
                      <a:gd name="T47" fmla="*/ 0 h 39"/>
                      <a:gd name="T48" fmla="*/ 0 w 31"/>
                      <a:gd name="T49" fmla="*/ 0 h 39"/>
                      <a:gd name="T50" fmla="*/ 0 w 31"/>
                      <a:gd name="T51" fmla="*/ 0 h 39"/>
                      <a:gd name="T52" fmla="*/ 0 w 31"/>
                      <a:gd name="T53" fmla="*/ 0 h 39"/>
                      <a:gd name="T54" fmla="*/ 0 w 31"/>
                      <a:gd name="T55" fmla="*/ 0 h 39"/>
                      <a:gd name="T56" fmla="*/ 0 w 31"/>
                      <a:gd name="T57" fmla="*/ 0 h 39"/>
                      <a:gd name="T58" fmla="*/ 0 w 31"/>
                      <a:gd name="T59" fmla="*/ 0 h 39"/>
                      <a:gd name="T60" fmla="*/ 0 w 31"/>
                      <a:gd name="T61" fmla="*/ 0 h 39"/>
                      <a:gd name="T62" fmla="*/ 0 w 31"/>
                      <a:gd name="T63" fmla="*/ 0 h 39"/>
                      <a:gd name="T64" fmla="*/ 0 w 31"/>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9"/>
                      <a:gd name="T101" fmla="*/ 31 w 31"/>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9">
                        <a:moveTo>
                          <a:pt x="29" y="1"/>
                        </a:moveTo>
                        <a:lnTo>
                          <a:pt x="30" y="2"/>
                        </a:lnTo>
                        <a:lnTo>
                          <a:pt x="31" y="4"/>
                        </a:lnTo>
                        <a:lnTo>
                          <a:pt x="30" y="8"/>
                        </a:lnTo>
                        <a:lnTo>
                          <a:pt x="30" y="11"/>
                        </a:lnTo>
                        <a:lnTo>
                          <a:pt x="28" y="14"/>
                        </a:lnTo>
                        <a:lnTo>
                          <a:pt x="27" y="18"/>
                        </a:lnTo>
                        <a:lnTo>
                          <a:pt x="24" y="21"/>
                        </a:lnTo>
                        <a:lnTo>
                          <a:pt x="22" y="25"/>
                        </a:lnTo>
                        <a:lnTo>
                          <a:pt x="19" y="28"/>
                        </a:lnTo>
                        <a:lnTo>
                          <a:pt x="16" y="31"/>
                        </a:lnTo>
                        <a:lnTo>
                          <a:pt x="13" y="33"/>
                        </a:lnTo>
                        <a:lnTo>
                          <a:pt x="11" y="36"/>
                        </a:lnTo>
                        <a:lnTo>
                          <a:pt x="8" y="37"/>
                        </a:lnTo>
                        <a:lnTo>
                          <a:pt x="5" y="38"/>
                        </a:lnTo>
                        <a:lnTo>
                          <a:pt x="3" y="39"/>
                        </a:lnTo>
                        <a:lnTo>
                          <a:pt x="1" y="38"/>
                        </a:lnTo>
                        <a:lnTo>
                          <a:pt x="0" y="37"/>
                        </a:lnTo>
                        <a:lnTo>
                          <a:pt x="0" y="35"/>
                        </a:lnTo>
                        <a:lnTo>
                          <a:pt x="0" y="32"/>
                        </a:lnTo>
                        <a:lnTo>
                          <a:pt x="1" y="29"/>
                        </a:lnTo>
                        <a:lnTo>
                          <a:pt x="2" y="26"/>
                        </a:lnTo>
                        <a:lnTo>
                          <a:pt x="4" y="23"/>
                        </a:lnTo>
                        <a:lnTo>
                          <a:pt x="7" y="19"/>
                        </a:lnTo>
                        <a:lnTo>
                          <a:pt x="10" y="16"/>
                        </a:lnTo>
                        <a:lnTo>
                          <a:pt x="12" y="12"/>
                        </a:lnTo>
                        <a:lnTo>
                          <a:pt x="15" y="9"/>
                        </a:lnTo>
                        <a:lnTo>
                          <a:pt x="18" y="5"/>
                        </a:lnTo>
                        <a:lnTo>
                          <a:pt x="21" y="3"/>
                        </a:lnTo>
                        <a:lnTo>
                          <a:pt x="23" y="2"/>
                        </a:lnTo>
                        <a:lnTo>
                          <a:pt x="26" y="1"/>
                        </a:lnTo>
                        <a:lnTo>
                          <a:pt x="28" y="0"/>
                        </a:lnTo>
                        <a:lnTo>
                          <a:pt x="29"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29" name="Freeform 1146"/>
                  <p:cNvSpPr>
                    <a:spLocks/>
                  </p:cNvSpPr>
                  <p:nvPr/>
                </p:nvSpPr>
                <p:spPr bwMode="auto">
                  <a:xfrm>
                    <a:off x="1241" y="2448"/>
                    <a:ext cx="2" cy="5"/>
                  </a:xfrm>
                  <a:custGeom>
                    <a:avLst/>
                    <a:gdLst>
                      <a:gd name="T0" fmla="*/ 0 w 18"/>
                      <a:gd name="T1" fmla="*/ 0 h 54"/>
                      <a:gd name="T2" fmla="*/ 0 w 18"/>
                      <a:gd name="T3" fmla="*/ 0 h 54"/>
                      <a:gd name="T4" fmla="*/ 0 w 18"/>
                      <a:gd name="T5" fmla="*/ 0 h 54"/>
                      <a:gd name="T6" fmla="*/ 0 w 18"/>
                      <a:gd name="T7" fmla="*/ 0 h 54"/>
                      <a:gd name="T8" fmla="*/ 0 w 18"/>
                      <a:gd name="T9" fmla="*/ 0 h 54"/>
                      <a:gd name="T10" fmla="*/ 0 w 18"/>
                      <a:gd name="T11" fmla="*/ 0 h 54"/>
                      <a:gd name="T12" fmla="*/ 0 w 18"/>
                      <a:gd name="T13" fmla="*/ 0 h 54"/>
                      <a:gd name="T14" fmla="*/ 0 w 18"/>
                      <a:gd name="T15" fmla="*/ 0 h 54"/>
                      <a:gd name="T16" fmla="*/ 0 w 18"/>
                      <a:gd name="T17" fmla="*/ 0 h 54"/>
                      <a:gd name="T18" fmla="*/ 0 w 18"/>
                      <a:gd name="T19" fmla="*/ 0 h 54"/>
                      <a:gd name="T20" fmla="*/ 0 w 18"/>
                      <a:gd name="T21" fmla="*/ 0 h 54"/>
                      <a:gd name="T22" fmla="*/ 0 w 18"/>
                      <a:gd name="T23" fmla="*/ 0 h 54"/>
                      <a:gd name="T24" fmla="*/ 0 w 18"/>
                      <a:gd name="T25" fmla="*/ 0 h 54"/>
                      <a:gd name="T26" fmla="*/ 0 w 18"/>
                      <a:gd name="T27" fmla="*/ 0 h 54"/>
                      <a:gd name="T28" fmla="*/ 0 w 18"/>
                      <a:gd name="T29" fmla="*/ 0 h 54"/>
                      <a:gd name="T30" fmla="*/ 0 w 18"/>
                      <a:gd name="T31" fmla="*/ 0 h 54"/>
                      <a:gd name="T32" fmla="*/ 0 w 18"/>
                      <a:gd name="T33" fmla="*/ 0 h 54"/>
                      <a:gd name="T34" fmla="*/ 0 w 18"/>
                      <a:gd name="T35" fmla="*/ 0 h 54"/>
                      <a:gd name="T36" fmla="*/ 0 w 18"/>
                      <a:gd name="T37" fmla="*/ 0 h 54"/>
                      <a:gd name="T38" fmla="*/ 0 w 18"/>
                      <a:gd name="T39" fmla="*/ 0 h 54"/>
                      <a:gd name="T40" fmla="*/ 0 w 18"/>
                      <a:gd name="T41" fmla="*/ 0 h 54"/>
                      <a:gd name="T42" fmla="*/ 0 w 18"/>
                      <a:gd name="T43" fmla="*/ 0 h 54"/>
                      <a:gd name="T44" fmla="*/ 0 w 18"/>
                      <a:gd name="T45" fmla="*/ 0 h 54"/>
                      <a:gd name="T46" fmla="*/ 0 w 18"/>
                      <a:gd name="T47" fmla="*/ 0 h 54"/>
                      <a:gd name="T48" fmla="*/ 0 w 18"/>
                      <a:gd name="T49" fmla="*/ 0 h 54"/>
                      <a:gd name="T50" fmla="*/ 0 w 18"/>
                      <a:gd name="T51" fmla="*/ 0 h 54"/>
                      <a:gd name="T52" fmla="*/ 0 w 18"/>
                      <a:gd name="T53" fmla="*/ 0 h 54"/>
                      <a:gd name="T54" fmla="*/ 0 w 18"/>
                      <a:gd name="T55" fmla="*/ 0 h 54"/>
                      <a:gd name="T56" fmla="*/ 0 w 18"/>
                      <a:gd name="T57" fmla="*/ 0 h 54"/>
                      <a:gd name="T58" fmla="*/ 0 w 18"/>
                      <a:gd name="T59" fmla="*/ 0 h 54"/>
                      <a:gd name="T60" fmla="*/ 0 w 18"/>
                      <a:gd name="T61" fmla="*/ 0 h 54"/>
                      <a:gd name="T62" fmla="*/ 0 w 18"/>
                      <a:gd name="T63" fmla="*/ 0 h 54"/>
                      <a:gd name="T64" fmla="*/ 0 w 18"/>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54"/>
                      <a:gd name="T101" fmla="*/ 18 w 18"/>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54">
                        <a:moveTo>
                          <a:pt x="8" y="0"/>
                        </a:moveTo>
                        <a:lnTo>
                          <a:pt x="6" y="0"/>
                        </a:lnTo>
                        <a:lnTo>
                          <a:pt x="4" y="2"/>
                        </a:lnTo>
                        <a:lnTo>
                          <a:pt x="3" y="4"/>
                        </a:lnTo>
                        <a:lnTo>
                          <a:pt x="2" y="8"/>
                        </a:lnTo>
                        <a:lnTo>
                          <a:pt x="1" y="12"/>
                        </a:lnTo>
                        <a:lnTo>
                          <a:pt x="0" y="16"/>
                        </a:lnTo>
                        <a:lnTo>
                          <a:pt x="0" y="22"/>
                        </a:lnTo>
                        <a:lnTo>
                          <a:pt x="0" y="27"/>
                        </a:lnTo>
                        <a:lnTo>
                          <a:pt x="1" y="33"/>
                        </a:lnTo>
                        <a:lnTo>
                          <a:pt x="2" y="39"/>
                        </a:lnTo>
                        <a:lnTo>
                          <a:pt x="3" y="43"/>
                        </a:lnTo>
                        <a:lnTo>
                          <a:pt x="4" y="47"/>
                        </a:lnTo>
                        <a:lnTo>
                          <a:pt x="6" y="51"/>
                        </a:lnTo>
                        <a:lnTo>
                          <a:pt x="7" y="53"/>
                        </a:lnTo>
                        <a:lnTo>
                          <a:pt x="9" y="54"/>
                        </a:lnTo>
                        <a:lnTo>
                          <a:pt x="11" y="54"/>
                        </a:lnTo>
                        <a:lnTo>
                          <a:pt x="12" y="54"/>
                        </a:lnTo>
                        <a:lnTo>
                          <a:pt x="14" y="52"/>
                        </a:lnTo>
                        <a:lnTo>
                          <a:pt x="15" y="49"/>
                        </a:lnTo>
                        <a:lnTo>
                          <a:pt x="16" y="46"/>
                        </a:lnTo>
                        <a:lnTo>
                          <a:pt x="17" y="42"/>
                        </a:lnTo>
                        <a:lnTo>
                          <a:pt x="18" y="37"/>
                        </a:lnTo>
                        <a:lnTo>
                          <a:pt x="18" y="31"/>
                        </a:lnTo>
                        <a:lnTo>
                          <a:pt x="18" y="26"/>
                        </a:lnTo>
                        <a:lnTo>
                          <a:pt x="18" y="20"/>
                        </a:lnTo>
                        <a:lnTo>
                          <a:pt x="17" y="15"/>
                        </a:lnTo>
                        <a:lnTo>
                          <a:pt x="17" y="10"/>
                        </a:lnTo>
                        <a:lnTo>
                          <a:pt x="15" y="6"/>
                        </a:lnTo>
                        <a:lnTo>
                          <a:pt x="14" y="3"/>
                        </a:lnTo>
                        <a:lnTo>
                          <a:pt x="12" y="1"/>
                        </a:lnTo>
                        <a:lnTo>
                          <a:pt x="10" y="0"/>
                        </a:lnTo>
                        <a:lnTo>
                          <a:pt x="8"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0" name="Freeform 1147"/>
                  <p:cNvSpPr>
                    <a:spLocks/>
                  </p:cNvSpPr>
                  <p:nvPr/>
                </p:nvSpPr>
                <p:spPr bwMode="auto">
                  <a:xfrm>
                    <a:off x="1252" y="2438"/>
                    <a:ext cx="2" cy="3"/>
                  </a:xfrm>
                  <a:custGeom>
                    <a:avLst/>
                    <a:gdLst>
                      <a:gd name="T0" fmla="*/ 0 w 28"/>
                      <a:gd name="T1" fmla="*/ 0 h 38"/>
                      <a:gd name="T2" fmla="*/ 0 w 28"/>
                      <a:gd name="T3" fmla="*/ 0 h 38"/>
                      <a:gd name="T4" fmla="*/ 0 w 28"/>
                      <a:gd name="T5" fmla="*/ 0 h 38"/>
                      <a:gd name="T6" fmla="*/ 0 w 28"/>
                      <a:gd name="T7" fmla="*/ 0 h 38"/>
                      <a:gd name="T8" fmla="*/ 0 w 28"/>
                      <a:gd name="T9" fmla="*/ 0 h 38"/>
                      <a:gd name="T10" fmla="*/ 0 w 28"/>
                      <a:gd name="T11" fmla="*/ 0 h 38"/>
                      <a:gd name="T12" fmla="*/ 0 w 28"/>
                      <a:gd name="T13" fmla="*/ 0 h 38"/>
                      <a:gd name="T14" fmla="*/ 0 w 28"/>
                      <a:gd name="T15" fmla="*/ 0 h 38"/>
                      <a:gd name="T16" fmla="*/ 0 w 28"/>
                      <a:gd name="T17" fmla="*/ 0 h 38"/>
                      <a:gd name="T18" fmla="*/ 0 w 28"/>
                      <a:gd name="T19" fmla="*/ 0 h 38"/>
                      <a:gd name="T20" fmla="*/ 0 w 28"/>
                      <a:gd name="T21" fmla="*/ 0 h 38"/>
                      <a:gd name="T22" fmla="*/ 0 w 28"/>
                      <a:gd name="T23" fmla="*/ 0 h 38"/>
                      <a:gd name="T24" fmla="*/ 0 w 28"/>
                      <a:gd name="T25" fmla="*/ 0 h 38"/>
                      <a:gd name="T26" fmla="*/ 0 w 28"/>
                      <a:gd name="T27" fmla="*/ 0 h 38"/>
                      <a:gd name="T28" fmla="*/ 0 w 28"/>
                      <a:gd name="T29" fmla="*/ 0 h 38"/>
                      <a:gd name="T30" fmla="*/ 0 w 28"/>
                      <a:gd name="T31" fmla="*/ 0 h 38"/>
                      <a:gd name="T32" fmla="*/ 0 w 28"/>
                      <a:gd name="T33" fmla="*/ 0 h 38"/>
                      <a:gd name="T34" fmla="*/ 0 w 28"/>
                      <a:gd name="T35" fmla="*/ 0 h 38"/>
                      <a:gd name="T36" fmla="*/ 0 w 28"/>
                      <a:gd name="T37" fmla="*/ 0 h 38"/>
                      <a:gd name="T38" fmla="*/ 0 w 28"/>
                      <a:gd name="T39" fmla="*/ 0 h 38"/>
                      <a:gd name="T40" fmla="*/ 0 w 28"/>
                      <a:gd name="T41" fmla="*/ 0 h 38"/>
                      <a:gd name="T42" fmla="*/ 0 w 28"/>
                      <a:gd name="T43" fmla="*/ 0 h 38"/>
                      <a:gd name="T44" fmla="*/ 0 w 28"/>
                      <a:gd name="T45" fmla="*/ 0 h 38"/>
                      <a:gd name="T46" fmla="*/ 0 w 28"/>
                      <a:gd name="T47" fmla="*/ 0 h 38"/>
                      <a:gd name="T48" fmla="*/ 0 w 28"/>
                      <a:gd name="T49" fmla="*/ 0 h 38"/>
                      <a:gd name="T50" fmla="*/ 0 w 28"/>
                      <a:gd name="T51" fmla="*/ 0 h 38"/>
                      <a:gd name="T52" fmla="*/ 0 w 28"/>
                      <a:gd name="T53" fmla="*/ 0 h 38"/>
                      <a:gd name="T54" fmla="*/ 0 w 28"/>
                      <a:gd name="T55" fmla="*/ 0 h 38"/>
                      <a:gd name="T56" fmla="*/ 0 w 28"/>
                      <a:gd name="T57" fmla="*/ 0 h 38"/>
                      <a:gd name="T58" fmla="*/ 0 w 28"/>
                      <a:gd name="T59" fmla="*/ 0 h 38"/>
                      <a:gd name="T60" fmla="*/ 0 w 28"/>
                      <a:gd name="T61" fmla="*/ 0 h 38"/>
                      <a:gd name="T62" fmla="*/ 0 w 28"/>
                      <a:gd name="T63" fmla="*/ 0 h 38"/>
                      <a:gd name="T64" fmla="*/ 0 w 28"/>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38"/>
                      <a:gd name="T101" fmla="*/ 28 w 28"/>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38">
                        <a:moveTo>
                          <a:pt x="27" y="1"/>
                        </a:moveTo>
                        <a:lnTo>
                          <a:pt x="28" y="2"/>
                        </a:lnTo>
                        <a:lnTo>
                          <a:pt x="28" y="4"/>
                        </a:lnTo>
                        <a:lnTo>
                          <a:pt x="28" y="7"/>
                        </a:lnTo>
                        <a:lnTo>
                          <a:pt x="27" y="10"/>
                        </a:lnTo>
                        <a:lnTo>
                          <a:pt x="26" y="13"/>
                        </a:lnTo>
                        <a:lnTo>
                          <a:pt x="25" y="16"/>
                        </a:lnTo>
                        <a:lnTo>
                          <a:pt x="23" y="20"/>
                        </a:lnTo>
                        <a:lnTo>
                          <a:pt x="21" y="24"/>
                        </a:lnTo>
                        <a:lnTo>
                          <a:pt x="18" y="27"/>
                        </a:lnTo>
                        <a:lnTo>
                          <a:pt x="15" y="30"/>
                        </a:lnTo>
                        <a:lnTo>
                          <a:pt x="12" y="33"/>
                        </a:lnTo>
                        <a:lnTo>
                          <a:pt x="9" y="36"/>
                        </a:lnTo>
                        <a:lnTo>
                          <a:pt x="7" y="37"/>
                        </a:lnTo>
                        <a:lnTo>
                          <a:pt x="4" y="38"/>
                        </a:lnTo>
                        <a:lnTo>
                          <a:pt x="2" y="38"/>
                        </a:lnTo>
                        <a:lnTo>
                          <a:pt x="1" y="37"/>
                        </a:lnTo>
                        <a:lnTo>
                          <a:pt x="0" y="36"/>
                        </a:lnTo>
                        <a:lnTo>
                          <a:pt x="0" y="35"/>
                        </a:lnTo>
                        <a:lnTo>
                          <a:pt x="0" y="31"/>
                        </a:lnTo>
                        <a:lnTo>
                          <a:pt x="1" y="28"/>
                        </a:lnTo>
                        <a:lnTo>
                          <a:pt x="2" y="25"/>
                        </a:lnTo>
                        <a:lnTo>
                          <a:pt x="3" y="22"/>
                        </a:lnTo>
                        <a:lnTo>
                          <a:pt x="5" y="18"/>
                        </a:lnTo>
                        <a:lnTo>
                          <a:pt x="7" y="15"/>
                        </a:lnTo>
                        <a:lnTo>
                          <a:pt x="10" y="11"/>
                        </a:lnTo>
                        <a:lnTo>
                          <a:pt x="13" y="8"/>
                        </a:lnTo>
                        <a:lnTo>
                          <a:pt x="16" y="5"/>
                        </a:lnTo>
                        <a:lnTo>
                          <a:pt x="19" y="3"/>
                        </a:lnTo>
                        <a:lnTo>
                          <a:pt x="21" y="1"/>
                        </a:lnTo>
                        <a:lnTo>
                          <a:pt x="24" y="0"/>
                        </a:lnTo>
                        <a:lnTo>
                          <a:pt x="25" y="0"/>
                        </a:lnTo>
                        <a:lnTo>
                          <a:pt x="27"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1" name="Freeform 1148"/>
                  <p:cNvSpPr>
                    <a:spLocks/>
                  </p:cNvSpPr>
                  <p:nvPr/>
                </p:nvSpPr>
                <p:spPr bwMode="auto">
                  <a:xfrm>
                    <a:off x="1229" y="2432"/>
                    <a:ext cx="2" cy="3"/>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40"/>
                      <a:gd name="T101" fmla="*/ 29 w 29"/>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40">
                        <a:moveTo>
                          <a:pt x="2" y="1"/>
                        </a:moveTo>
                        <a:lnTo>
                          <a:pt x="1" y="2"/>
                        </a:lnTo>
                        <a:lnTo>
                          <a:pt x="0" y="4"/>
                        </a:lnTo>
                        <a:lnTo>
                          <a:pt x="1" y="7"/>
                        </a:lnTo>
                        <a:lnTo>
                          <a:pt x="1" y="10"/>
                        </a:lnTo>
                        <a:lnTo>
                          <a:pt x="3" y="13"/>
                        </a:lnTo>
                        <a:lnTo>
                          <a:pt x="4" y="17"/>
                        </a:lnTo>
                        <a:lnTo>
                          <a:pt x="6" y="21"/>
                        </a:lnTo>
                        <a:lnTo>
                          <a:pt x="9" y="25"/>
                        </a:lnTo>
                        <a:lnTo>
                          <a:pt x="12" y="29"/>
                        </a:lnTo>
                        <a:lnTo>
                          <a:pt x="14" y="32"/>
                        </a:lnTo>
                        <a:lnTo>
                          <a:pt x="17" y="35"/>
                        </a:lnTo>
                        <a:lnTo>
                          <a:pt x="19" y="37"/>
                        </a:lnTo>
                        <a:lnTo>
                          <a:pt x="22" y="39"/>
                        </a:lnTo>
                        <a:lnTo>
                          <a:pt x="24" y="39"/>
                        </a:lnTo>
                        <a:lnTo>
                          <a:pt x="26" y="40"/>
                        </a:lnTo>
                        <a:lnTo>
                          <a:pt x="28" y="39"/>
                        </a:lnTo>
                        <a:lnTo>
                          <a:pt x="28" y="37"/>
                        </a:lnTo>
                        <a:lnTo>
                          <a:pt x="29" y="35"/>
                        </a:lnTo>
                        <a:lnTo>
                          <a:pt x="28" y="33"/>
                        </a:lnTo>
                        <a:lnTo>
                          <a:pt x="28" y="29"/>
                        </a:lnTo>
                        <a:lnTo>
                          <a:pt x="26" y="26"/>
                        </a:lnTo>
                        <a:lnTo>
                          <a:pt x="25" y="22"/>
                        </a:lnTo>
                        <a:lnTo>
                          <a:pt x="23" y="18"/>
                        </a:lnTo>
                        <a:lnTo>
                          <a:pt x="20" y="14"/>
                        </a:lnTo>
                        <a:lnTo>
                          <a:pt x="17" y="11"/>
                        </a:lnTo>
                        <a:lnTo>
                          <a:pt x="15" y="7"/>
                        </a:lnTo>
                        <a:lnTo>
                          <a:pt x="12" y="5"/>
                        </a:lnTo>
                        <a:lnTo>
                          <a:pt x="10" y="2"/>
                        </a:lnTo>
                        <a:lnTo>
                          <a:pt x="7" y="1"/>
                        </a:lnTo>
                        <a:lnTo>
                          <a:pt x="5" y="0"/>
                        </a:lnTo>
                        <a:lnTo>
                          <a:pt x="3" y="0"/>
                        </a:lnTo>
                        <a:lnTo>
                          <a:pt x="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2" name="Freeform 1149"/>
                  <p:cNvSpPr>
                    <a:spLocks/>
                  </p:cNvSpPr>
                  <p:nvPr/>
                </p:nvSpPr>
                <p:spPr bwMode="auto">
                  <a:xfrm>
                    <a:off x="1225" y="2430"/>
                    <a:ext cx="4" cy="2"/>
                  </a:xfrm>
                  <a:custGeom>
                    <a:avLst/>
                    <a:gdLst>
                      <a:gd name="T0" fmla="*/ 0 w 45"/>
                      <a:gd name="T1" fmla="*/ 0 h 21"/>
                      <a:gd name="T2" fmla="*/ 0 w 45"/>
                      <a:gd name="T3" fmla="*/ 0 h 21"/>
                      <a:gd name="T4" fmla="*/ 0 w 45"/>
                      <a:gd name="T5" fmla="*/ 0 h 21"/>
                      <a:gd name="T6" fmla="*/ 0 w 45"/>
                      <a:gd name="T7" fmla="*/ 0 h 21"/>
                      <a:gd name="T8" fmla="*/ 0 w 45"/>
                      <a:gd name="T9" fmla="*/ 0 h 21"/>
                      <a:gd name="T10" fmla="*/ 0 w 45"/>
                      <a:gd name="T11" fmla="*/ 0 h 21"/>
                      <a:gd name="T12" fmla="*/ 0 w 45"/>
                      <a:gd name="T13" fmla="*/ 0 h 21"/>
                      <a:gd name="T14" fmla="*/ 0 w 45"/>
                      <a:gd name="T15" fmla="*/ 0 h 21"/>
                      <a:gd name="T16" fmla="*/ 0 w 45"/>
                      <a:gd name="T17" fmla="*/ 0 h 21"/>
                      <a:gd name="T18" fmla="*/ 0 w 45"/>
                      <a:gd name="T19" fmla="*/ 0 h 21"/>
                      <a:gd name="T20" fmla="*/ 0 w 45"/>
                      <a:gd name="T21" fmla="*/ 0 h 21"/>
                      <a:gd name="T22" fmla="*/ 0 w 45"/>
                      <a:gd name="T23" fmla="*/ 0 h 21"/>
                      <a:gd name="T24" fmla="*/ 0 w 45"/>
                      <a:gd name="T25" fmla="*/ 0 h 21"/>
                      <a:gd name="T26" fmla="*/ 0 w 45"/>
                      <a:gd name="T27" fmla="*/ 0 h 21"/>
                      <a:gd name="T28" fmla="*/ 0 w 45"/>
                      <a:gd name="T29" fmla="*/ 0 h 21"/>
                      <a:gd name="T30" fmla="*/ 0 w 45"/>
                      <a:gd name="T31" fmla="*/ 0 h 21"/>
                      <a:gd name="T32" fmla="*/ 0 w 45"/>
                      <a:gd name="T33" fmla="*/ 0 h 21"/>
                      <a:gd name="T34" fmla="*/ 0 w 45"/>
                      <a:gd name="T35" fmla="*/ 0 h 21"/>
                      <a:gd name="T36" fmla="*/ 0 w 45"/>
                      <a:gd name="T37" fmla="*/ 0 h 21"/>
                      <a:gd name="T38" fmla="*/ 0 w 45"/>
                      <a:gd name="T39" fmla="*/ 0 h 21"/>
                      <a:gd name="T40" fmla="*/ 0 w 45"/>
                      <a:gd name="T41" fmla="*/ 0 h 21"/>
                      <a:gd name="T42" fmla="*/ 0 w 45"/>
                      <a:gd name="T43" fmla="*/ 0 h 21"/>
                      <a:gd name="T44" fmla="*/ 0 w 45"/>
                      <a:gd name="T45" fmla="*/ 0 h 21"/>
                      <a:gd name="T46" fmla="*/ 0 w 45"/>
                      <a:gd name="T47" fmla="*/ 0 h 21"/>
                      <a:gd name="T48" fmla="*/ 0 w 45"/>
                      <a:gd name="T49" fmla="*/ 0 h 21"/>
                      <a:gd name="T50" fmla="*/ 0 w 45"/>
                      <a:gd name="T51" fmla="*/ 0 h 21"/>
                      <a:gd name="T52" fmla="*/ 0 w 45"/>
                      <a:gd name="T53" fmla="*/ 0 h 21"/>
                      <a:gd name="T54" fmla="*/ 0 w 45"/>
                      <a:gd name="T55" fmla="*/ 0 h 21"/>
                      <a:gd name="T56" fmla="*/ 0 w 45"/>
                      <a:gd name="T57" fmla="*/ 0 h 21"/>
                      <a:gd name="T58" fmla="*/ 0 w 45"/>
                      <a:gd name="T59" fmla="*/ 0 h 21"/>
                      <a:gd name="T60" fmla="*/ 0 w 45"/>
                      <a:gd name="T61" fmla="*/ 0 h 21"/>
                      <a:gd name="T62" fmla="*/ 0 w 45"/>
                      <a:gd name="T63" fmla="*/ 0 h 21"/>
                      <a:gd name="T64" fmla="*/ 0 w 45"/>
                      <a:gd name="T65" fmla="*/ 0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21"/>
                      <a:gd name="T101" fmla="*/ 45 w 45"/>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21">
                        <a:moveTo>
                          <a:pt x="0" y="3"/>
                        </a:moveTo>
                        <a:lnTo>
                          <a:pt x="0" y="5"/>
                        </a:lnTo>
                        <a:lnTo>
                          <a:pt x="0" y="6"/>
                        </a:lnTo>
                        <a:lnTo>
                          <a:pt x="2" y="8"/>
                        </a:lnTo>
                        <a:lnTo>
                          <a:pt x="4" y="10"/>
                        </a:lnTo>
                        <a:lnTo>
                          <a:pt x="7" y="12"/>
                        </a:lnTo>
                        <a:lnTo>
                          <a:pt x="11" y="14"/>
                        </a:lnTo>
                        <a:lnTo>
                          <a:pt x="15" y="16"/>
                        </a:lnTo>
                        <a:lnTo>
                          <a:pt x="20" y="17"/>
                        </a:lnTo>
                        <a:lnTo>
                          <a:pt x="25" y="19"/>
                        </a:lnTo>
                        <a:lnTo>
                          <a:pt x="29" y="20"/>
                        </a:lnTo>
                        <a:lnTo>
                          <a:pt x="33" y="20"/>
                        </a:lnTo>
                        <a:lnTo>
                          <a:pt x="37" y="21"/>
                        </a:lnTo>
                        <a:lnTo>
                          <a:pt x="40" y="20"/>
                        </a:lnTo>
                        <a:lnTo>
                          <a:pt x="42" y="20"/>
                        </a:lnTo>
                        <a:lnTo>
                          <a:pt x="44" y="19"/>
                        </a:lnTo>
                        <a:lnTo>
                          <a:pt x="45" y="17"/>
                        </a:lnTo>
                        <a:lnTo>
                          <a:pt x="44" y="15"/>
                        </a:lnTo>
                        <a:lnTo>
                          <a:pt x="43" y="13"/>
                        </a:lnTo>
                        <a:lnTo>
                          <a:pt x="41" y="11"/>
                        </a:lnTo>
                        <a:lnTo>
                          <a:pt x="39" y="9"/>
                        </a:lnTo>
                        <a:lnTo>
                          <a:pt x="36" y="7"/>
                        </a:lnTo>
                        <a:lnTo>
                          <a:pt x="32" y="5"/>
                        </a:lnTo>
                        <a:lnTo>
                          <a:pt x="28" y="4"/>
                        </a:lnTo>
                        <a:lnTo>
                          <a:pt x="24" y="2"/>
                        </a:lnTo>
                        <a:lnTo>
                          <a:pt x="20" y="1"/>
                        </a:lnTo>
                        <a:lnTo>
                          <a:pt x="15" y="0"/>
                        </a:lnTo>
                        <a:lnTo>
                          <a:pt x="11" y="0"/>
                        </a:lnTo>
                        <a:lnTo>
                          <a:pt x="8" y="0"/>
                        </a:lnTo>
                        <a:lnTo>
                          <a:pt x="5" y="0"/>
                        </a:lnTo>
                        <a:lnTo>
                          <a:pt x="2" y="1"/>
                        </a:lnTo>
                        <a:lnTo>
                          <a:pt x="1" y="2"/>
                        </a:lnTo>
                        <a:lnTo>
                          <a:pt x="0" y="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3" name="Freeform 1150"/>
                  <p:cNvSpPr>
                    <a:spLocks/>
                  </p:cNvSpPr>
                  <p:nvPr/>
                </p:nvSpPr>
                <p:spPr bwMode="auto">
                  <a:xfrm>
                    <a:off x="1221" y="2430"/>
                    <a:ext cx="4" cy="1"/>
                  </a:xfrm>
                  <a:custGeom>
                    <a:avLst/>
                    <a:gdLst>
                      <a:gd name="T0" fmla="*/ 0 w 46"/>
                      <a:gd name="T1" fmla="*/ 0 h 16"/>
                      <a:gd name="T2" fmla="*/ 0 w 46"/>
                      <a:gd name="T3" fmla="*/ 0 h 16"/>
                      <a:gd name="T4" fmla="*/ 0 w 46"/>
                      <a:gd name="T5" fmla="*/ 0 h 16"/>
                      <a:gd name="T6" fmla="*/ 0 w 46"/>
                      <a:gd name="T7" fmla="*/ 0 h 16"/>
                      <a:gd name="T8" fmla="*/ 0 w 46"/>
                      <a:gd name="T9" fmla="*/ 0 h 16"/>
                      <a:gd name="T10" fmla="*/ 0 w 46"/>
                      <a:gd name="T11" fmla="*/ 0 h 16"/>
                      <a:gd name="T12" fmla="*/ 0 w 46"/>
                      <a:gd name="T13" fmla="*/ 0 h 16"/>
                      <a:gd name="T14" fmla="*/ 0 w 46"/>
                      <a:gd name="T15" fmla="*/ 0 h 16"/>
                      <a:gd name="T16" fmla="*/ 0 w 46"/>
                      <a:gd name="T17" fmla="*/ 0 h 16"/>
                      <a:gd name="T18" fmla="*/ 0 w 46"/>
                      <a:gd name="T19" fmla="*/ 0 h 16"/>
                      <a:gd name="T20" fmla="*/ 0 w 46"/>
                      <a:gd name="T21" fmla="*/ 0 h 16"/>
                      <a:gd name="T22" fmla="*/ 0 w 46"/>
                      <a:gd name="T23" fmla="*/ 0 h 16"/>
                      <a:gd name="T24" fmla="*/ 0 w 46"/>
                      <a:gd name="T25" fmla="*/ 0 h 16"/>
                      <a:gd name="T26" fmla="*/ 0 w 46"/>
                      <a:gd name="T27" fmla="*/ 0 h 16"/>
                      <a:gd name="T28" fmla="*/ 0 w 46"/>
                      <a:gd name="T29" fmla="*/ 0 h 16"/>
                      <a:gd name="T30" fmla="*/ 0 w 46"/>
                      <a:gd name="T31" fmla="*/ 0 h 16"/>
                      <a:gd name="T32" fmla="*/ 0 w 46"/>
                      <a:gd name="T33" fmla="*/ 0 h 16"/>
                      <a:gd name="T34" fmla="*/ 0 w 46"/>
                      <a:gd name="T35" fmla="*/ 0 h 16"/>
                      <a:gd name="T36" fmla="*/ 0 w 46"/>
                      <a:gd name="T37" fmla="*/ 0 h 16"/>
                      <a:gd name="T38" fmla="*/ 0 w 46"/>
                      <a:gd name="T39" fmla="*/ 0 h 16"/>
                      <a:gd name="T40" fmla="*/ 0 w 46"/>
                      <a:gd name="T41" fmla="*/ 0 h 16"/>
                      <a:gd name="T42" fmla="*/ 0 w 46"/>
                      <a:gd name="T43" fmla="*/ 0 h 16"/>
                      <a:gd name="T44" fmla="*/ 0 w 46"/>
                      <a:gd name="T45" fmla="*/ 0 h 16"/>
                      <a:gd name="T46" fmla="*/ 0 w 46"/>
                      <a:gd name="T47" fmla="*/ 0 h 16"/>
                      <a:gd name="T48" fmla="*/ 0 w 46"/>
                      <a:gd name="T49" fmla="*/ 0 h 16"/>
                      <a:gd name="T50" fmla="*/ 0 w 46"/>
                      <a:gd name="T51" fmla="*/ 0 h 16"/>
                      <a:gd name="T52" fmla="*/ 0 w 46"/>
                      <a:gd name="T53" fmla="*/ 0 h 16"/>
                      <a:gd name="T54" fmla="*/ 0 w 46"/>
                      <a:gd name="T55" fmla="*/ 0 h 16"/>
                      <a:gd name="T56" fmla="*/ 0 w 46"/>
                      <a:gd name="T57" fmla="*/ 0 h 16"/>
                      <a:gd name="T58" fmla="*/ 0 w 46"/>
                      <a:gd name="T59" fmla="*/ 0 h 16"/>
                      <a:gd name="T60" fmla="*/ 0 w 46"/>
                      <a:gd name="T61" fmla="*/ 0 h 16"/>
                      <a:gd name="T62" fmla="*/ 0 w 46"/>
                      <a:gd name="T63" fmla="*/ 0 h 16"/>
                      <a:gd name="T64" fmla="*/ 0 w 46"/>
                      <a:gd name="T65" fmla="*/ 0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16"/>
                      <a:gd name="T101" fmla="*/ 46 w 46"/>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16">
                        <a:moveTo>
                          <a:pt x="0" y="10"/>
                        </a:moveTo>
                        <a:lnTo>
                          <a:pt x="1" y="12"/>
                        </a:lnTo>
                        <a:lnTo>
                          <a:pt x="3" y="13"/>
                        </a:lnTo>
                        <a:lnTo>
                          <a:pt x="5" y="14"/>
                        </a:lnTo>
                        <a:lnTo>
                          <a:pt x="8" y="15"/>
                        </a:lnTo>
                        <a:lnTo>
                          <a:pt x="12" y="16"/>
                        </a:lnTo>
                        <a:lnTo>
                          <a:pt x="16" y="16"/>
                        </a:lnTo>
                        <a:lnTo>
                          <a:pt x="20" y="16"/>
                        </a:lnTo>
                        <a:lnTo>
                          <a:pt x="25" y="16"/>
                        </a:lnTo>
                        <a:lnTo>
                          <a:pt x="29" y="15"/>
                        </a:lnTo>
                        <a:lnTo>
                          <a:pt x="34" y="15"/>
                        </a:lnTo>
                        <a:lnTo>
                          <a:pt x="38" y="14"/>
                        </a:lnTo>
                        <a:lnTo>
                          <a:pt x="41" y="13"/>
                        </a:lnTo>
                        <a:lnTo>
                          <a:pt x="43" y="11"/>
                        </a:lnTo>
                        <a:lnTo>
                          <a:pt x="45" y="10"/>
                        </a:lnTo>
                        <a:lnTo>
                          <a:pt x="46" y="8"/>
                        </a:lnTo>
                        <a:lnTo>
                          <a:pt x="46" y="7"/>
                        </a:lnTo>
                        <a:lnTo>
                          <a:pt x="45" y="5"/>
                        </a:lnTo>
                        <a:lnTo>
                          <a:pt x="44" y="4"/>
                        </a:lnTo>
                        <a:lnTo>
                          <a:pt x="42" y="2"/>
                        </a:lnTo>
                        <a:lnTo>
                          <a:pt x="39" y="1"/>
                        </a:lnTo>
                        <a:lnTo>
                          <a:pt x="35" y="1"/>
                        </a:lnTo>
                        <a:lnTo>
                          <a:pt x="31" y="0"/>
                        </a:lnTo>
                        <a:lnTo>
                          <a:pt x="26" y="0"/>
                        </a:lnTo>
                        <a:lnTo>
                          <a:pt x="22" y="1"/>
                        </a:lnTo>
                        <a:lnTo>
                          <a:pt x="17" y="1"/>
                        </a:lnTo>
                        <a:lnTo>
                          <a:pt x="13" y="2"/>
                        </a:lnTo>
                        <a:lnTo>
                          <a:pt x="9" y="3"/>
                        </a:lnTo>
                        <a:lnTo>
                          <a:pt x="6" y="4"/>
                        </a:lnTo>
                        <a:lnTo>
                          <a:pt x="4" y="5"/>
                        </a:lnTo>
                        <a:lnTo>
                          <a:pt x="2" y="7"/>
                        </a:lnTo>
                        <a:lnTo>
                          <a:pt x="1" y="8"/>
                        </a:lnTo>
                        <a:lnTo>
                          <a:pt x="0" y="1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4" name="Freeform 1151"/>
                  <p:cNvSpPr>
                    <a:spLocks/>
                  </p:cNvSpPr>
                  <p:nvPr/>
                </p:nvSpPr>
                <p:spPr bwMode="auto">
                  <a:xfrm>
                    <a:off x="1249" y="2441"/>
                    <a:ext cx="2" cy="3"/>
                  </a:xfrm>
                  <a:custGeom>
                    <a:avLst/>
                    <a:gdLst>
                      <a:gd name="T0" fmla="*/ 0 w 28"/>
                      <a:gd name="T1" fmla="*/ 0 h 38"/>
                      <a:gd name="T2" fmla="*/ 0 w 28"/>
                      <a:gd name="T3" fmla="*/ 0 h 38"/>
                      <a:gd name="T4" fmla="*/ 0 w 28"/>
                      <a:gd name="T5" fmla="*/ 0 h 38"/>
                      <a:gd name="T6" fmla="*/ 0 w 28"/>
                      <a:gd name="T7" fmla="*/ 0 h 38"/>
                      <a:gd name="T8" fmla="*/ 0 w 28"/>
                      <a:gd name="T9" fmla="*/ 0 h 38"/>
                      <a:gd name="T10" fmla="*/ 0 w 28"/>
                      <a:gd name="T11" fmla="*/ 0 h 38"/>
                      <a:gd name="T12" fmla="*/ 0 w 28"/>
                      <a:gd name="T13" fmla="*/ 0 h 38"/>
                      <a:gd name="T14" fmla="*/ 0 w 28"/>
                      <a:gd name="T15" fmla="*/ 0 h 38"/>
                      <a:gd name="T16" fmla="*/ 0 w 28"/>
                      <a:gd name="T17" fmla="*/ 0 h 38"/>
                      <a:gd name="T18" fmla="*/ 0 w 28"/>
                      <a:gd name="T19" fmla="*/ 0 h 38"/>
                      <a:gd name="T20" fmla="*/ 0 w 28"/>
                      <a:gd name="T21" fmla="*/ 0 h 38"/>
                      <a:gd name="T22" fmla="*/ 0 w 28"/>
                      <a:gd name="T23" fmla="*/ 0 h 38"/>
                      <a:gd name="T24" fmla="*/ 0 w 28"/>
                      <a:gd name="T25" fmla="*/ 0 h 38"/>
                      <a:gd name="T26" fmla="*/ 0 w 28"/>
                      <a:gd name="T27" fmla="*/ 0 h 38"/>
                      <a:gd name="T28" fmla="*/ 0 w 28"/>
                      <a:gd name="T29" fmla="*/ 0 h 38"/>
                      <a:gd name="T30" fmla="*/ 0 w 28"/>
                      <a:gd name="T31" fmla="*/ 0 h 38"/>
                      <a:gd name="T32" fmla="*/ 0 w 28"/>
                      <a:gd name="T33" fmla="*/ 0 h 38"/>
                      <a:gd name="T34" fmla="*/ 0 w 28"/>
                      <a:gd name="T35" fmla="*/ 0 h 38"/>
                      <a:gd name="T36" fmla="*/ 0 w 28"/>
                      <a:gd name="T37" fmla="*/ 0 h 38"/>
                      <a:gd name="T38" fmla="*/ 0 w 28"/>
                      <a:gd name="T39" fmla="*/ 0 h 38"/>
                      <a:gd name="T40" fmla="*/ 0 w 28"/>
                      <a:gd name="T41" fmla="*/ 0 h 38"/>
                      <a:gd name="T42" fmla="*/ 0 w 28"/>
                      <a:gd name="T43" fmla="*/ 0 h 38"/>
                      <a:gd name="T44" fmla="*/ 0 w 28"/>
                      <a:gd name="T45" fmla="*/ 0 h 38"/>
                      <a:gd name="T46" fmla="*/ 0 w 28"/>
                      <a:gd name="T47" fmla="*/ 0 h 38"/>
                      <a:gd name="T48" fmla="*/ 0 w 28"/>
                      <a:gd name="T49" fmla="*/ 0 h 38"/>
                      <a:gd name="T50" fmla="*/ 0 w 28"/>
                      <a:gd name="T51" fmla="*/ 0 h 38"/>
                      <a:gd name="T52" fmla="*/ 0 w 28"/>
                      <a:gd name="T53" fmla="*/ 0 h 38"/>
                      <a:gd name="T54" fmla="*/ 0 w 28"/>
                      <a:gd name="T55" fmla="*/ 0 h 38"/>
                      <a:gd name="T56" fmla="*/ 0 w 28"/>
                      <a:gd name="T57" fmla="*/ 0 h 38"/>
                      <a:gd name="T58" fmla="*/ 0 w 28"/>
                      <a:gd name="T59" fmla="*/ 0 h 38"/>
                      <a:gd name="T60" fmla="*/ 0 w 28"/>
                      <a:gd name="T61" fmla="*/ 0 h 38"/>
                      <a:gd name="T62" fmla="*/ 0 w 28"/>
                      <a:gd name="T63" fmla="*/ 0 h 38"/>
                      <a:gd name="T64" fmla="*/ 0 w 28"/>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38"/>
                      <a:gd name="T101" fmla="*/ 28 w 28"/>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38">
                        <a:moveTo>
                          <a:pt x="25" y="0"/>
                        </a:moveTo>
                        <a:lnTo>
                          <a:pt x="27" y="1"/>
                        </a:lnTo>
                        <a:lnTo>
                          <a:pt x="27" y="3"/>
                        </a:lnTo>
                        <a:lnTo>
                          <a:pt x="28" y="5"/>
                        </a:lnTo>
                        <a:lnTo>
                          <a:pt x="27" y="8"/>
                        </a:lnTo>
                        <a:lnTo>
                          <a:pt x="26" y="12"/>
                        </a:lnTo>
                        <a:lnTo>
                          <a:pt x="25" y="15"/>
                        </a:lnTo>
                        <a:lnTo>
                          <a:pt x="23" y="19"/>
                        </a:lnTo>
                        <a:lnTo>
                          <a:pt x="21" y="23"/>
                        </a:lnTo>
                        <a:lnTo>
                          <a:pt x="18" y="27"/>
                        </a:lnTo>
                        <a:lnTo>
                          <a:pt x="16" y="30"/>
                        </a:lnTo>
                        <a:lnTo>
                          <a:pt x="13" y="32"/>
                        </a:lnTo>
                        <a:lnTo>
                          <a:pt x="10" y="35"/>
                        </a:lnTo>
                        <a:lnTo>
                          <a:pt x="8" y="36"/>
                        </a:lnTo>
                        <a:lnTo>
                          <a:pt x="6" y="37"/>
                        </a:lnTo>
                        <a:lnTo>
                          <a:pt x="4" y="38"/>
                        </a:lnTo>
                        <a:lnTo>
                          <a:pt x="2" y="37"/>
                        </a:lnTo>
                        <a:lnTo>
                          <a:pt x="1" y="36"/>
                        </a:lnTo>
                        <a:lnTo>
                          <a:pt x="0" y="34"/>
                        </a:lnTo>
                        <a:lnTo>
                          <a:pt x="0" y="32"/>
                        </a:lnTo>
                        <a:lnTo>
                          <a:pt x="1" y="29"/>
                        </a:lnTo>
                        <a:lnTo>
                          <a:pt x="2" y="26"/>
                        </a:lnTo>
                        <a:lnTo>
                          <a:pt x="3" y="22"/>
                        </a:lnTo>
                        <a:lnTo>
                          <a:pt x="5" y="18"/>
                        </a:lnTo>
                        <a:lnTo>
                          <a:pt x="7" y="14"/>
                        </a:lnTo>
                        <a:lnTo>
                          <a:pt x="9" y="10"/>
                        </a:lnTo>
                        <a:lnTo>
                          <a:pt x="12" y="7"/>
                        </a:lnTo>
                        <a:lnTo>
                          <a:pt x="15" y="4"/>
                        </a:lnTo>
                        <a:lnTo>
                          <a:pt x="17" y="2"/>
                        </a:lnTo>
                        <a:lnTo>
                          <a:pt x="20" y="1"/>
                        </a:lnTo>
                        <a:lnTo>
                          <a:pt x="22" y="0"/>
                        </a:lnTo>
                        <a:lnTo>
                          <a:pt x="24" y="0"/>
                        </a:lnTo>
                        <a:lnTo>
                          <a:pt x="2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5" name="Freeform 1152"/>
                  <p:cNvSpPr>
                    <a:spLocks/>
                  </p:cNvSpPr>
                  <p:nvPr/>
                </p:nvSpPr>
                <p:spPr bwMode="auto">
                  <a:xfrm>
                    <a:off x="1231" y="2435"/>
                    <a:ext cx="2" cy="3"/>
                  </a:xfrm>
                  <a:custGeom>
                    <a:avLst/>
                    <a:gdLst>
                      <a:gd name="T0" fmla="*/ 0 w 26"/>
                      <a:gd name="T1" fmla="*/ 0 h 42"/>
                      <a:gd name="T2" fmla="*/ 0 w 26"/>
                      <a:gd name="T3" fmla="*/ 0 h 42"/>
                      <a:gd name="T4" fmla="*/ 0 w 26"/>
                      <a:gd name="T5" fmla="*/ 0 h 42"/>
                      <a:gd name="T6" fmla="*/ 0 w 26"/>
                      <a:gd name="T7" fmla="*/ 0 h 42"/>
                      <a:gd name="T8" fmla="*/ 0 w 26"/>
                      <a:gd name="T9" fmla="*/ 0 h 42"/>
                      <a:gd name="T10" fmla="*/ 0 w 26"/>
                      <a:gd name="T11" fmla="*/ 0 h 42"/>
                      <a:gd name="T12" fmla="*/ 0 w 26"/>
                      <a:gd name="T13" fmla="*/ 0 h 42"/>
                      <a:gd name="T14" fmla="*/ 0 w 26"/>
                      <a:gd name="T15" fmla="*/ 0 h 42"/>
                      <a:gd name="T16" fmla="*/ 0 w 26"/>
                      <a:gd name="T17" fmla="*/ 0 h 42"/>
                      <a:gd name="T18" fmla="*/ 0 w 26"/>
                      <a:gd name="T19" fmla="*/ 0 h 42"/>
                      <a:gd name="T20" fmla="*/ 0 w 26"/>
                      <a:gd name="T21" fmla="*/ 0 h 42"/>
                      <a:gd name="T22" fmla="*/ 0 w 26"/>
                      <a:gd name="T23" fmla="*/ 0 h 42"/>
                      <a:gd name="T24" fmla="*/ 0 w 26"/>
                      <a:gd name="T25" fmla="*/ 0 h 42"/>
                      <a:gd name="T26" fmla="*/ 0 w 26"/>
                      <a:gd name="T27" fmla="*/ 0 h 42"/>
                      <a:gd name="T28" fmla="*/ 0 w 26"/>
                      <a:gd name="T29" fmla="*/ 0 h 42"/>
                      <a:gd name="T30" fmla="*/ 0 w 26"/>
                      <a:gd name="T31" fmla="*/ 0 h 42"/>
                      <a:gd name="T32" fmla="*/ 0 w 26"/>
                      <a:gd name="T33" fmla="*/ 0 h 42"/>
                      <a:gd name="T34" fmla="*/ 0 w 26"/>
                      <a:gd name="T35" fmla="*/ 0 h 42"/>
                      <a:gd name="T36" fmla="*/ 0 w 26"/>
                      <a:gd name="T37" fmla="*/ 0 h 42"/>
                      <a:gd name="T38" fmla="*/ 0 w 26"/>
                      <a:gd name="T39" fmla="*/ 0 h 42"/>
                      <a:gd name="T40" fmla="*/ 0 w 26"/>
                      <a:gd name="T41" fmla="*/ 0 h 42"/>
                      <a:gd name="T42" fmla="*/ 0 w 26"/>
                      <a:gd name="T43" fmla="*/ 0 h 42"/>
                      <a:gd name="T44" fmla="*/ 0 w 26"/>
                      <a:gd name="T45" fmla="*/ 0 h 42"/>
                      <a:gd name="T46" fmla="*/ 0 w 26"/>
                      <a:gd name="T47" fmla="*/ 0 h 42"/>
                      <a:gd name="T48" fmla="*/ 0 w 26"/>
                      <a:gd name="T49" fmla="*/ 0 h 42"/>
                      <a:gd name="T50" fmla="*/ 0 w 26"/>
                      <a:gd name="T51" fmla="*/ 0 h 42"/>
                      <a:gd name="T52" fmla="*/ 0 w 26"/>
                      <a:gd name="T53" fmla="*/ 0 h 42"/>
                      <a:gd name="T54" fmla="*/ 0 w 26"/>
                      <a:gd name="T55" fmla="*/ 0 h 42"/>
                      <a:gd name="T56" fmla="*/ 0 w 26"/>
                      <a:gd name="T57" fmla="*/ 0 h 42"/>
                      <a:gd name="T58" fmla="*/ 0 w 26"/>
                      <a:gd name="T59" fmla="*/ 0 h 42"/>
                      <a:gd name="T60" fmla="*/ 0 w 26"/>
                      <a:gd name="T61" fmla="*/ 0 h 42"/>
                      <a:gd name="T62" fmla="*/ 0 w 26"/>
                      <a:gd name="T63" fmla="*/ 0 h 42"/>
                      <a:gd name="T64" fmla="*/ 0 w 26"/>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2"/>
                      <a:gd name="T101" fmla="*/ 26 w 26"/>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2">
                        <a:moveTo>
                          <a:pt x="2" y="1"/>
                        </a:moveTo>
                        <a:lnTo>
                          <a:pt x="1" y="2"/>
                        </a:lnTo>
                        <a:lnTo>
                          <a:pt x="0" y="4"/>
                        </a:lnTo>
                        <a:lnTo>
                          <a:pt x="0" y="6"/>
                        </a:lnTo>
                        <a:lnTo>
                          <a:pt x="0" y="10"/>
                        </a:lnTo>
                        <a:lnTo>
                          <a:pt x="1" y="13"/>
                        </a:lnTo>
                        <a:lnTo>
                          <a:pt x="2" y="17"/>
                        </a:lnTo>
                        <a:lnTo>
                          <a:pt x="4" y="21"/>
                        </a:lnTo>
                        <a:lnTo>
                          <a:pt x="6" y="25"/>
                        </a:lnTo>
                        <a:lnTo>
                          <a:pt x="10" y="30"/>
                        </a:lnTo>
                        <a:lnTo>
                          <a:pt x="12" y="33"/>
                        </a:lnTo>
                        <a:lnTo>
                          <a:pt x="14" y="36"/>
                        </a:lnTo>
                        <a:lnTo>
                          <a:pt x="17" y="39"/>
                        </a:lnTo>
                        <a:lnTo>
                          <a:pt x="19" y="41"/>
                        </a:lnTo>
                        <a:lnTo>
                          <a:pt x="21" y="42"/>
                        </a:lnTo>
                        <a:lnTo>
                          <a:pt x="23" y="42"/>
                        </a:lnTo>
                        <a:lnTo>
                          <a:pt x="24" y="42"/>
                        </a:lnTo>
                        <a:lnTo>
                          <a:pt x="25" y="41"/>
                        </a:lnTo>
                        <a:lnTo>
                          <a:pt x="25" y="39"/>
                        </a:lnTo>
                        <a:lnTo>
                          <a:pt x="26" y="36"/>
                        </a:lnTo>
                        <a:lnTo>
                          <a:pt x="25" y="33"/>
                        </a:lnTo>
                        <a:lnTo>
                          <a:pt x="24" y="29"/>
                        </a:lnTo>
                        <a:lnTo>
                          <a:pt x="23" y="26"/>
                        </a:lnTo>
                        <a:lnTo>
                          <a:pt x="21" y="22"/>
                        </a:lnTo>
                        <a:lnTo>
                          <a:pt x="19" y="18"/>
                        </a:lnTo>
                        <a:lnTo>
                          <a:pt x="18" y="13"/>
                        </a:lnTo>
                        <a:lnTo>
                          <a:pt x="15" y="9"/>
                        </a:lnTo>
                        <a:lnTo>
                          <a:pt x="13" y="6"/>
                        </a:lnTo>
                        <a:lnTo>
                          <a:pt x="11" y="4"/>
                        </a:lnTo>
                        <a:lnTo>
                          <a:pt x="9" y="2"/>
                        </a:lnTo>
                        <a:lnTo>
                          <a:pt x="6" y="1"/>
                        </a:lnTo>
                        <a:lnTo>
                          <a:pt x="3" y="0"/>
                        </a:lnTo>
                        <a:lnTo>
                          <a:pt x="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6" name="Freeform 1153"/>
                  <p:cNvSpPr>
                    <a:spLocks/>
                  </p:cNvSpPr>
                  <p:nvPr/>
                </p:nvSpPr>
                <p:spPr bwMode="auto">
                  <a:xfrm>
                    <a:off x="1247" y="2444"/>
                    <a:ext cx="2" cy="4"/>
                  </a:xfrm>
                  <a:custGeom>
                    <a:avLst/>
                    <a:gdLst>
                      <a:gd name="T0" fmla="*/ 0 w 29"/>
                      <a:gd name="T1" fmla="*/ 0 h 43"/>
                      <a:gd name="T2" fmla="*/ 0 w 29"/>
                      <a:gd name="T3" fmla="*/ 0 h 43"/>
                      <a:gd name="T4" fmla="*/ 0 w 29"/>
                      <a:gd name="T5" fmla="*/ 0 h 43"/>
                      <a:gd name="T6" fmla="*/ 0 w 29"/>
                      <a:gd name="T7" fmla="*/ 0 h 43"/>
                      <a:gd name="T8" fmla="*/ 0 w 29"/>
                      <a:gd name="T9" fmla="*/ 0 h 43"/>
                      <a:gd name="T10" fmla="*/ 0 w 29"/>
                      <a:gd name="T11" fmla="*/ 0 h 43"/>
                      <a:gd name="T12" fmla="*/ 0 w 29"/>
                      <a:gd name="T13" fmla="*/ 0 h 43"/>
                      <a:gd name="T14" fmla="*/ 0 w 29"/>
                      <a:gd name="T15" fmla="*/ 0 h 43"/>
                      <a:gd name="T16" fmla="*/ 0 w 29"/>
                      <a:gd name="T17" fmla="*/ 0 h 43"/>
                      <a:gd name="T18" fmla="*/ 0 w 29"/>
                      <a:gd name="T19" fmla="*/ 0 h 43"/>
                      <a:gd name="T20" fmla="*/ 0 w 29"/>
                      <a:gd name="T21" fmla="*/ 0 h 43"/>
                      <a:gd name="T22" fmla="*/ 0 w 29"/>
                      <a:gd name="T23" fmla="*/ 0 h 43"/>
                      <a:gd name="T24" fmla="*/ 0 w 29"/>
                      <a:gd name="T25" fmla="*/ 0 h 43"/>
                      <a:gd name="T26" fmla="*/ 0 w 29"/>
                      <a:gd name="T27" fmla="*/ 0 h 43"/>
                      <a:gd name="T28" fmla="*/ 0 w 29"/>
                      <a:gd name="T29" fmla="*/ 0 h 43"/>
                      <a:gd name="T30" fmla="*/ 0 w 29"/>
                      <a:gd name="T31" fmla="*/ 0 h 43"/>
                      <a:gd name="T32" fmla="*/ 0 w 29"/>
                      <a:gd name="T33" fmla="*/ 0 h 43"/>
                      <a:gd name="T34" fmla="*/ 0 w 29"/>
                      <a:gd name="T35" fmla="*/ 0 h 43"/>
                      <a:gd name="T36" fmla="*/ 0 w 29"/>
                      <a:gd name="T37" fmla="*/ 0 h 43"/>
                      <a:gd name="T38" fmla="*/ 0 w 29"/>
                      <a:gd name="T39" fmla="*/ 0 h 43"/>
                      <a:gd name="T40" fmla="*/ 0 w 29"/>
                      <a:gd name="T41" fmla="*/ 0 h 43"/>
                      <a:gd name="T42" fmla="*/ 0 w 29"/>
                      <a:gd name="T43" fmla="*/ 0 h 43"/>
                      <a:gd name="T44" fmla="*/ 0 w 29"/>
                      <a:gd name="T45" fmla="*/ 0 h 43"/>
                      <a:gd name="T46" fmla="*/ 0 w 29"/>
                      <a:gd name="T47" fmla="*/ 0 h 43"/>
                      <a:gd name="T48" fmla="*/ 0 w 29"/>
                      <a:gd name="T49" fmla="*/ 0 h 43"/>
                      <a:gd name="T50" fmla="*/ 0 w 29"/>
                      <a:gd name="T51" fmla="*/ 0 h 43"/>
                      <a:gd name="T52" fmla="*/ 0 w 29"/>
                      <a:gd name="T53" fmla="*/ 0 h 43"/>
                      <a:gd name="T54" fmla="*/ 0 w 29"/>
                      <a:gd name="T55" fmla="*/ 0 h 43"/>
                      <a:gd name="T56" fmla="*/ 0 w 29"/>
                      <a:gd name="T57" fmla="*/ 0 h 43"/>
                      <a:gd name="T58" fmla="*/ 0 w 29"/>
                      <a:gd name="T59" fmla="*/ 0 h 43"/>
                      <a:gd name="T60" fmla="*/ 0 w 29"/>
                      <a:gd name="T61" fmla="*/ 0 h 43"/>
                      <a:gd name="T62" fmla="*/ 0 w 29"/>
                      <a:gd name="T63" fmla="*/ 0 h 43"/>
                      <a:gd name="T64" fmla="*/ 0 w 29"/>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43"/>
                      <a:gd name="T101" fmla="*/ 29 w 29"/>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43">
                        <a:moveTo>
                          <a:pt x="25" y="1"/>
                        </a:moveTo>
                        <a:lnTo>
                          <a:pt x="27" y="3"/>
                        </a:lnTo>
                        <a:lnTo>
                          <a:pt x="28" y="5"/>
                        </a:lnTo>
                        <a:lnTo>
                          <a:pt x="29" y="7"/>
                        </a:lnTo>
                        <a:lnTo>
                          <a:pt x="29" y="10"/>
                        </a:lnTo>
                        <a:lnTo>
                          <a:pt x="28" y="14"/>
                        </a:lnTo>
                        <a:lnTo>
                          <a:pt x="27" y="18"/>
                        </a:lnTo>
                        <a:lnTo>
                          <a:pt x="25" y="23"/>
                        </a:lnTo>
                        <a:lnTo>
                          <a:pt x="23" y="27"/>
                        </a:lnTo>
                        <a:lnTo>
                          <a:pt x="21" y="30"/>
                        </a:lnTo>
                        <a:lnTo>
                          <a:pt x="19" y="34"/>
                        </a:lnTo>
                        <a:lnTo>
                          <a:pt x="16" y="37"/>
                        </a:lnTo>
                        <a:lnTo>
                          <a:pt x="13" y="39"/>
                        </a:lnTo>
                        <a:lnTo>
                          <a:pt x="11" y="41"/>
                        </a:lnTo>
                        <a:lnTo>
                          <a:pt x="8" y="42"/>
                        </a:lnTo>
                        <a:lnTo>
                          <a:pt x="6" y="43"/>
                        </a:lnTo>
                        <a:lnTo>
                          <a:pt x="4" y="42"/>
                        </a:lnTo>
                        <a:lnTo>
                          <a:pt x="2" y="40"/>
                        </a:lnTo>
                        <a:lnTo>
                          <a:pt x="1" y="38"/>
                        </a:lnTo>
                        <a:lnTo>
                          <a:pt x="0" y="36"/>
                        </a:lnTo>
                        <a:lnTo>
                          <a:pt x="0" y="32"/>
                        </a:lnTo>
                        <a:lnTo>
                          <a:pt x="0" y="29"/>
                        </a:lnTo>
                        <a:lnTo>
                          <a:pt x="1" y="25"/>
                        </a:lnTo>
                        <a:lnTo>
                          <a:pt x="2" y="21"/>
                        </a:lnTo>
                        <a:lnTo>
                          <a:pt x="4" y="16"/>
                        </a:lnTo>
                        <a:lnTo>
                          <a:pt x="6" y="13"/>
                        </a:lnTo>
                        <a:lnTo>
                          <a:pt x="9" y="9"/>
                        </a:lnTo>
                        <a:lnTo>
                          <a:pt x="12" y="6"/>
                        </a:lnTo>
                        <a:lnTo>
                          <a:pt x="14" y="4"/>
                        </a:lnTo>
                        <a:lnTo>
                          <a:pt x="17" y="2"/>
                        </a:lnTo>
                        <a:lnTo>
                          <a:pt x="21" y="1"/>
                        </a:lnTo>
                        <a:lnTo>
                          <a:pt x="23" y="0"/>
                        </a:lnTo>
                        <a:lnTo>
                          <a:pt x="25"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7" name="Freeform 1154"/>
                  <p:cNvSpPr>
                    <a:spLocks/>
                  </p:cNvSpPr>
                  <p:nvPr/>
                </p:nvSpPr>
                <p:spPr bwMode="auto">
                  <a:xfrm>
                    <a:off x="1233" y="2439"/>
                    <a:ext cx="2" cy="3"/>
                  </a:xfrm>
                  <a:custGeom>
                    <a:avLst/>
                    <a:gdLst>
                      <a:gd name="T0" fmla="*/ 0 w 26"/>
                      <a:gd name="T1" fmla="*/ 0 h 45"/>
                      <a:gd name="T2" fmla="*/ 0 w 26"/>
                      <a:gd name="T3" fmla="*/ 0 h 45"/>
                      <a:gd name="T4" fmla="*/ 0 w 26"/>
                      <a:gd name="T5" fmla="*/ 0 h 45"/>
                      <a:gd name="T6" fmla="*/ 0 w 26"/>
                      <a:gd name="T7" fmla="*/ 0 h 45"/>
                      <a:gd name="T8" fmla="*/ 0 w 26"/>
                      <a:gd name="T9" fmla="*/ 0 h 45"/>
                      <a:gd name="T10" fmla="*/ 0 w 26"/>
                      <a:gd name="T11" fmla="*/ 0 h 45"/>
                      <a:gd name="T12" fmla="*/ 0 w 26"/>
                      <a:gd name="T13" fmla="*/ 0 h 45"/>
                      <a:gd name="T14" fmla="*/ 0 w 26"/>
                      <a:gd name="T15" fmla="*/ 0 h 45"/>
                      <a:gd name="T16" fmla="*/ 0 w 26"/>
                      <a:gd name="T17" fmla="*/ 0 h 45"/>
                      <a:gd name="T18" fmla="*/ 0 w 26"/>
                      <a:gd name="T19" fmla="*/ 0 h 45"/>
                      <a:gd name="T20" fmla="*/ 0 w 26"/>
                      <a:gd name="T21" fmla="*/ 0 h 45"/>
                      <a:gd name="T22" fmla="*/ 0 w 26"/>
                      <a:gd name="T23" fmla="*/ 0 h 45"/>
                      <a:gd name="T24" fmla="*/ 0 w 26"/>
                      <a:gd name="T25" fmla="*/ 0 h 45"/>
                      <a:gd name="T26" fmla="*/ 0 w 26"/>
                      <a:gd name="T27" fmla="*/ 0 h 45"/>
                      <a:gd name="T28" fmla="*/ 0 w 26"/>
                      <a:gd name="T29" fmla="*/ 0 h 45"/>
                      <a:gd name="T30" fmla="*/ 0 w 26"/>
                      <a:gd name="T31" fmla="*/ 0 h 45"/>
                      <a:gd name="T32" fmla="*/ 0 w 26"/>
                      <a:gd name="T33" fmla="*/ 0 h 45"/>
                      <a:gd name="T34" fmla="*/ 0 w 26"/>
                      <a:gd name="T35" fmla="*/ 0 h 45"/>
                      <a:gd name="T36" fmla="*/ 0 w 26"/>
                      <a:gd name="T37" fmla="*/ 0 h 45"/>
                      <a:gd name="T38" fmla="*/ 0 w 26"/>
                      <a:gd name="T39" fmla="*/ 0 h 45"/>
                      <a:gd name="T40" fmla="*/ 0 w 26"/>
                      <a:gd name="T41" fmla="*/ 0 h 45"/>
                      <a:gd name="T42" fmla="*/ 0 w 26"/>
                      <a:gd name="T43" fmla="*/ 0 h 45"/>
                      <a:gd name="T44" fmla="*/ 0 w 26"/>
                      <a:gd name="T45" fmla="*/ 0 h 45"/>
                      <a:gd name="T46" fmla="*/ 0 w 26"/>
                      <a:gd name="T47" fmla="*/ 0 h 45"/>
                      <a:gd name="T48" fmla="*/ 0 w 26"/>
                      <a:gd name="T49" fmla="*/ 0 h 45"/>
                      <a:gd name="T50" fmla="*/ 0 w 26"/>
                      <a:gd name="T51" fmla="*/ 0 h 45"/>
                      <a:gd name="T52" fmla="*/ 0 w 26"/>
                      <a:gd name="T53" fmla="*/ 0 h 45"/>
                      <a:gd name="T54" fmla="*/ 0 w 26"/>
                      <a:gd name="T55" fmla="*/ 0 h 45"/>
                      <a:gd name="T56" fmla="*/ 0 w 26"/>
                      <a:gd name="T57" fmla="*/ 0 h 45"/>
                      <a:gd name="T58" fmla="*/ 0 w 26"/>
                      <a:gd name="T59" fmla="*/ 0 h 45"/>
                      <a:gd name="T60" fmla="*/ 0 w 26"/>
                      <a:gd name="T61" fmla="*/ 0 h 45"/>
                      <a:gd name="T62" fmla="*/ 0 w 26"/>
                      <a:gd name="T63" fmla="*/ 0 h 45"/>
                      <a:gd name="T64" fmla="*/ 0 w 2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5"/>
                      <a:gd name="T101" fmla="*/ 26 w 2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5">
                        <a:moveTo>
                          <a:pt x="5" y="0"/>
                        </a:moveTo>
                        <a:lnTo>
                          <a:pt x="3" y="2"/>
                        </a:lnTo>
                        <a:lnTo>
                          <a:pt x="1" y="4"/>
                        </a:lnTo>
                        <a:lnTo>
                          <a:pt x="0" y="7"/>
                        </a:lnTo>
                        <a:lnTo>
                          <a:pt x="0" y="11"/>
                        </a:lnTo>
                        <a:lnTo>
                          <a:pt x="0" y="15"/>
                        </a:lnTo>
                        <a:lnTo>
                          <a:pt x="1" y="19"/>
                        </a:lnTo>
                        <a:lnTo>
                          <a:pt x="3" y="24"/>
                        </a:lnTo>
                        <a:lnTo>
                          <a:pt x="5" y="29"/>
                        </a:lnTo>
                        <a:lnTo>
                          <a:pt x="6" y="33"/>
                        </a:lnTo>
                        <a:lnTo>
                          <a:pt x="9" y="36"/>
                        </a:lnTo>
                        <a:lnTo>
                          <a:pt x="11" y="39"/>
                        </a:lnTo>
                        <a:lnTo>
                          <a:pt x="13" y="42"/>
                        </a:lnTo>
                        <a:lnTo>
                          <a:pt x="15" y="43"/>
                        </a:lnTo>
                        <a:lnTo>
                          <a:pt x="17" y="44"/>
                        </a:lnTo>
                        <a:lnTo>
                          <a:pt x="20" y="45"/>
                        </a:lnTo>
                        <a:lnTo>
                          <a:pt x="21" y="44"/>
                        </a:lnTo>
                        <a:lnTo>
                          <a:pt x="23" y="43"/>
                        </a:lnTo>
                        <a:lnTo>
                          <a:pt x="25" y="41"/>
                        </a:lnTo>
                        <a:lnTo>
                          <a:pt x="26" y="38"/>
                        </a:lnTo>
                        <a:lnTo>
                          <a:pt x="26" y="35"/>
                        </a:lnTo>
                        <a:lnTo>
                          <a:pt x="26" y="31"/>
                        </a:lnTo>
                        <a:lnTo>
                          <a:pt x="25" y="27"/>
                        </a:lnTo>
                        <a:lnTo>
                          <a:pt x="23" y="23"/>
                        </a:lnTo>
                        <a:lnTo>
                          <a:pt x="21" y="17"/>
                        </a:lnTo>
                        <a:lnTo>
                          <a:pt x="20" y="13"/>
                        </a:lnTo>
                        <a:lnTo>
                          <a:pt x="17" y="9"/>
                        </a:lnTo>
                        <a:lnTo>
                          <a:pt x="15" y="6"/>
                        </a:lnTo>
                        <a:lnTo>
                          <a:pt x="13" y="3"/>
                        </a:lnTo>
                        <a:lnTo>
                          <a:pt x="11" y="1"/>
                        </a:lnTo>
                        <a:lnTo>
                          <a:pt x="9" y="0"/>
                        </a:lnTo>
                        <a:lnTo>
                          <a:pt x="6"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8" name="Freeform 1155"/>
                  <p:cNvSpPr>
                    <a:spLocks/>
                  </p:cNvSpPr>
                  <p:nvPr/>
                </p:nvSpPr>
                <p:spPr bwMode="auto">
                  <a:xfrm>
                    <a:off x="1246" y="2448"/>
                    <a:ext cx="1" cy="3"/>
                  </a:xfrm>
                  <a:custGeom>
                    <a:avLst/>
                    <a:gdLst>
                      <a:gd name="T0" fmla="*/ 0 w 25"/>
                      <a:gd name="T1" fmla="*/ 0 h 42"/>
                      <a:gd name="T2" fmla="*/ 0 w 25"/>
                      <a:gd name="T3" fmla="*/ 0 h 42"/>
                      <a:gd name="T4" fmla="*/ 0 w 25"/>
                      <a:gd name="T5" fmla="*/ 0 h 42"/>
                      <a:gd name="T6" fmla="*/ 0 w 25"/>
                      <a:gd name="T7" fmla="*/ 0 h 42"/>
                      <a:gd name="T8" fmla="*/ 0 w 25"/>
                      <a:gd name="T9" fmla="*/ 0 h 42"/>
                      <a:gd name="T10" fmla="*/ 0 w 25"/>
                      <a:gd name="T11" fmla="*/ 0 h 42"/>
                      <a:gd name="T12" fmla="*/ 0 w 25"/>
                      <a:gd name="T13" fmla="*/ 0 h 42"/>
                      <a:gd name="T14" fmla="*/ 0 w 25"/>
                      <a:gd name="T15" fmla="*/ 0 h 42"/>
                      <a:gd name="T16" fmla="*/ 0 w 25"/>
                      <a:gd name="T17" fmla="*/ 0 h 42"/>
                      <a:gd name="T18" fmla="*/ 0 w 25"/>
                      <a:gd name="T19" fmla="*/ 0 h 42"/>
                      <a:gd name="T20" fmla="*/ 0 w 25"/>
                      <a:gd name="T21" fmla="*/ 0 h 42"/>
                      <a:gd name="T22" fmla="*/ 0 w 25"/>
                      <a:gd name="T23" fmla="*/ 0 h 42"/>
                      <a:gd name="T24" fmla="*/ 0 w 25"/>
                      <a:gd name="T25" fmla="*/ 0 h 42"/>
                      <a:gd name="T26" fmla="*/ 0 w 25"/>
                      <a:gd name="T27" fmla="*/ 0 h 42"/>
                      <a:gd name="T28" fmla="*/ 0 w 25"/>
                      <a:gd name="T29" fmla="*/ 0 h 42"/>
                      <a:gd name="T30" fmla="*/ 0 w 25"/>
                      <a:gd name="T31" fmla="*/ 0 h 42"/>
                      <a:gd name="T32" fmla="*/ 0 w 25"/>
                      <a:gd name="T33" fmla="*/ 0 h 42"/>
                      <a:gd name="T34" fmla="*/ 0 w 25"/>
                      <a:gd name="T35" fmla="*/ 0 h 42"/>
                      <a:gd name="T36" fmla="*/ 0 w 25"/>
                      <a:gd name="T37" fmla="*/ 0 h 42"/>
                      <a:gd name="T38" fmla="*/ 0 w 25"/>
                      <a:gd name="T39" fmla="*/ 0 h 42"/>
                      <a:gd name="T40" fmla="*/ 0 w 25"/>
                      <a:gd name="T41" fmla="*/ 0 h 42"/>
                      <a:gd name="T42" fmla="*/ 0 w 25"/>
                      <a:gd name="T43" fmla="*/ 0 h 42"/>
                      <a:gd name="T44" fmla="*/ 0 w 25"/>
                      <a:gd name="T45" fmla="*/ 0 h 42"/>
                      <a:gd name="T46" fmla="*/ 0 w 25"/>
                      <a:gd name="T47" fmla="*/ 0 h 42"/>
                      <a:gd name="T48" fmla="*/ 0 w 25"/>
                      <a:gd name="T49" fmla="*/ 0 h 42"/>
                      <a:gd name="T50" fmla="*/ 0 w 25"/>
                      <a:gd name="T51" fmla="*/ 0 h 42"/>
                      <a:gd name="T52" fmla="*/ 0 w 25"/>
                      <a:gd name="T53" fmla="*/ 0 h 42"/>
                      <a:gd name="T54" fmla="*/ 0 w 25"/>
                      <a:gd name="T55" fmla="*/ 0 h 42"/>
                      <a:gd name="T56" fmla="*/ 0 w 25"/>
                      <a:gd name="T57" fmla="*/ 0 h 42"/>
                      <a:gd name="T58" fmla="*/ 0 w 25"/>
                      <a:gd name="T59" fmla="*/ 0 h 42"/>
                      <a:gd name="T60" fmla="*/ 0 w 25"/>
                      <a:gd name="T61" fmla="*/ 0 h 42"/>
                      <a:gd name="T62" fmla="*/ 0 w 25"/>
                      <a:gd name="T63" fmla="*/ 0 h 42"/>
                      <a:gd name="T64" fmla="*/ 0 w 25"/>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2"/>
                      <a:gd name="T101" fmla="*/ 25 w 25"/>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2">
                        <a:moveTo>
                          <a:pt x="20" y="0"/>
                        </a:moveTo>
                        <a:lnTo>
                          <a:pt x="22" y="1"/>
                        </a:lnTo>
                        <a:lnTo>
                          <a:pt x="23" y="4"/>
                        </a:lnTo>
                        <a:lnTo>
                          <a:pt x="24" y="6"/>
                        </a:lnTo>
                        <a:lnTo>
                          <a:pt x="25" y="9"/>
                        </a:lnTo>
                        <a:lnTo>
                          <a:pt x="25" y="13"/>
                        </a:lnTo>
                        <a:lnTo>
                          <a:pt x="24" y="17"/>
                        </a:lnTo>
                        <a:lnTo>
                          <a:pt x="23" y="20"/>
                        </a:lnTo>
                        <a:lnTo>
                          <a:pt x="21" y="24"/>
                        </a:lnTo>
                        <a:lnTo>
                          <a:pt x="20" y="29"/>
                        </a:lnTo>
                        <a:lnTo>
                          <a:pt x="17" y="32"/>
                        </a:lnTo>
                        <a:lnTo>
                          <a:pt x="15" y="36"/>
                        </a:lnTo>
                        <a:lnTo>
                          <a:pt x="13" y="38"/>
                        </a:lnTo>
                        <a:lnTo>
                          <a:pt x="11" y="41"/>
                        </a:lnTo>
                        <a:lnTo>
                          <a:pt x="8" y="42"/>
                        </a:lnTo>
                        <a:lnTo>
                          <a:pt x="6" y="42"/>
                        </a:lnTo>
                        <a:lnTo>
                          <a:pt x="5" y="42"/>
                        </a:lnTo>
                        <a:lnTo>
                          <a:pt x="3" y="41"/>
                        </a:lnTo>
                        <a:lnTo>
                          <a:pt x="1" y="38"/>
                        </a:lnTo>
                        <a:lnTo>
                          <a:pt x="0" y="35"/>
                        </a:lnTo>
                        <a:lnTo>
                          <a:pt x="0" y="32"/>
                        </a:lnTo>
                        <a:lnTo>
                          <a:pt x="0" y="28"/>
                        </a:lnTo>
                        <a:lnTo>
                          <a:pt x="0" y="25"/>
                        </a:lnTo>
                        <a:lnTo>
                          <a:pt x="2" y="21"/>
                        </a:lnTo>
                        <a:lnTo>
                          <a:pt x="3" y="17"/>
                        </a:lnTo>
                        <a:lnTo>
                          <a:pt x="5" y="12"/>
                        </a:lnTo>
                        <a:lnTo>
                          <a:pt x="8" y="9"/>
                        </a:lnTo>
                        <a:lnTo>
                          <a:pt x="10" y="6"/>
                        </a:lnTo>
                        <a:lnTo>
                          <a:pt x="12" y="3"/>
                        </a:lnTo>
                        <a:lnTo>
                          <a:pt x="14" y="1"/>
                        </a:lnTo>
                        <a:lnTo>
                          <a:pt x="16" y="0"/>
                        </a:lnTo>
                        <a:lnTo>
                          <a:pt x="18" y="0"/>
                        </a:lnTo>
                        <a:lnTo>
                          <a:pt x="20"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9" name="Freeform 1156"/>
                  <p:cNvSpPr>
                    <a:spLocks/>
                  </p:cNvSpPr>
                  <p:nvPr/>
                </p:nvSpPr>
                <p:spPr bwMode="auto">
                  <a:xfrm>
                    <a:off x="1235" y="2443"/>
                    <a:ext cx="2" cy="3"/>
                  </a:xfrm>
                  <a:custGeom>
                    <a:avLst/>
                    <a:gdLst>
                      <a:gd name="T0" fmla="*/ 0 w 24"/>
                      <a:gd name="T1" fmla="*/ 0 h 46"/>
                      <a:gd name="T2" fmla="*/ 0 w 24"/>
                      <a:gd name="T3" fmla="*/ 0 h 46"/>
                      <a:gd name="T4" fmla="*/ 0 w 24"/>
                      <a:gd name="T5" fmla="*/ 0 h 46"/>
                      <a:gd name="T6" fmla="*/ 0 w 24"/>
                      <a:gd name="T7" fmla="*/ 0 h 46"/>
                      <a:gd name="T8" fmla="*/ 0 w 24"/>
                      <a:gd name="T9" fmla="*/ 0 h 46"/>
                      <a:gd name="T10" fmla="*/ 0 w 24"/>
                      <a:gd name="T11" fmla="*/ 0 h 46"/>
                      <a:gd name="T12" fmla="*/ 0 w 24"/>
                      <a:gd name="T13" fmla="*/ 0 h 46"/>
                      <a:gd name="T14" fmla="*/ 0 w 24"/>
                      <a:gd name="T15" fmla="*/ 0 h 46"/>
                      <a:gd name="T16" fmla="*/ 0 w 24"/>
                      <a:gd name="T17" fmla="*/ 0 h 46"/>
                      <a:gd name="T18" fmla="*/ 0 w 24"/>
                      <a:gd name="T19" fmla="*/ 0 h 46"/>
                      <a:gd name="T20" fmla="*/ 0 w 24"/>
                      <a:gd name="T21" fmla="*/ 0 h 46"/>
                      <a:gd name="T22" fmla="*/ 0 w 24"/>
                      <a:gd name="T23" fmla="*/ 0 h 46"/>
                      <a:gd name="T24" fmla="*/ 0 w 24"/>
                      <a:gd name="T25" fmla="*/ 0 h 46"/>
                      <a:gd name="T26" fmla="*/ 0 w 24"/>
                      <a:gd name="T27" fmla="*/ 0 h 46"/>
                      <a:gd name="T28" fmla="*/ 0 w 24"/>
                      <a:gd name="T29" fmla="*/ 0 h 46"/>
                      <a:gd name="T30" fmla="*/ 0 w 24"/>
                      <a:gd name="T31" fmla="*/ 0 h 46"/>
                      <a:gd name="T32" fmla="*/ 0 w 24"/>
                      <a:gd name="T33" fmla="*/ 0 h 46"/>
                      <a:gd name="T34" fmla="*/ 0 w 24"/>
                      <a:gd name="T35" fmla="*/ 0 h 46"/>
                      <a:gd name="T36" fmla="*/ 0 w 24"/>
                      <a:gd name="T37" fmla="*/ 0 h 46"/>
                      <a:gd name="T38" fmla="*/ 0 w 24"/>
                      <a:gd name="T39" fmla="*/ 0 h 46"/>
                      <a:gd name="T40" fmla="*/ 0 w 24"/>
                      <a:gd name="T41" fmla="*/ 0 h 46"/>
                      <a:gd name="T42" fmla="*/ 0 w 24"/>
                      <a:gd name="T43" fmla="*/ 0 h 46"/>
                      <a:gd name="T44" fmla="*/ 0 w 24"/>
                      <a:gd name="T45" fmla="*/ 0 h 46"/>
                      <a:gd name="T46" fmla="*/ 0 w 24"/>
                      <a:gd name="T47" fmla="*/ 0 h 46"/>
                      <a:gd name="T48" fmla="*/ 0 w 24"/>
                      <a:gd name="T49" fmla="*/ 0 h 46"/>
                      <a:gd name="T50" fmla="*/ 0 w 24"/>
                      <a:gd name="T51" fmla="*/ 0 h 46"/>
                      <a:gd name="T52" fmla="*/ 0 w 24"/>
                      <a:gd name="T53" fmla="*/ 0 h 46"/>
                      <a:gd name="T54" fmla="*/ 0 w 24"/>
                      <a:gd name="T55" fmla="*/ 0 h 46"/>
                      <a:gd name="T56" fmla="*/ 0 w 24"/>
                      <a:gd name="T57" fmla="*/ 0 h 46"/>
                      <a:gd name="T58" fmla="*/ 0 w 24"/>
                      <a:gd name="T59" fmla="*/ 0 h 46"/>
                      <a:gd name="T60" fmla="*/ 0 w 24"/>
                      <a:gd name="T61" fmla="*/ 0 h 46"/>
                      <a:gd name="T62" fmla="*/ 0 w 24"/>
                      <a:gd name="T63" fmla="*/ 0 h 46"/>
                      <a:gd name="T64" fmla="*/ 0 w 24"/>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6"/>
                      <a:gd name="T101" fmla="*/ 24 w 24"/>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6">
                        <a:moveTo>
                          <a:pt x="4" y="0"/>
                        </a:moveTo>
                        <a:lnTo>
                          <a:pt x="2" y="1"/>
                        </a:lnTo>
                        <a:lnTo>
                          <a:pt x="1" y="4"/>
                        </a:lnTo>
                        <a:lnTo>
                          <a:pt x="0" y="7"/>
                        </a:lnTo>
                        <a:lnTo>
                          <a:pt x="0" y="10"/>
                        </a:lnTo>
                        <a:lnTo>
                          <a:pt x="0" y="14"/>
                        </a:lnTo>
                        <a:lnTo>
                          <a:pt x="0" y="18"/>
                        </a:lnTo>
                        <a:lnTo>
                          <a:pt x="1" y="23"/>
                        </a:lnTo>
                        <a:lnTo>
                          <a:pt x="2" y="27"/>
                        </a:lnTo>
                        <a:lnTo>
                          <a:pt x="4" y="32"/>
                        </a:lnTo>
                        <a:lnTo>
                          <a:pt x="6" y="35"/>
                        </a:lnTo>
                        <a:lnTo>
                          <a:pt x="9" y="40"/>
                        </a:lnTo>
                        <a:lnTo>
                          <a:pt x="11" y="42"/>
                        </a:lnTo>
                        <a:lnTo>
                          <a:pt x="13" y="44"/>
                        </a:lnTo>
                        <a:lnTo>
                          <a:pt x="15" y="45"/>
                        </a:lnTo>
                        <a:lnTo>
                          <a:pt x="17" y="46"/>
                        </a:lnTo>
                        <a:lnTo>
                          <a:pt x="19" y="45"/>
                        </a:lnTo>
                        <a:lnTo>
                          <a:pt x="21" y="44"/>
                        </a:lnTo>
                        <a:lnTo>
                          <a:pt x="23" y="42"/>
                        </a:lnTo>
                        <a:lnTo>
                          <a:pt x="24" y="38"/>
                        </a:lnTo>
                        <a:lnTo>
                          <a:pt x="24" y="35"/>
                        </a:lnTo>
                        <a:lnTo>
                          <a:pt x="24" y="31"/>
                        </a:lnTo>
                        <a:lnTo>
                          <a:pt x="23" y="27"/>
                        </a:lnTo>
                        <a:lnTo>
                          <a:pt x="22" y="23"/>
                        </a:lnTo>
                        <a:lnTo>
                          <a:pt x="21" y="18"/>
                        </a:lnTo>
                        <a:lnTo>
                          <a:pt x="19" y="14"/>
                        </a:lnTo>
                        <a:lnTo>
                          <a:pt x="18" y="10"/>
                        </a:lnTo>
                        <a:lnTo>
                          <a:pt x="16" y="6"/>
                        </a:lnTo>
                        <a:lnTo>
                          <a:pt x="14" y="4"/>
                        </a:lnTo>
                        <a:lnTo>
                          <a:pt x="11" y="2"/>
                        </a:lnTo>
                        <a:lnTo>
                          <a:pt x="9" y="0"/>
                        </a:lnTo>
                        <a:lnTo>
                          <a:pt x="6" y="0"/>
                        </a:lnTo>
                        <a:lnTo>
                          <a:pt x="4"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0" name="Freeform 1157"/>
                  <p:cNvSpPr>
                    <a:spLocks/>
                  </p:cNvSpPr>
                  <p:nvPr/>
                </p:nvSpPr>
                <p:spPr bwMode="auto">
                  <a:xfrm>
                    <a:off x="1240" y="2448"/>
                    <a:ext cx="1" cy="3"/>
                  </a:xfrm>
                  <a:custGeom>
                    <a:avLst/>
                    <a:gdLst>
                      <a:gd name="T0" fmla="*/ 0 w 18"/>
                      <a:gd name="T1" fmla="*/ 0 h 47"/>
                      <a:gd name="T2" fmla="*/ 0 w 18"/>
                      <a:gd name="T3" fmla="*/ 0 h 47"/>
                      <a:gd name="T4" fmla="*/ 0 w 18"/>
                      <a:gd name="T5" fmla="*/ 0 h 47"/>
                      <a:gd name="T6" fmla="*/ 0 w 18"/>
                      <a:gd name="T7" fmla="*/ 0 h 47"/>
                      <a:gd name="T8" fmla="*/ 0 w 18"/>
                      <a:gd name="T9" fmla="*/ 0 h 47"/>
                      <a:gd name="T10" fmla="*/ 0 w 18"/>
                      <a:gd name="T11" fmla="*/ 0 h 47"/>
                      <a:gd name="T12" fmla="*/ 0 w 18"/>
                      <a:gd name="T13" fmla="*/ 0 h 47"/>
                      <a:gd name="T14" fmla="*/ 0 w 18"/>
                      <a:gd name="T15" fmla="*/ 0 h 47"/>
                      <a:gd name="T16" fmla="*/ 0 w 18"/>
                      <a:gd name="T17" fmla="*/ 0 h 47"/>
                      <a:gd name="T18" fmla="*/ 0 w 18"/>
                      <a:gd name="T19" fmla="*/ 0 h 47"/>
                      <a:gd name="T20" fmla="*/ 0 w 18"/>
                      <a:gd name="T21" fmla="*/ 0 h 47"/>
                      <a:gd name="T22" fmla="*/ 0 w 18"/>
                      <a:gd name="T23" fmla="*/ 0 h 47"/>
                      <a:gd name="T24" fmla="*/ 0 w 18"/>
                      <a:gd name="T25" fmla="*/ 0 h 47"/>
                      <a:gd name="T26" fmla="*/ 0 w 18"/>
                      <a:gd name="T27" fmla="*/ 0 h 47"/>
                      <a:gd name="T28" fmla="*/ 0 w 18"/>
                      <a:gd name="T29" fmla="*/ 0 h 47"/>
                      <a:gd name="T30" fmla="*/ 0 w 18"/>
                      <a:gd name="T31" fmla="*/ 0 h 47"/>
                      <a:gd name="T32" fmla="*/ 0 w 18"/>
                      <a:gd name="T33" fmla="*/ 0 h 47"/>
                      <a:gd name="T34" fmla="*/ 0 w 18"/>
                      <a:gd name="T35" fmla="*/ 0 h 47"/>
                      <a:gd name="T36" fmla="*/ 0 w 18"/>
                      <a:gd name="T37" fmla="*/ 0 h 47"/>
                      <a:gd name="T38" fmla="*/ 0 w 18"/>
                      <a:gd name="T39" fmla="*/ 0 h 47"/>
                      <a:gd name="T40" fmla="*/ 0 w 18"/>
                      <a:gd name="T41" fmla="*/ 0 h 47"/>
                      <a:gd name="T42" fmla="*/ 0 w 18"/>
                      <a:gd name="T43" fmla="*/ 0 h 47"/>
                      <a:gd name="T44" fmla="*/ 0 w 18"/>
                      <a:gd name="T45" fmla="*/ 0 h 47"/>
                      <a:gd name="T46" fmla="*/ 0 w 18"/>
                      <a:gd name="T47" fmla="*/ 0 h 47"/>
                      <a:gd name="T48" fmla="*/ 0 w 18"/>
                      <a:gd name="T49" fmla="*/ 0 h 47"/>
                      <a:gd name="T50" fmla="*/ 0 w 18"/>
                      <a:gd name="T51" fmla="*/ 0 h 47"/>
                      <a:gd name="T52" fmla="*/ 0 w 18"/>
                      <a:gd name="T53" fmla="*/ 0 h 47"/>
                      <a:gd name="T54" fmla="*/ 0 w 18"/>
                      <a:gd name="T55" fmla="*/ 0 h 47"/>
                      <a:gd name="T56" fmla="*/ 0 w 18"/>
                      <a:gd name="T57" fmla="*/ 0 h 47"/>
                      <a:gd name="T58" fmla="*/ 0 w 18"/>
                      <a:gd name="T59" fmla="*/ 0 h 47"/>
                      <a:gd name="T60" fmla="*/ 0 w 18"/>
                      <a:gd name="T61" fmla="*/ 0 h 47"/>
                      <a:gd name="T62" fmla="*/ 0 w 18"/>
                      <a:gd name="T63" fmla="*/ 0 h 47"/>
                      <a:gd name="T64" fmla="*/ 0 w 1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47"/>
                      <a:gd name="T101" fmla="*/ 18 w 1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47">
                        <a:moveTo>
                          <a:pt x="9" y="0"/>
                        </a:moveTo>
                        <a:lnTo>
                          <a:pt x="11" y="1"/>
                        </a:lnTo>
                        <a:lnTo>
                          <a:pt x="13" y="2"/>
                        </a:lnTo>
                        <a:lnTo>
                          <a:pt x="14" y="4"/>
                        </a:lnTo>
                        <a:lnTo>
                          <a:pt x="16" y="7"/>
                        </a:lnTo>
                        <a:lnTo>
                          <a:pt x="17" y="11"/>
                        </a:lnTo>
                        <a:lnTo>
                          <a:pt x="18" y="15"/>
                        </a:lnTo>
                        <a:lnTo>
                          <a:pt x="18" y="19"/>
                        </a:lnTo>
                        <a:lnTo>
                          <a:pt x="18" y="23"/>
                        </a:lnTo>
                        <a:lnTo>
                          <a:pt x="18" y="28"/>
                        </a:lnTo>
                        <a:lnTo>
                          <a:pt x="18" y="32"/>
                        </a:lnTo>
                        <a:lnTo>
                          <a:pt x="17" y="36"/>
                        </a:lnTo>
                        <a:lnTo>
                          <a:pt x="15" y="39"/>
                        </a:lnTo>
                        <a:lnTo>
                          <a:pt x="14" y="42"/>
                        </a:lnTo>
                        <a:lnTo>
                          <a:pt x="12" y="44"/>
                        </a:lnTo>
                        <a:lnTo>
                          <a:pt x="10" y="47"/>
                        </a:lnTo>
                        <a:lnTo>
                          <a:pt x="8" y="47"/>
                        </a:lnTo>
                        <a:lnTo>
                          <a:pt x="6" y="47"/>
                        </a:lnTo>
                        <a:lnTo>
                          <a:pt x="5" y="44"/>
                        </a:lnTo>
                        <a:lnTo>
                          <a:pt x="3" y="42"/>
                        </a:lnTo>
                        <a:lnTo>
                          <a:pt x="2" y="39"/>
                        </a:lnTo>
                        <a:lnTo>
                          <a:pt x="1" y="36"/>
                        </a:lnTo>
                        <a:lnTo>
                          <a:pt x="1" y="32"/>
                        </a:lnTo>
                        <a:lnTo>
                          <a:pt x="0" y="28"/>
                        </a:lnTo>
                        <a:lnTo>
                          <a:pt x="0" y="23"/>
                        </a:lnTo>
                        <a:lnTo>
                          <a:pt x="0" y="18"/>
                        </a:lnTo>
                        <a:lnTo>
                          <a:pt x="1" y="14"/>
                        </a:lnTo>
                        <a:lnTo>
                          <a:pt x="2" y="10"/>
                        </a:lnTo>
                        <a:lnTo>
                          <a:pt x="3" y="7"/>
                        </a:lnTo>
                        <a:lnTo>
                          <a:pt x="4" y="4"/>
                        </a:lnTo>
                        <a:lnTo>
                          <a:pt x="6" y="2"/>
                        </a:lnTo>
                        <a:lnTo>
                          <a:pt x="8" y="1"/>
                        </a:lnTo>
                        <a:lnTo>
                          <a:pt x="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1" name="Freeform 1158"/>
                  <p:cNvSpPr>
                    <a:spLocks/>
                  </p:cNvSpPr>
                  <p:nvPr/>
                </p:nvSpPr>
                <p:spPr bwMode="auto">
                  <a:xfrm>
                    <a:off x="1244" y="2452"/>
                    <a:ext cx="2" cy="3"/>
                  </a:xfrm>
                  <a:custGeom>
                    <a:avLst/>
                    <a:gdLst>
                      <a:gd name="T0" fmla="*/ 0 w 26"/>
                      <a:gd name="T1" fmla="*/ 0 h 41"/>
                      <a:gd name="T2" fmla="*/ 0 w 26"/>
                      <a:gd name="T3" fmla="*/ 0 h 41"/>
                      <a:gd name="T4" fmla="*/ 0 w 26"/>
                      <a:gd name="T5" fmla="*/ 0 h 41"/>
                      <a:gd name="T6" fmla="*/ 0 w 26"/>
                      <a:gd name="T7" fmla="*/ 0 h 41"/>
                      <a:gd name="T8" fmla="*/ 0 w 26"/>
                      <a:gd name="T9" fmla="*/ 0 h 41"/>
                      <a:gd name="T10" fmla="*/ 0 w 26"/>
                      <a:gd name="T11" fmla="*/ 0 h 41"/>
                      <a:gd name="T12" fmla="*/ 0 w 26"/>
                      <a:gd name="T13" fmla="*/ 0 h 41"/>
                      <a:gd name="T14" fmla="*/ 0 w 26"/>
                      <a:gd name="T15" fmla="*/ 0 h 41"/>
                      <a:gd name="T16" fmla="*/ 0 w 26"/>
                      <a:gd name="T17" fmla="*/ 0 h 41"/>
                      <a:gd name="T18" fmla="*/ 0 w 26"/>
                      <a:gd name="T19" fmla="*/ 0 h 41"/>
                      <a:gd name="T20" fmla="*/ 0 w 26"/>
                      <a:gd name="T21" fmla="*/ 0 h 41"/>
                      <a:gd name="T22" fmla="*/ 0 w 26"/>
                      <a:gd name="T23" fmla="*/ 0 h 41"/>
                      <a:gd name="T24" fmla="*/ 0 w 26"/>
                      <a:gd name="T25" fmla="*/ 0 h 41"/>
                      <a:gd name="T26" fmla="*/ 0 w 26"/>
                      <a:gd name="T27" fmla="*/ 0 h 41"/>
                      <a:gd name="T28" fmla="*/ 0 w 26"/>
                      <a:gd name="T29" fmla="*/ 0 h 41"/>
                      <a:gd name="T30" fmla="*/ 0 w 26"/>
                      <a:gd name="T31" fmla="*/ 0 h 41"/>
                      <a:gd name="T32" fmla="*/ 0 w 26"/>
                      <a:gd name="T33" fmla="*/ 0 h 41"/>
                      <a:gd name="T34" fmla="*/ 0 w 26"/>
                      <a:gd name="T35" fmla="*/ 0 h 41"/>
                      <a:gd name="T36" fmla="*/ 0 w 26"/>
                      <a:gd name="T37" fmla="*/ 0 h 41"/>
                      <a:gd name="T38" fmla="*/ 0 w 26"/>
                      <a:gd name="T39" fmla="*/ 0 h 41"/>
                      <a:gd name="T40" fmla="*/ 0 w 26"/>
                      <a:gd name="T41" fmla="*/ 0 h 41"/>
                      <a:gd name="T42" fmla="*/ 0 w 26"/>
                      <a:gd name="T43" fmla="*/ 0 h 41"/>
                      <a:gd name="T44" fmla="*/ 0 w 26"/>
                      <a:gd name="T45" fmla="*/ 0 h 41"/>
                      <a:gd name="T46" fmla="*/ 0 w 26"/>
                      <a:gd name="T47" fmla="*/ 0 h 41"/>
                      <a:gd name="T48" fmla="*/ 0 w 26"/>
                      <a:gd name="T49" fmla="*/ 0 h 41"/>
                      <a:gd name="T50" fmla="*/ 0 w 26"/>
                      <a:gd name="T51" fmla="*/ 0 h 41"/>
                      <a:gd name="T52" fmla="*/ 0 w 26"/>
                      <a:gd name="T53" fmla="*/ 0 h 41"/>
                      <a:gd name="T54" fmla="*/ 0 w 26"/>
                      <a:gd name="T55" fmla="*/ 0 h 41"/>
                      <a:gd name="T56" fmla="*/ 0 w 26"/>
                      <a:gd name="T57" fmla="*/ 0 h 41"/>
                      <a:gd name="T58" fmla="*/ 0 w 26"/>
                      <a:gd name="T59" fmla="*/ 0 h 41"/>
                      <a:gd name="T60" fmla="*/ 0 w 26"/>
                      <a:gd name="T61" fmla="*/ 0 h 41"/>
                      <a:gd name="T62" fmla="*/ 0 w 26"/>
                      <a:gd name="T63" fmla="*/ 0 h 41"/>
                      <a:gd name="T64" fmla="*/ 0 w 26"/>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1"/>
                      <a:gd name="T101" fmla="*/ 26 w 26"/>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1">
                        <a:moveTo>
                          <a:pt x="21" y="0"/>
                        </a:moveTo>
                        <a:lnTo>
                          <a:pt x="23" y="1"/>
                        </a:lnTo>
                        <a:lnTo>
                          <a:pt x="24" y="3"/>
                        </a:lnTo>
                        <a:lnTo>
                          <a:pt x="25" y="5"/>
                        </a:lnTo>
                        <a:lnTo>
                          <a:pt x="26" y="9"/>
                        </a:lnTo>
                        <a:lnTo>
                          <a:pt x="26" y="12"/>
                        </a:lnTo>
                        <a:lnTo>
                          <a:pt x="25" y="16"/>
                        </a:lnTo>
                        <a:lnTo>
                          <a:pt x="24" y="20"/>
                        </a:lnTo>
                        <a:lnTo>
                          <a:pt x="23" y="24"/>
                        </a:lnTo>
                        <a:lnTo>
                          <a:pt x="21" y="29"/>
                        </a:lnTo>
                        <a:lnTo>
                          <a:pt x="19" y="32"/>
                        </a:lnTo>
                        <a:lnTo>
                          <a:pt x="16" y="35"/>
                        </a:lnTo>
                        <a:lnTo>
                          <a:pt x="14" y="38"/>
                        </a:lnTo>
                        <a:lnTo>
                          <a:pt x="11" y="40"/>
                        </a:lnTo>
                        <a:lnTo>
                          <a:pt x="9" y="41"/>
                        </a:lnTo>
                        <a:lnTo>
                          <a:pt x="7" y="41"/>
                        </a:lnTo>
                        <a:lnTo>
                          <a:pt x="4" y="41"/>
                        </a:lnTo>
                        <a:lnTo>
                          <a:pt x="3" y="40"/>
                        </a:lnTo>
                        <a:lnTo>
                          <a:pt x="1" y="38"/>
                        </a:lnTo>
                        <a:lnTo>
                          <a:pt x="0" y="36"/>
                        </a:lnTo>
                        <a:lnTo>
                          <a:pt x="0" y="32"/>
                        </a:lnTo>
                        <a:lnTo>
                          <a:pt x="0" y="29"/>
                        </a:lnTo>
                        <a:lnTo>
                          <a:pt x="0" y="25"/>
                        </a:lnTo>
                        <a:lnTo>
                          <a:pt x="1" y="21"/>
                        </a:lnTo>
                        <a:lnTo>
                          <a:pt x="3" y="17"/>
                        </a:lnTo>
                        <a:lnTo>
                          <a:pt x="5" y="13"/>
                        </a:lnTo>
                        <a:lnTo>
                          <a:pt x="7" y="9"/>
                        </a:lnTo>
                        <a:lnTo>
                          <a:pt x="9" y="6"/>
                        </a:lnTo>
                        <a:lnTo>
                          <a:pt x="12" y="4"/>
                        </a:lnTo>
                        <a:lnTo>
                          <a:pt x="14" y="2"/>
                        </a:lnTo>
                        <a:lnTo>
                          <a:pt x="17" y="0"/>
                        </a:lnTo>
                        <a:lnTo>
                          <a:pt x="19" y="0"/>
                        </a:lnTo>
                        <a:lnTo>
                          <a:pt x="21"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2" name="Freeform 1159"/>
                  <p:cNvSpPr>
                    <a:spLocks/>
                  </p:cNvSpPr>
                  <p:nvPr/>
                </p:nvSpPr>
                <p:spPr bwMode="auto">
                  <a:xfrm>
                    <a:off x="1237" y="2446"/>
                    <a:ext cx="2" cy="4"/>
                  </a:xfrm>
                  <a:custGeom>
                    <a:avLst/>
                    <a:gdLst>
                      <a:gd name="T0" fmla="*/ 0 w 24"/>
                      <a:gd name="T1" fmla="*/ 0 h 46"/>
                      <a:gd name="T2" fmla="*/ 0 w 24"/>
                      <a:gd name="T3" fmla="*/ 0 h 46"/>
                      <a:gd name="T4" fmla="*/ 0 w 24"/>
                      <a:gd name="T5" fmla="*/ 0 h 46"/>
                      <a:gd name="T6" fmla="*/ 0 w 24"/>
                      <a:gd name="T7" fmla="*/ 0 h 46"/>
                      <a:gd name="T8" fmla="*/ 0 w 24"/>
                      <a:gd name="T9" fmla="*/ 0 h 46"/>
                      <a:gd name="T10" fmla="*/ 0 w 24"/>
                      <a:gd name="T11" fmla="*/ 0 h 46"/>
                      <a:gd name="T12" fmla="*/ 0 w 24"/>
                      <a:gd name="T13" fmla="*/ 0 h 46"/>
                      <a:gd name="T14" fmla="*/ 0 w 24"/>
                      <a:gd name="T15" fmla="*/ 0 h 46"/>
                      <a:gd name="T16" fmla="*/ 0 w 24"/>
                      <a:gd name="T17" fmla="*/ 0 h 46"/>
                      <a:gd name="T18" fmla="*/ 0 w 24"/>
                      <a:gd name="T19" fmla="*/ 0 h 46"/>
                      <a:gd name="T20" fmla="*/ 0 w 24"/>
                      <a:gd name="T21" fmla="*/ 0 h 46"/>
                      <a:gd name="T22" fmla="*/ 0 w 24"/>
                      <a:gd name="T23" fmla="*/ 0 h 46"/>
                      <a:gd name="T24" fmla="*/ 0 w 24"/>
                      <a:gd name="T25" fmla="*/ 0 h 46"/>
                      <a:gd name="T26" fmla="*/ 0 w 24"/>
                      <a:gd name="T27" fmla="*/ 0 h 46"/>
                      <a:gd name="T28" fmla="*/ 0 w 24"/>
                      <a:gd name="T29" fmla="*/ 0 h 46"/>
                      <a:gd name="T30" fmla="*/ 0 w 24"/>
                      <a:gd name="T31" fmla="*/ 0 h 46"/>
                      <a:gd name="T32" fmla="*/ 0 w 24"/>
                      <a:gd name="T33" fmla="*/ 0 h 46"/>
                      <a:gd name="T34" fmla="*/ 0 w 24"/>
                      <a:gd name="T35" fmla="*/ 0 h 46"/>
                      <a:gd name="T36" fmla="*/ 0 w 24"/>
                      <a:gd name="T37" fmla="*/ 0 h 46"/>
                      <a:gd name="T38" fmla="*/ 0 w 24"/>
                      <a:gd name="T39" fmla="*/ 0 h 46"/>
                      <a:gd name="T40" fmla="*/ 0 w 24"/>
                      <a:gd name="T41" fmla="*/ 0 h 46"/>
                      <a:gd name="T42" fmla="*/ 0 w 24"/>
                      <a:gd name="T43" fmla="*/ 0 h 46"/>
                      <a:gd name="T44" fmla="*/ 0 w 24"/>
                      <a:gd name="T45" fmla="*/ 0 h 46"/>
                      <a:gd name="T46" fmla="*/ 0 w 24"/>
                      <a:gd name="T47" fmla="*/ 0 h 46"/>
                      <a:gd name="T48" fmla="*/ 0 w 24"/>
                      <a:gd name="T49" fmla="*/ 0 h 46"/>
                      <a:gd name="T50" fmla="*/ 0 w 24"/>
                      <a:gd name="T51" fmla="*/ 0 h 46"/>
                      <a:gd name="T52" fmla="*/ 0 w 24"/>
                      <a:gd name="T53" fmla="*/ 0 h 46"/>
                      <a:gd name="T54" fmla="*/ 0 w 24"/>
                      <a:gd name="T55" fmla="*/ 0 h 46"/>
                      <a:gd name="T56" fmla="*/ 0 w 24"/>
                      <a:gd name="T57" fmla="*/ 0 h 46"/>
                      <a:gd name="T58" fmla="*/ 0 w 24"/>
                      <a:gd name="T59" fmla="*/ 0 h 46"/>
                      <a:gd name="T60" fmla="*/ 0 w 24"/>
                      <a:gd name="T61" fmla="*/ 0 h 46"/>
                      <a:gd name="T62" fmla="*/ 0 w 24"/>
                      <a:gd name="T63" fmla="*/ 0 h 46"/>
                      <a:gd name="T64" fmla="*/ 0 w 24"/>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6"/>
                      <a:gd name="T101" fmla="*/ 24 w 24"/>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6">
                        <a:moveTo>
                          <a:pt x="4" y="0"/>
                        </a:moveTo>
                        <a:lnTo>
                          <a:pt x="3" y="2"/>
                        </a:lnTo>
                        <a:lnTo>
                          <a:pt x="2" y="4"/>
                        </a:lnTo>
                        <a:lnTo>
                          <a:pt x="1" y="7"/>
                        </a:lnTo>
                        <a:lnTo>
                          <a:pt x="0" y="10"/>
                        </a:lnTo>
                        <a:lnTo>
                          <a:pt x="0" y="14"/>
                        </a:lnTo>
                        <a:lnTo>
                          <a:pt x="1" y="19"/>
                        </a:lnTo>
                        <a:lnTo>
                          <a:pt x="1" y="23"/>
                        </a:lnTo>
                        <a:lnTo>
                          <a:pt x="3" y="28"/>
                        </a:lnTo>
                        <a:lnTo>
                          <a:pt x="4" y="32"/>
                        </a:lnTo>
                        <a:lnTo>
                          <a:pt x="6" y="36"/>
                        </a:lnTo>
                        <a:lnTo>
                          <a:pt x="8" y="39"/>
                        </a:lnTo>
                        <a:lnTo>
                          <a:pt x="11" y="42"/>
                        </a:lnTo>
                        <a:lnTo>
                          <a:pt x="13" y="44"/>
                        </a:lnTo>
                        <a:lnTo>
                          <a:pt x="15" y="45"/>
                        </a:lnTo>
                        <a:lnTo>
                          <a:pt x="17" y="46"/>
                        </a:lnTo>
                        <a:lnTo>
                          <a:pt x="19" y="46"/>
                        </a:lnTo>
                        <a:lnTo>
                          <a:pt x="21" y="45"/>
                        </a:lnTo>
                        <a:lnTo>
                          <a:pt x="23" y="43"/>
                        </a:lnTo>
                        <a:lnTo>
                          <a:pt x="24" y="40"/>
                        </a:lnTo>
                        <a:lnTo>
                          <a:pt x="24" y="37"/>
                        </a:lnTo>
                        <a:lnTo>
                          <a:pt x="24" y="33"/>
                        </a:lnTo>
                        <a:lnTo>
                          <a:pt x="24" y="29"/>
                        </a:lnTo>
                        <a:lnTo>
                          <a:pt x="23" y="25"/>
                        </a:lnTo>
                        <a:lnTo>
                          <a:pt x="22" y="20"/>
                        </a:lnTo>
                        <a:lnTo>
                          <a:pt x="20" y="16"/>
                        </a:lnTo>
                        <a:lnTo>
                          <a:pt x="19" y="11"/>
                        </a:lnTo>
                        <a:lnTo>
                          <a:pt x="17" y="8"/>
                        </a:lnTo>
                        <a:lnTo>
                          <a:pt x="14" y="5"/>
                        </a:lnTo>
                        <a:lnTo>
                          <a:pt x="12" y="3"/>
                        </a:lnTo>
                        <a:lnTo>
                          <a:pt x="9" y="1"/>
                        </a:lnTo>
                        <a:lnTo>
                          <a:pt x="7" y="0"/>
                        </a:lnTo>
                        <a:lnTo>
                          <a:pt x="4"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3" name="Freeform 1160"/>
                  <p:cNvSpPr>
                    <a:spLocks/>
                  </p:cNvSpPr>
                  <p:nvPr/>
                </p:nvSpPr>
                <p:spPr bwMode="auto">
                  <a:xfrm>
                    <a:off x="1240" y="2452"/>
                    <a:ext cx="1" cy="3"/>
                  </a:xfrm>
                  <a:custGeom>
                    <a:avLst/>
                    <a:gdLst>
                      <a:gd name="T0" fmla="*/ 0 w 22"/>
                      <a:gd name="T1" fmla="*/ 0 h 46"/>
                      <a:gd name="T2" fmla="*/ 0 w 22"/>
                      <a:gd name="T3" fmla="*/ 0 h 46"/>
                      <a:gd name="T4" fmla="*/ 0 w 22"/>
                      <a:gd name="T5" fmla="*/ 0 h 46"/>
                      <a:gd name="T6" fmla="*/ 0 w 22"/>
                      <a:gd name="T7" fmla="*/ 0 h 46"/>
                      <a:gd name="T8" fmla="*/ 0 w 22"/>
                      <a:gd name="T9" fmla="*/ 0 h 46"/>
                      <a:gd name="T10" fmla="*/ 0 w 22"/>
                      <a:gd name="T11" fmla="*/ 0 h 46"/>
                      <a:gd name="T12" fmla="*/ 0 w 22"/>
                      <a:gd name="T13" fmla="*/ 0 h 46"/>
                      <a:gd name="T14" fmla="*/ 0 w 22"/>
                      <a:gd name="T15" fmla="*/ 0 h 46"/>
                      <a:gd name="T16" fmla="*/ 0 w 22"/>
                      <a:gd name="T17" fmla="*/ 0 h 46"/>
                      <a:gd name="T18" fmla="*/ 0 w 22"/>
                      <a:gd name="T19" fmla="*/ 0 h 46"/>
                      <a:gd name="T20" fmla="*/ 0 w 22"/>
                      <a:gd name="T21" fmla="*/ 0 h 46"/>
                      <a:gd name="T22" fmla="*/ 0 w 22"/>
                      <a:gd name="T23" fmla="*/ 0 h 46"/>
                      <a:gd name="T24" fmla="*/ 0 w 22"/>
                      <a:gd name="T25" fmla="*/ 0 h 46"/>
                      <a:gd name="T26" fmla="*/ 0 w 22"/>
                      <a:gd name="T27" fmla="*/ 0 h 46"/>
                      <a:gd name="T28" fmla="*/ 0 w 22"/>
                      <a:gd name="T29" fmla="*/ 0 h 46"/>
                      <a:gd name="T30" fmla="*/ 0 w 22"/>
                      <a:gd name="T31" fmla="*/ 0 h 46"/>
                      <a:gd name="T32" fmla="*/ 0 w 22"/>
                      <a:gd name="T33" fmla="*/ 0 h 46"/>
                      <a:gd name="T34" fmla="*/ 0 w 22"/>
                      <a:gd name="T35" fmla="*/ 0 h 46"/>
                      <a:gd name="T36" fmla="*/ 0 w 22"/>
                      <a:gd name="T37" fmla="*/ 0 h 46"/>
                      <a:gd name="T38" fmla="*/ 0 w 22"/>
                      <a:gd name="T39" fmla="*/ 0 h 46"/>
                      <a:gd name="T40" fmla="*/ 0 w 22"/>
                      <a:gd name="T41" fmla="*/ 0 h 46"/>
                      <a:gd name="T42" fmla="*/ 0 w 22"/>
                      <a:gd name="T43" fmla="*/ 0 h 46"/>
                      <a:gd name="T44" fmla="*/ 0 w 22"/>
                      <a:gd name="T45" fmla="*/ 0 h 46"/>
                      <a:gd name="T46" fmla="*/ 0 w 22"/>
                      <a:gd name="T47" fmla="*/ 0 h 46"/>
                      <a:gd name="T48" fmla="*/ 0 w 22"/>
                      <a:gd name="T49" fmla="*/ 0 h 46"/>
                      <a:gd name="T50" fmla="*/ 0 w 22"/>
                      <a:gd name="T51" fmla="*/ 0 h 46"/>
                      <a:gd name="T52" fmla="*/ 0 w 22"/>
                      <a:gd name="T53" fmla="*/ 0 h 46"/>
                      <a:gd name="T54" fmla="*/ 0 w 22"/>
                      <a:gd name="T55" fmla="*/ 0 h 46"/>
                      <a:gd name="T56" fmla="*/ 0 w 22"/>
                      <a:gd name="T57" fmla="*/ 0 h 46"/>
                      <a:gd name="T58" fmla="*/ 0 w 22"/>
                      <a:gd name="T59" fmla="*/ 0 h 46"/>
                      <a:gd name="T60" fmla="*/ 0 w 22"/>
                      <a:gd name="T61" fmla="*/ 0 h 46"/>
                      <a:gd name="T62" fmla="*/ 0 w 22"/>
                      <a:gd name="T63" fmla="*/ 0 h 46"/>
                      <a:gd name="T64" fmla="*/ 0 w 22"/>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46"/>
                      <a:gd name="T101" fmla="*/ 22 w 22"/>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46">
                        <a:moveTo>
                          <a:pt x="10" y="0"/>
                        </a:moveTo>
                        <a:lnTo>
                          <a:pt x="12" y="0"/>
                        </a:lnTo>
                        <a:lnTo>
                          <a:pt x="14" y="2"/>
                        </a:lnTo>
                        <a:lnTo>
                          <a:pt x="16" y="3"/>
                        </a:lnTo>
                        <a:lnTo>
                          <a:pt x="18" y="6"/>
                        </a:lnTo>
                        <a:lnTo>
                          <a:pt x="19" y="9"/>
                        </a:lnTo>
                        <a:lnTo>
                          <a:pt x="20" y="13"/>
                        </a:lnTo>
                        <a:lnTo>
                          <a:pt x="21" y="17"/>
                        </a:lnTo>
                        <a:lnTo>
                          <a:pt x="22" y="21"/>
                        </a:lnTo>
                        <a:lnTo>
                          <a:pt x="22" y="26"/>
                        </a:lnTo>
                        <a:lnTo>
                          <a:pt x="22" y="31"/>
                        </a:lnTo>
                        <a:lnTo>
                          <a:pt x="21" y="35"/>
                        </a:lnTo>
                        <a:lnTo>
                          <a:pt x="20" y="39"/>
                        </a:lnTo>
                        <a:lnTo>
                          <a:pt x="19" y="42"/>
                        </a:lnTo>
                        <a:lnTo>
                          <a:pt x="17" y="44"/>
                        </a:lnTo>
                        <a:lnTo>
                          <a:pt x="15" y="45"/>
                        </a:lnTo>
                        <a:lnTo>
                          <a:pt x="13" y="46"/>
                        </a:lnTo>
                        <a:lnTo>
                          <a:pt x="11" y="46"/>
                        </a:lnTo>
                        <a:lnTo>
                          <a:pt x="9" y="45"/>
                        </a:lnTo>
                        <a:lnTo>
                          <a:pt x="7" y="43"/>
                        </a:lnTo>
                        <a:lnTo>
                          <a:pt x="5" y="40"/>
                        </a:lnTo>
                        <a:lnTo>
                          <a:pt x="3" y="37"/>
                        </a:lnTo>
                        <a:lnTo>
                          <a:pt x="2" y="33"/>
                        </a:lnTo>
                        <a:lnTo>
                          <a:pt x="1" y="29"/>
                        </a:lnTo>
                        <a:lnTo>
                          <a:pt x="1" y="24"/>
                        </a:lnTo>
                        <a:lnTo>
                          <a:pt x="0" y="19"/>
                        </a:lnTo>
                        <a:lnTo>
                          <a:pt x="0" y="15"/>
                        </a:lnTo>
                        <a:lnTo>
                          <a:pt x="1" y="11"/>
                        </a:lnTo>
                        <a:lnTo>
                          <a:pt x="2" y="7"/>
                        </a:lnTo>
                        <a:lnTo>
                          <a:pt x="4" y="4"/>
                        </a:lnTo>
                        <a:lnTo>
                          <a:pt x="5" y="2"/>
                        </a:lnTo>
                        <a:lnTo>
                          <a:pt x="7" y="0"/>
                        </a:lnTo>
                        <a:lnTo>
                          <a:pt x="10"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4" name="Freeform 1161"/>
                  <p:cNvSpPr>
                    <a:spLocks noEditPoints="1"/>
                  </p:cNvSpPr>
                  <p:nvPr/>
                </p:nvSpPr>
                <p:spPr bwMode="auto">
                  <a:xfrm>
                    <a:off x="1241" y="2421"/>
                    <a:ext cx="16" cy="37"/>
                  </a:xfrm>
                  <a:custGeom>
                    <a:avLst/>
                    <a:gdLst>
                      <a:gd name="T0" fmla="*/ 0 w 202"/>
                      <a:gd name="T1" fmla="*/ 0 h 477"/>
                      <a:gd name="T2" fmla="*/ 0 w 202"/>
                      <a:gd name="T3" fmla="*/ 0 h 477"/>
                      <a:gd name="T4" fmla="*/ 0 w 202"/>
                      <a:gd name="T5" fmla="*/ 0 h 477"/>
                      <a:gd name="T6" fmla="*/ 0 w 202"/>
                      <a:gd name="T7" fmla="*/ 0 h 477"/>
                      <a:gd name="T8" fmla="*/ 0 w 202"/>
                      <a:gd name="T9" fmla="*/ 0 h 477"/>
                      <a:gd name="T10" fmla="*/ 0 w 202"/>
                      <a:gd name="T11" fmla="*/ 0 h 477"/>
                      <a:gd name="T12" fmla="*/ 0 w 202"/>
                      <a:gd name="T13" fmla="*/ 0 h 477"/>
                      <a:gd name="T14" fmla="*/ 0 w 202"/>
                      <a:gd name="T15" fmla="*/ 0 h 477"/>
                      <a:gd name="T16" fmla="*/ 0 w 202"/>
                      <a:gd name="T17" fmla="*/ 0 h 477"/>
                      <a:gd name="T18" fmla="*/ 0 w 202"/>
                      <a:gd name="T19" fmla="*/ 0 h 477"/>
                      <a:gd name="T20" fmla="*/ 0 w 202"/>
                      <a:gd name="T21" fmla="*/ 0 h 477"/>
                      <a:gd name="T22" fmla="*/ 0 w 202"/>
                      <a:gd name="T23" fmla="*/ 0 h 477"/>
                      <a:gd name="T24" fmla="*/ 0 w 202"/>
                      <a:gd name="T25" fmla="*/ 0 h 477"/>
                      <a:gd name="T26" fmla="*/ 0 w 202"/>
                      <a:gd name="T27" fmla="*/ 0 h 477"/>
                      <a:gd name="T28" fmla="*/ 0 w 202"/>
                      <a:gd name="T29" fmla="*/ 0 h 477"/>
                      <a:gd name="T30" fmla="*/ 0 w 202"/>
                      <a:gd name="T31" fmla="*/ 0 h 477"/>
                      <a:gd name="T32" fmla="*/ 0 w 202"/>
                      <a:gd name="T33" fmla="*/ 0 h 477"/>
                      <a:gd name="T34" fmla="*/ 0 w 202"/>
                      <a:gd name="T35" fmla="*/ 0 h 477"/>
                      <a:gd name="T36" fmla="*/ 0 w 202"/>
                      <a:gd name="T37" fmla="*/ 0 h 477"/>
                      <a:gd name="T38" fmla="*/ 0 w 202"/>
                      <a:gd name="T39" fmla="*/ 0 h 477"/>
                      <a:gd name="T40" fmla="*/ 0 w 202"/>
                      <a:gd name="T41" fmla="*/ 0 h 477"/>
                      <a:gd name="T42" fmla="*/ 0 w 202"/>
                      <a:gd name="T43" fmla="*/ 0 h 477"/>
                      <a:gd name="T44" fmla="*/ 0 w 202"/>
                      <a:gd name="T45" fmla="*/ 0 h 477"/>
                      <a:gd name="T46" fmla="*/ 0 w 202"/>
                      <a:gd name="T47" fmla="*/ 0 h 477"/>
                      <a:gd name="T48" fmla="*/ 0 w 202"/>
                      <a:gd name="T49" fmla="*/ 0 h 477"/>
                      <a:gd name="T50" fmla="*/ 0 w 202"/>
                      <a:gd name="T51" fmla="*/ 0 h 477"/>
                      <a:gd name="T52" fmla="*/ 0 w 202"/>
                      <a:gd name="T53" fmla="*/ 0 h 477"/>
                      <a:gd name="T54" fmla="*/ 0 w 202"/>
                      <a:gd name="T55" fmla="*/ 0 h 477"/>
                      <a:gd name="T56" fmla="*/ 0 w 202"/>
                      <a:gd name="T57" fmla="*/ 0 h 477"/>
                      <a:gd name="T58" fmla="*/ 0 w 202"/>
                      <a:gd name="T59" fmla="*/ 0 h 477"/>
                      <a:gd name="T60" fmla="*/ 0 w 202"/>
                      <a:gd name="T61" fmla="*/ 0 h 477"/>
                      <a:gd name="T62" fmla="*/ 0 w 202"/>
                      <a:gd name="T63" fmla="*/ 0 h 477"/>
                      <a:gd name="T64" fmla="*/ 0 w 202"/>
                      <a:gd name="T65" fmla="*/ 0 h 477"/>
                      <a:gd name="T66" fmla="*/ 0 w 202"/>
                      <a:gd name="T67" fmla="*/ 0 h 477"/>
                      <a:gd name="T68" fmla="*/ 0 w 202"/>
                      <a:gd name="T69" fmla="*/ 0 h 477"/>
                      <a:gd name="T70" fmla="*/ 0 w 202"/>
                      <a:gd name="T71" fmla="*/ 0 h 477"/>
                      <a:gd name="T72" fmla="*/ 0 w 202"/>
                      <a:gd name="T73" fmla="*/ 0 h 477"/>
                      <a:gd name="T74" fmla="*/ 0 w 202"/>
                      <a:gd name="T75" fmla="*/ 0 h 477"/>
                      <a:gd name="T76" fmla="*/ 0 w 202"/>
                      <a:gd name="T77" fmla="*/ 0 h 477"/>
                      <a:gd name="T78" fmla="*/ 0 w 202"/>
                      <a:gd name="T79" fmla="*/ 0 h 477"/>
                      <a:gd name="T80" fmla="*/ 0 w 202"/>
                      <a:gd name="T81" fmla="*/ 0 h 477"/>
                      <a:gd name="T82" fmla="*/ 0 w 202"/>
                      <a:gd name="T83" fmla="*/ 0 h 477"/>
                      <a:gd name="T84" fmla="*/ 0 w 202"/>
                      <a:gd name="T85" fmla="*/ 0 h 477"/>
                      <a:gd name="T86" fmla="*/ 0 w 202"/>
                      <a:gd name="T87" fmla="*/ 0 h 477"/>
                      <a:gd name="T88" fmla="*/ 0 w 202"/>
                      <a:gd name="T89" fmla="*/ 0 h 477"/>
                      <a:gd name="T90" fmla="*/ 0 w 202"/>
                      <a:gd name="T91" fmla="*/ 0 h 477"/>
                      <a:gd name="T92" fmla="*/ 0 w 202"/>
                      <a:gd name="T93" fmla="*/ 0 h 477"/>
                      <a:gd name="T94" fmla="*/ 0 w 202"/>
                      <a:gd name="T95" fmla="*/ 0 h 477"/>
                      <a:gd name="T96" fmla="*/ 0 w 202"/>
                      <a:gd name="T97" fmla="*/ 0 h 477"/>
                      <a:gd name="T98" fmla="*/ 0 w 202"/>
                      <a:gd name="T99" fmla="*/ 0 h 477"/>
                      <a:gd name="T100" fmla="*/ 0 w 202"/>
                      <a:gd name="T101" fmla="*/ 0 h 477"/>
                      <a:gd name="T102" fmla="*/ 0 w 202"/>
                      <a:gd name="T103" fmla="*/ 0 h 477"/>
                      <a:gd name="T104" fmla="*/ 0 w 202"/>
                      <a:gd name="T105" fmla="*/ 0 h 477"/>
                      <a:gd name="T106" fmla="*/ 0 w 202"/>
                      <a:gd name="T107" fmla="*/ 0 h 477"/>
                      <a:gd name="T108" fmla="*/ 0 w 202"/>
                      <a:gd name="T109" fmla="*/ 0 h 4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2"/>
                      <a:gd name="T166" fmla="*/ 0 h 477"/>
                      <a:gd name="T167" fmla="*/ 202 w 202"/>
                      <a:gd name="T168" fmla="*/ 477 h 4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2" h="477">
                        <a:moveTo>
                          <a:pt x="14" y="430"/>
                        </a:moveTo>
                        <a:lnTo>
                          <a:pt x="16" y="431"/>
                        </a:lnTo>
                        <a:lnTo>
                          <a:pt x="18" y="433"/>
                        </a:lnTo>
                        <a:lnTo>
                          <a:pt x="20" y="436"/>
                        </a:lnTo>
                        <a:lnTo>
                          <a:pt x="21" y="439"/>
                        </a:lnTo>
                        <a:lnTo>
                          <a:pt x="22" y="442"/>
                        </a:lnTo>
                        <a:lnTo>
                          <a:pt x="22" y="446"/>
                        </a:lnTo>
                        <a:lnTo>
                          <a:pt x="22" y="450"/>
                        </a:lnTo>
                        <a:lnTo>
                          <a:pt x="21" y="455"/>
                        </a:lnTo>
                        <a:lnTo>
                          <a:pt x="21" y="461"/>
                        </a:lnTo>
                        <a:lnTo>
                          <a:pt x="19" y="465"/>
                        </a:lnTo>
                        <a:lnTo>
                          <a:pt x="18" y="469"/>
                        </a:lnTo>
                        <a:lnTo>
                          <a:pt x="16" y="472"/>
                        </a:lnTo>
                        <a:lnTo>
                          <a:pt x="14" y="475"/>
                        </a:lnTo>
                        <a:lnTo>
                          <a:pt x="12" y="477"/>
                        </a:lnTo>
                        <a:lnTo>
                          <a:pt x="10" y="477"/>
                        </a:lnTo>
                        <a:lnTo>
                          <a:pt x="8" y="477"/>
                        </a:lnTo>
                        <a:lnTo>
                          <a:pt x="5" y="477"/>
                        </a:lnTo>
                        <a:lnTo>
                          <a:pt x="4" y="475"/>
                        </a:lnTo>
                        <a:lnTo>
                          <a:pt x="2" y="473"/>
                        </a:lnTo>
                        <a:lnTo>
                          <a:pt x="1" y="470"/>
                        </a:lnTo>
                        <a:lnTo>
                          <a:pt x="0" y="467"/>
                        </a:lnTo>
                        <a:lnTo>
                          <a:pt x="0" y="462"/>
                        </a:lnTo>
                        <a:lnTo>
                          <a:pt x="0" y="457"/>
                        </a:lnTo>
                        <a:lnTo>
                          <a:pt x="0" y="452"/>
                        </a:lnTo>
                        <a:lnTo>
                          <a:pt x="1" y="447"/>
                        </a:lnTo>
                        <a:lnTo>
                          <a:pt x="2" y="443"/>
                        </a:lnTo>
                        <a:lnTo>
                          <a:pt x="3" y="440"/>
                        </a:lnTo>
                        <a:lnTo>
                          <a:pt x="5" y="437"/>
                        </a:lnTo>
                        <a:lnTo>
                          <a:pt x="7" y="434"/>
                        </a:lnTo>
                        <a:lnTo>
                          <a:pt x="9" y="432"/>
                        </a:lnTo>
                        <a:lnTo>
                          <a:pt x="11" y="431"/>
                        </a:lnTo>
                        <a:lnTo>
                          <a:pt x="14" y="430"/>
                        </a:lnTo>
                        <a:close/>
                        <a:moveTo>
                          <a:pt x="25" y="381"/>
                        </a:moveTo>
                        <a:lnTo>
                          <a:pt x="27" y="381"/>
                        </a:lnTo>
                        <a:lnTo>
                          <a:pt x="28" y="382"/>
                        </a:lnTo>
                        <a:lnTo>
                          <a:pt x="30" y="385"/>
                        </a:lnTo>
                        <a:lnTo>
                          <a:pt x="31" y="388"/>
                        </a:lnTo>
                        <a:lnTo>
                          <a:pt x="31" y="392"/>
                        </a:lnTo>
                        <a:lnTo>
                          <a:pt x="32" y="396"/>
                        </a:lnTo>
                        <a:lnTo>
                          <a:pt x="32" y="401"/>
                        </a:lnTo>
                        <a:lnTo>
                          <a:pt x="32" y="406"/>
                        </a:lnTo>
                        <a:lnTo>
                          <a:pt x="31" y="410"/>
                        </a:lnTo>
                        <a:lnTo>
                          <a:pt x="30" y="415"/>
                        </a:lnTo>
                        <a:lnTo>
                          <a:pt x="29" y="418"/>
                        </a:lnTo>
                        <a:lnTo>
                          <a:pt x="27" y="421"/>
                        </a:lnTo>
                        <a:lnTo>
                          <a:pt x="25" y="424"/>
                        </a:lnTo>
                        <a:lnTo>
                          <a:pt x="23" y="426"/>
                        </a:lnTo>
                        <a:lnTo>
                          <a:pt x="21" y="427"/>
                        </a:lnTo>
                        <a:lnTo>
                          <a:pt x="18" y="427"/>
                        </a:lnTo>
                        <a:lnTo>
                          <a:pt x="17" y="426"/>
                        </a:lnTo>
                        <a:lnTo>
                          <a:pt x="15" y="425"/>
                        </a:lnTo>
                        <a:lnTo>
                          <a:pt x="13" y="422"/>
                        </a:lnTo>
                        <a:lnTo>
                          <a:pt x="12" y="419"/>
                        </a:lnTo>
                        <a:lnTo>
                          <a:pt x="11" y="416"/>
                        </a:lnTo>
                        <a:lnTo>
                          <a:pt x="11" y="412"/>
                        </a:lnTo>
                        <a:lnTo>
                          <a:pt x="10" y="407"/>
                        </a:lnTo>
                        <a:lnTo>
                          <a:pt x="11" y="403"/>
                        </a:lnTo>
                        <a:lnTo>
                          <a:pt x="11" y="398"/>
                        </a:lnTo>
                        <a:lnTo>
                          <a:pt x="13" y="394"/>
                        </a:lnTo>
                        <a:lnTo>
                          <a:pt x="14" y="389"/>
                        </a:lnTo>
                        <a:lnTo>
                          <a:pt x="16" y="386"/>
                        </a:lnTo>
                        <a:lnTo>
                          <a:pt x="18" y="383"/>
                        </a:lnTo>
                        <a:lnTo>
                          <a:pt x="20" y="381"/>
                        </a:lnTo>
                        <a:lnTo>
                          <a:pt x="22" y="380"/>
                        </a:lnTo>
                        <a:lnTo>
                          <a:pt x="25" y="381"/>
                        </a:lnTo>
                        <a:close/>
                        <a:moveTo>
                          <a:pt x="35" y="329"/>
                        </a:moveTo>
                        <a:lnTo>
                          <a:pt x="36" y="330"/>
                        </a:lnTo>
                        <a:lnTo>
                          <a:pt x="38" y="331"/>
                        </a:lnTo>
                        <a:lnTo>
                          <a:pt x="39" y="334"/>
                        </a:lnTo>
                        <a:lnTo>
                          <a:pt x="40" y="337"/>
                        </a:lnTo>
                        <a:lnTo>
                          <a:pt x="41" y="340"/>
                        </a:lnTo>
                        <a:lnTo>
                          <a:pt x="41" y="344"/>
                        </a:lnTo>
                        <a:lnTo>
                          <a:pt x="41" y="349"/>
                        </a:lnTo>
                        <a:lnTo>
                          <a:pt x="41" y="353"/>
                        </a:lnTo>
                        <a:lnTo>
                          <a:pt x="40" y="358"/>
                        </a:lnTo>
                        <a:lnTo>
                          <a:pt x="39" y="362"/>
                        </a:lnTo>
                        <a:lnTo>
                          <a:pt x="37" y="366"/>
                        </a:lnTo>
                        <a:lnTo>
                          <a:pt x="36" y="369"/>
                        </a:lnTo>
                        <a:lnTo>
                          <a:pt x="34" y="372"/>
                        </a:lnTo>
                        <a:lnTo>
                          <a:pt x="31" y="373"/>
                        </a:lnTo>
                        <a:lnTo>
                          <a:pt x="29" y="374"/>
                        </a:lnTo>
                        <a:lnTo>
                          <a:pt x="27" y="374"/>
                        </a:lnTo>
                        <a:lnTo>
                          <a:pt x="25" y="373"/>
                        </a:lnTo>
                        <a:lnTo>
                          <a:pt x="23" y="372"/>
                        </a:lnTo>
                        <a:lnTo>
                          <a:pt x="22" y="369"/>
                        </a:lnTo>
                        <a:lnTo>
                          <a:pt x="21" y="366"/>
                        </a:lnTo>
                        <a:lnTo>
                          <a:pt x="20" y="363"/>
                        </a:lnTo>
                        <a:lnTo>
                          <a:pt x="19" y="359"/>
                        </a:lnTo>
                        <a:lnTo>
                          <a:pt x="19" y="354"/>
                        </a:lnTo>
                        <a:lnTo>
                          <a:pt x="20" y="350"/>
                        </a:lnTo>
                        <a:lnTo>
                          <a:pt x="21" y="345"/>
                        </a:lnTo>
                        <a:lnTo>
                          <a:pt x="22" y="341"/>
                        </a:lnTo>
                        <a:lnTo>
                          <a:pt x="23" y="337"/>
                        </a:lnTo>
                        <a:lnTo>
                          <a:pt x="26" y="334"/>
                        </a:lnTo>
                        <a:lnTo>
                          <a:pt x="28" y="331"/>
                        </a:lnTo>
                        <a:lnTo>
                          <a:pt x="30" y="329"/>
                        </a:lnTo>
                        <a:lnTo>
                          <a:pt x="32" y="329"/>
                        </a:lnTo>
                        <a:lnTo>
                          <a:pt x="35" y="329"/>
                        </a:lnTo>
                        <a:close/>
                        <a:moveTo>
                          <a:pt x="47" y="274"/>
                        </a:moveTo>
                        <a:lnTo>
                          <a:pt x="48" y="275"/>
                        </a:lnTo>
                        <a:lnTo>
                          <a:pt x="50" y="277"/>
                        </a:lnTo>
                        <a:lnTo>
                          <a:pt x="51" y="279"/>
                        </a:lnTo>
                        <a:lnTo>
                          <a:pt x="52" y="282"/>
                        </a:lnTo>
                        <a:lnTo>
                          <a:pt x="52" y="286"/>
                        </a:lnTo>
                        <a:lnTo>
                          <a:pt x="53" y="290"/>
                        </a:lnTo>
                        <a:lnTo>
                          <a:pt x="52" y="295"/>
                        </a:lnTo>
                        <a:lnTo>
                          <a:pt x="51" y="300"/>
                        </a:lnTo>
                        <a:lnTo>
                          <a:pt x="50" y="304"/>
                        </a:lnTo>
                        <a:lnTo>
                          <a:pt x="49" y="308"/>
                        </a:lnTo>
                        <a:lnTo>
                          <a:pt x="47" y="312"/>
                        </a:lnTo>
                        <a:lnTo>
                          <a:pt x="45" y="315"/>
                        </a:lnTo>
                        <a:lnTo>
                          <a:pt x="43" y="317"/>
                        </a:lnTo>
                        <a:lnTo>
                          <a:pt x="41" y="319"/>
                        </a:lnTo>
                        <a:lnTo>
                          <a:pt x="39" y="320"/>
                        </a:lnTo>
                        <a:lnTo>
                          <a:pt x="38" y="320"/>
                        </a:lnTo>
                        <a:lnTo>
                          <a:pt x="36" y="319"/>
                        </a:lnTo>
                        <a:lnTo>
                          <a:pt x="34" y="317"/>
                        </a:lnTo>
                        <a:lnTo>
                          <a:pt x="33" y="314"/>
                        </a:lnTo>
                        <a:lnTo>
                          <a:pt x="32" y="311"/>
                        </a:lnTo>
                        <a:lnTo>
                          <a:pt x="31" y="307"/>
                        </a:lnTo>
                        <a:lnTo>
                          <a:pt x="31" y="303"/>
                        </a:lnTo>
                        <a:lnTo>
                          <a:pt x="31" y="299"/>
                        </a:lnTo>
                        <a:lnTo>
                          <a:pt x="32" y="294"/>
                        </a:lnTo>
                        <a:lnTo>
                          <a:pt x="33" y="290"/>
                        </a:lnTo>
                        <a:lnTo>
                          <a:pt x="34" y="285"/>
                        </a:lnTo>
                        <a:lnTo>
                          <a:pt x="36" y="282"/>
                        </a:lnTo>
                        <a:lnTo>
                          <a:pt x="38" y="279"/>
                        </a:lnTo>
                        <a:lnTo>
                          <a:pt x="40" y="276"/>
                        </a:lnTo>
                        <a:lnTo>
                          <a:pt x="42" y="275"/>
                        </a:lnTo>
                        <a:lnTo>
                          <a:pt x="45" y="274"/>
                        </a:lnTo>
                        <a:lnTo>
                          <a:pt x="47" y="274"/>
                        </a:lnTo>
                        <a:close/>
                        <a:moveTo>
                          <a:pt x="64" y="223"/>
                        </a:moveTo>
                        <a:lnTo>
                          <a:pt x="65" y="224"/>
                        </a:lnTo>
                        <a:lnTo>
                          <a:pt x="66" y="225"/>
                        </a:lnTo>
                        <a:lnTo>
                          <a:pt x="66" y="228"/>
                        </a:lnTo>
                        <a:lnTo>
                          <a:pt x="66" y="231"/>
                        </a:lnTo>
                        <a:lnTo>
                          <a:pt x="66" y="234"/>
                        </a:lnTo>
                        <a:lnTo>
                          <a:pt x="66" y="238"/>
                        </a:lnTo>
                        <a:lnTo>
                          <a:pt x="65" y="243"/>
                        </a:lnTo>
                        <a:lnTo>
                          <a:pt x="64" y="247"/>
                        </a:lnTo>
                        <a:lnTo>
                          <a:pt x="62" y="252"/>
                        </a:lnTo>
                        <a:lnTo>
                          <a:pt x="60" y="256"/>
                        </a:lnTo>
                        <a:lnTo>
                          <a:pt x="58" y="260"/>
                        </a:lnTo>
                        <a:lnTo>
                          <a:pt x="56" y="263"/>
                        </a:lnTo>
                        <a:lnTo>
                          <a:pt x="54" y="265"/>
                        </a:lnTo>
                        <a:lnTo>
                          <a:pt x="52" y="267"/>
                        </a:lnTo>
                        <a:lnTo>
                          <a:pt x="50" y="268"/>
                        </a:lnTo>
                        <a:lnTo>
                          <a:pt x="48" y="268"/>
                        </a:lnTo>
                        <a:lnTo>
                          <a:pt x="47" y="267"/>
                        </a:lnTo>
                        <a:lnTo>
                          <a:pt x="46" y="265"/>
                        </a:lnTo>
                        <a:lnTo>
                          <a:pt x="45" y="263"/>
                        </a:lnTo>
                        <a:lnTo>
                          <a:pt x="45" y="260"/>
                        </a:lnTo>
                        <a:lnTo>
                          <a:pt x="45" y="256"/>
                        </a:lnTo>
                        <a:lnTo>
                          <a:pt x="46" y="252"/>
                        </a:lnTo>
                        <a:lnTo>
                          <a:pt x="47" y="247"/>
                        </a:lnTo>
                        <a:lnTo>
                          <a:pt x="48" y="242"/>
                        </a:lnTo>
                        <a:lnTo>
                          <a:pt x="50" y="238"/>
                        </a:lnTo>
                        <a:lnTo>
                          <a:pt x="51" y="233"/>
                        </a:lnTo>
                        <a:lnTo>
                          <a:pt x="53" y="230"/>
                        </a:lnTo>
                        <a:lnTo>
                          <a:pt x="55" y="227"/>
                        </a:lnTo>
                        <a:lnTo>
                          <a:pt x="58" y="225"/>
                        </a:lnTo>
                        <a:lnTo>
                          <a:pt x="60" y="223"/>
                        </a:lnTo>
                        <a:lnTo>
                          <a:pt x="62" y="222"/>
                        </a:lnTo>
                        <a:lnTo>
                          <a:pt x="64" y="223"/>
                        </a:lnTo>
                        <a:close/>
                        <a:moveTo>
                          <a:pt x="82" y="173"/>
                        </a:moveTo>
                        <a:lnTo>
                          <a:pt x="83" y="174"/>
                        </a:lnTo>
                        <a:lnTo>
                          <a:pt x="84" y="175"/>
                        </a:lnTo>
                        <a:lnTo>
                          <a:pt x="85" y="178"/>
                        </a:lnTo>
                        <a:lnTo>
                          <a:pt x="85" y="182"/>
                        </a:lnTo>
                        <a:lnTo>
                          <a:pt x="84" y="185"/>
                        </a:lnTo>
                        <a:lnTo>
                          <a:pt x="83" y="189"/>
                        </a:lnTo>
                        <a:lnTo>
                          <a:pt x="82" y="194"/>
                        </a:lnTo>
                        <a:lnTo>
                          <a:pt x="80" y="198"/>
                        </a:lnTo>
                        <a:lnTo>
                          <a:pt x="79" y="202"/>
                        </a:lnTo>
                        <a:lnTo>
                          <a:pt x="77" y="206"/>
                        </a:lnTo>
                        <a:lnTo>
                          <a:pt x="75" y="209"/>
                        </a:lnTo>
                        <a:lnTo>
                          <a:pt x="73" y="212"/>
                        </a:lnTo>
                        <a:lnTo>
                          <a:pt x="71" y="214"/>
                        </a:lnTo>
                        <a:lnTo>
                          <a:pt x="69" y="216"/>
                        </a:lnTo>
                        <a:lnTo>
                          <a:pt x="67" y="217"/>
                        </a:lnTo>
                        <a:lnTo>
                          <a:pt x="65" y="217"/>
                        </a:lnTo>
                        <a:lnTo>
                          <a:pt x="64" y="215"/>
                        </a:lnTo>
                        <a:lnTo>
                          <a:pt x="63" y="214"/>
                        </a:lnTo>
                        <a:lnTo>
                          <a:pt x="62" y="211"/>
                        </a:lnTo>
                        <a:lnTo>
                          <a:pt x="62" y="208"/>
                        </a:lnTo>
                        <a:lnTo>
                          <a:pt x="63" y="204"/>
                        </a:lnTo>
                        <a:lnTo>
                          <a:pt x="64" y="200"/>
                        </a:lnTo>
                        <a:lnTo>
                          <a:pt x="65" y="196"/>
                        </a:lnTo>
                        <a:lnTo>
                          <a:pt x="67" y="192"/>
                        </a:lnTo>
                        <a:lnTo>
                          <a:pt x="68" y="188"/>
                        </a:lnTo>
                        <a:lnTo>
                          <a:pt x="70" y="184"/>
                        </a:lnTo>
                        <a:lnTo>
                          <a:pt x="72" y="179"/>
                        </a:lnTo>
                        <a:lnTo>
                          <a:pt x="74" y="176"/>
                        </a:lnTo>
                        <a:lnTo>
                          <a:pt x="76" y="174"/>
                        </a:lnTo>
                        <a:lnTo>
                          <a:pt x="78" y="173"/>
                        </a:lnTo>
                        <a:lnTo>
                          <a:pt x="80" y="172"/>
                        </a:lnTo>
                        <a:lnTo>
                          <a:pt x="82" y="173"/>
                        </a:lnTo>
                        <a:close/>
                        <a:moveTo>
                          <a:pt x="103" y="124"/>
                        </a:moveTo>
                        <a:lnTo>
                          <a:pt x="104" y="125"/>
                        </a:lnTo>
                        <a:lnTo>
                          <a:pt x="105" y="127"/>
                        </a:lnTo>
                        <a:lnTo>
                          <a:pt x="106" y="129"/>
                        </a:lnTo>
                        <a:lnTo>
                          <a:pt x="106" y="132"/>
                        </a:lnTo>
                        <a:lnTo>
                          <a:pt x="105" y="136"/>
                        </a:lnTo>
                        <a:lnTo>
                          <a:pt x="104" y="140"/>
                        </a:lnTo>
                        <a:lnTo>
                          <a:pt x="103" y="144"/>
                        </a:lnTo>
                        <a:lnTo>
                          <a:pt x="101" y="148"/>
                        </a:lnTo>
                        <a:lnTo>
                          <a:pt x="99" y="152"/>
                        </a:lnTo>
                        <a:lnTo>
                          <a:pt x="97" y="156"/>
                        </a:lnTo>
                        <a:lnTo>
                          <a:pt x="94" y="159"/>
                        </a:lnTo>
                        <a:lnTo>
                          <a:pt x="92" y="162"/>
                        </a:lnTo>
                        <a:lnTo>
                          <a:pt x="90" y="164"/>
                        </a:lnTo>
                        <a:lnTo>
                          <a:pt x="88" y="166"/>
                        </a:lnTo>
                        <a:lnTo>
                          <a:pt x="86" y="167"/>
                        </a:lnTo>
                        <a:lnTo>
                          <a:pt x="85" y="167"/>
                        </a:lnTo>
                        <a:lnTo>
                          <a:pt x="84" y="166"/>
                        </a:lnTo>
                        <a:lnTo>
                          <a:pt x="82" y="164"/>
                        </a:lnTo>
                        <a:lnTo>
                          <a:pt x="82" y="161"/>
                        </a:lnTo>
                        <a:lnTo>
                          <a:pt x="82" y="158"/>
                        </a:lnTo>
                        <a:lnTo>
                          <a:pt x="82" y="154"/>
                        </a:lnTo>
                        <a:lnTo>
                          <a:pt x="82" y="150"/>
                        </a:lnTo>
                        <a:lnTo>
                          <a:pt x="84" y="146"/>
                        </a:lnTo>
                        <a:lnTo>
                          <a:pt x="85" y="142"/>
                        </a:lnTo>
                        <a:lnTo>
                          <a:pt x="87" y="138"/>
                        </a:lnTo>
                        <a:lnTo>
                          <a:pt x="89" y="134"/>
                        </a:lnTo>
                        <a:lnTo>
                          <a:pt x="91" y="130"/>
                        </a:lnTo>
                        <a:lnTo>
                          <a:pt x="93" y="127"/>
                        </a:lnTo>
                        <a:lnTo>
                          <a:pt x="97" y="125"/>
                        </a:lnTo>
                        <a:lnTo>
                          <a:pt x="99" y="124"/>
                        </a:lnTo>
                        <a:lnTo>
                          <a:pt x="101" y="123"/>
                        </a:lnTo>
                        <a:lnTo>
                          <a:pt x="103" y="124"/>
                        </a:lnTo>
                        <a:close/>
                        <a:moveTo>
                          <a:pt x="130" y="75"/>
                        </a:moveTo>
                        <a:lnTo>
                          <a:pt x="131" y="76"/>
                        </a:lnTo>
                        <a:lnTo>
                          <a:pt x="132" y="78"/>
                        </a:lnTo>
                        <a:lnTo>
                          <a:pt x="132" y="81"/>
                        </a:lnTo>
                        <a:lnTo>
                          <a:pt x="131" y="84"/>
                        </a:lnTo>
                        <a:lnTo>
                          <a:pt x="131" y="88"/>
                        </a:lnTo>
                        <a:lnTo>
                          <a:pt x="129" y="92"/>
                        </a:lnTo>
                        <a:lnTo>
                          <a:pt x="128" y="96"/>
                        </a:lnTo>
                        <a:lnTo>
                          <a:pt x="126" y="100"/>
                        </a:lnTo>
                        <a:lnTo>
                          <a:pt x="123" y="104"/>
                        </a:lnTo>
                        <a:lnTo>
                          <a:pt x="121" y="107"/>
                        </a:lnTo>
                        <a:lnTo>
                          <a:pt x="118" y="110"/>
                        </a:lnTo>
                        <a:lnTo>
                          <a:pt x="115" y="114"/>
                        </a:lnTo>
                        <a:lnTo>
                          <a:pt x="113" y="116"/>
                        </a:lnTo>
                        <a:lnTo>
                          <a:pt x="111" y="117"/>
                        </a:lnTo>
                        <a:lnTo>
                          <a:pt x="109" y="118"/>
                        </a:lnTo>
                        <a:lnTo>
                          <a:pt x="107" y="118"/>
                        </a:lnTo>
                        <a:lnTo>
                          <a:pt x="106" y="116"/>
                        </a:lnTo>
                        <a:lnTo>
                          <a:pt x="105" y="114"/>
                        </a:lnTo>
                        <a:lnTo>
                          <a:pt x="105" y="110"/>
                        </a:lnTo>
                        <a:lnTo>
                          <a:pt x="106" y="107"/>
                        </a:lnTo>
                        <a:lnTo>
                          <a:pt x="107" y="104"/>
                        </a:lnTo>
                        <a:lnTo>
                          <a:pt x="108" y="100"/>
                        </a:lnTo>
                        <a:lnTo>
                          <a:pt x="110" y="96"/>
                        </a:lnTo>
                        <a:lnTo>
                          <a:pt x="112" y="92"/>
                        </a:lnTo>
                        <a:lnTo>
                          <a:pt x="114" y="88"/>
                        </a:lnTo>
                        <a:lnTo>
                          <a:pt x="117" y="84"/>
                        </a:lnTo>
                        <a:lnTo>
                          <a:pt x="119" y="81"/>
                        </a:lnTo>
                        <a:lnTo>
                          <a:pt x="122" y="79"/>
                        </a:lnTo>
                        <a:lnTo>
                          <a:pt x="124" y="77"/>
                        </a:lnTo>
                        <a:lnTo>
                          <a:pt x="126" y="76"/>
                        </a:lnTo>
                        <a:lnTo>
                          <a:pt x="128" y="75"/>
                        </a:lnTo>
                        <a:lnTo>
                          <a:pt x="130" y="75"/>
                        </a:lnTo>
                        <a:close/>
                        <a:moveTo>
                          <a:pt x="161" y="33"/>
                        </a:moveTo>
                        <a:lnTo>
                          <a:pt x="162" y="35"/>
                        </a:lnTo>
                        <a:lnTo>
                          <a:pt x="162" y="37"/>
                        </a:lnTo>
                        <a:lnTo>
                          <a:pt x="162" y="39"/>
                        </a:lnTo>
                        <a:lnTo>
                          <a:pt x="161" y="43"/>
                        </a:lnTo>
                        <a:lnTo>
                          <a:pt x="160" y="47"/>
                        </a:lnTo>
                        <a:lnTo>
                          <a:pt x="158" y="50"/>
                        </a:lnTo>
                        <a:lnTo>
                          <a:pt x="156" y="54"/>
                        </a:lnTo>
                        <a:lnTo>
                          <a:pt x="153" y="57"/>
                        </a:lnTo>
                        <a:lnTo>
                          <a:pt x="151" y="61"/>
                        </a:lnTo>
                        <a:lnTo>
                          <a:pt x="148" y="64"/>
                        </a:lnTo>
                        <a:lnTo>
                          <a:pt x="145" y="67"/>
                        </a:lnTo>
                        <a:lnTo>
                          <a:pt x="143" y="69"/>
                        </a:lnTo>
                        <a:lnTo>
                          <a:pt x="140" y="71"/>
                        </a:lnTo>
                        <a:lnTo>
                          <a:pt x="138" y="71"/>
                        </a:lnTo>
                        <a:lnTo>
                          <a:pt x="135" y="72"/>
                        </a:lnTo>
                        <a:lnTo>
                          <a:pt x="133" y="71"/>
                        </a:lnTo>
                        <a:lnTo>
                          <a:pt x="133" y="70"/>
                        </a:lnTo>
                        <a:lnTo>
                          <a:pt x="132" y="68"/>
                        </a:lnTo>
                        <a:lnTo>
                          <a:pt x="132" y="66"/>
                        </a:lnTo>
                        <a:lnTo>
                          <a:pt x="133" y="63"/>
                        </a:lnTo>
                        <a:lnTo>
                          <a:pt x="134" y="59"/>
                        </a:lnTo>
                        <a:lnTo>
                          <a:pt x="136" y="56"/>
                        </a:lnTo>
                        <a:lnTo>
                          <a:pt x="138" y="52"/>
                        </a:lnTo>
                        <a:lnTo>
                          <a:pt x="141" y="48"/>
                        </a:lnTo>
                        <a:lnTo>
                          <a:pt x="144" y="44"/>
                        </a:lnTo>
                        <a:lnTo>
                          <a:pt x="147" y="40"/>
                        </a:lnTo>
                        <a:lnTo>
                          <a:pt x="150" y="37"/>
                        </a:lnTo>
                        <a:lnTo>
                          <a:pt x="153" y="35"/>
                        </a:lnTo>
                        <a:lnTo>
                          <a:pt x="155" y="33"/>
                        </a:lnTo>
                        <a:lnTo>
                          <a:pt x="158" y="33"/>
                        </a:lnTo>
                        <a:lnTo>
                          <a:pt x="159" y="32"/>
                        </a:lnTo>
                        <a:lnTo>
                          <a:pt x="161" y="33"/>
                        </a:lnTo>
                        <a:close/>
                        <a:moveTo>
                          <a:pt x="202" y="1"/>
                        </a:moveTo>
                        <a:lnTo>
                          <a:pt x="202" y="3"/>
                        </a:lnTo>
                        <a:lnTo>
                          <a:pt x="202" y="5"/>
                        </a:lnTo>
                        <a:lnTo>
                          <a:pt x="202" y="7"/>
                        </a:lnTo>
                        <a:lnTo>
                          <a:pt x="200" y="10"/>
                        </a:lnTo>
                        <a:lnTo>
                          <a:pt x="198" y="13"/>
                        </a:lnTo>
                        <a:lnTo>
                          <a:pt x="196" y="16"/>
                        </a:lnTo>
                        <a:lnTo>
                          <a:pt x="193" y="19"/>
                        </a:lnTo>
                        <a:lnTo>
                          <a:pt x="189" y="22"/>
                        </a:lnTo>
                        <a:lnTo>
                          <a:pt x="186" y="26"/>
                        </a:lnTo>
                        <a:lnTo>
                          <a:pt x="182" y="28"/>
                        </a:lnTo>
                        <a:lnTo>
                          <a:pt x="179" y="31"/>
                        </a:lnTo>
                        <a:lnTo>
                          <a:pt x="176" y="32"/>
                        </a:lnTo>
                        <a:lnTo>
                          <a:pt x="173" y="34"/>
                        </a:lnTo>
                        <a:lnTo>
                          <a:pt x="171" y="34"/>
                        </a:lnTo>
                        <a:lnTo>
                          <a:pt x="168" y="34"/>
                        </a:lnTo>
                        <a:lnTo>
                          <a:pt x="167" y="33"/>
                        </a:lnTo>
                        <a:lnTo>
                          <a:pt x="166" y="32"/>
                        </a:lnTo>
                        <a:lnTo>
                          <a:pt x="165" y="30"/>
                        </a:lnTo>
                        <a:lnTo>
                          <a:pt x="166" y="27"/>
                        </a:lnTo>
                        <a:lnTo>
                          <a:pt x="167" y="24"/>
                        </a:lnTo>
                        <a:lnTo>
                          <a:pt x="170" y="21"/>
                        </a:lnTo>
                        <a:lnTo>
                          <a:pt x="173" y="18"/>
                        </a:lnTo>
                        <a:lnTo>
                          <a:pt x="175" y="15"/>
                        </a:lnTo>
                        <a:lnTo>
                          <a:pt x="179" y="12"/>
                        </a:lnTo>
                        <a:lnTo>
                          <a:pt x="182" y="9"/>
                        </a:lnTo>
                        <a:lnTo>
                          <a:pt x="186" y="6"/>
                        </a:lnTo>
                        <a:lnTo>
                          <a:pt x="189" y="4"/>
                        </a:lnTo>
                        <a:lnTo>
                          <a:pt x="192" y="2"/>
                        </a:lnTo>
                        <a:lnTo>
                          <a:pt x="195" y="1"/>
                        </a:lnTo>
                        <a:lnTo>
                          <a:pt x="198" y="0"/>
                        </a:lnTo>
                        <a:lnTo>
                          <a:pt x="200" y="0"/>
                        </a:lnTo>
                        <a:lnTo>
                          <a:pt x="20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5" name="Freeform 1162"/>
                  <p:cNvSpPr>
                    <a:spLocks noEditPoints="1"/>
                  </p:cNvSpPr>
                  <p:nvPr/>
                </p:nvSpPr>
                <p:spPr bwMode="auto">
                  <a:xfrm>
                    <a:off x="1240" y="2410"/>
                    <a:ext cx="4" cy="46"/>
                  </a:xfrm>
                  <a:custGeom>
                    <a:avLst/>
                    <a:gdLst>
                      <a:gd name="T0" fmla="*/ 0 w 53"/>
                      <a:gd name="T1" fmla="*/ 0 h 601"/>
                      <a:gd name="T2" fmla="*/ 0 w 53"/>
                      <a:gd name="T3" fmla="*/ 0 h 601"/>
                      <a:gd name="T4" fmla="*/ 0 w 53"/>
                      <a:gd name="T5" fmla="*/ 0 h 601"/>
                      <a:gd name="T6" fmla="*/ 0 w 53"/>
                      <a:gd name="T7" fmla="*/ 0 h 601"/>
                      <a:gd name="T8" fmla="*/ 0 w 53"/>
                      <a:gd name="T9" fmla="*/ 0 h 601"/>
                      <a:gd name="T10" fmla="*/ 0 w 53"/>
                      <a:gd name="T11" fmla="*/ 0 h 601"/>
                      <a:gd name="T12" fmla="*/ 0 w 53"/>
                      <a:gd name="T13" fmla="*/ 0 h 601"/>
                      <a:gd name="T14" fmla="*/ 0 w 53"/>
                      <a:gd name="T15" fmla="*/ 0 h 601"/>
                      <a:gd name="T16" fmla="*/ 0 w 53"/>
                      <a:gd name="T17" fmla="*/ 0 h 601"/>
                      <a:gd name="T18" fmla="*/ 0 w 53"/>
                      <a:gd name="T19" fmla="*/ 0 h 601"/>
                      <a:gd name="T20" fmla="*/ 0 w 53"/>
                      <a:gd name="T21" fmla="*/ 0 h 601"/>
                      <a:gd name="T22" fmla="*/ 0 w 53"/>
                      <a:gd name="T23" fmla="*/ 0 h 601"/>
                      <a:gd name="T24" fmla="*/ 0 w 53"/>
                      <a:gd name="T25" fmla="*/ 0 h 601"/>
                      <a:gd name="T26" fmla="*/ 0 w 53"/>
                      <a:gd name="T27" fmla="*/ 0 h 601"/>
                      <a:gd name="T28" fmla="*/ 0 w 53"/>
                      <a:gd name="T29" fmla="*/ 0 h 601"/>
                      <a:gd name="T30" fmla="*/ 0 w 53"/>
                      <a:gd name="T31" fmla="*/ 0 h 601"/>
                      <a:gd name="T32" fmla="*/ 0 w 53"/>
                      <a:gd name="T33" fmla="*/ 0 h 601"/>
                      <a:gd name="T34" fmla="*/ 0 w 53"/>
                      <a:gd name="T35" fmla="*/ 0 h 601"/>
                      <a:gd name="T36" fmla="*/ 0 w 53"/>
                      <a:gd name="T37" fmla="*/ 0 h 601"/>
                      <a:gd name="T38" fmla="*/ 0 w 53"/>
                      <a:gd name="T39" fmla="*/ 0 h 601"/>
                      <a:gd name="T40" fmla="*/ 0 w 53"/>
                      <a:gd name="T41" fmla="*/ 0 h 601"/>
                      <a:gd name="T42" fmla="*/ 0 w 53"/>
                      <a:gd name="T43" fmla="*/ 0 h 601"/>
                      <a:gd name="T44" fmla="*/ 0 w 53"/>
                      <a:gd name="T45" fmla="*/ 0 h 601"/>
                      <a:gd name="T46" fmla="*/ 0 w 53"/>
                      <a:gd name="T47" fmla="*/ 0 h 601"/>
                      <a:gd name="T48" fmla="*/ 0 w 53"/>
                      <a:gd name="T49" fmla="*/ 0 h 601"/>
                      <a:gd name="T50" fmla="*/ 0 w 53"/>
                      <a:gd name="T51" fmla="*/ 0 h 601"/>
                      <a:gd name="T52" fmla="*/ 0 w 53"/>
                      <a:gd name="T53" fmla="*/ 0 h 601"/>
                      <a:gd name="T54" fmla="*/ 0 w 53"/>
                      <a:gd name="T55" fmla="*/ 0 h 601"/>
                      <a:gd name="T56" fmla="*/ 0 w 53"/>
                      <a:gd name="T57" fmla="*/ 0 h 601"/>
                      <a:gd name="T58" fmla="*/ 0 w 53"/>
                      <a:gd name="T59" fmla="*/ 0 h 601"/>
                      <a:gd name="T60" fmla="*/ 0 w 53"/>
                      <a:gd name="T61" fmla="*/ 0 h 601"/>
                      <a:gd name="T62" fmla="*/ 0 w 53"/>
                      <a:gd name="T63" fmla="*/ 0 h 601"/>
                      <a:gd name="T64" fmla="*/ 0 w 53"/>
                      <a:gd name="T65" fmla="*/ 0 h 601"/>
                      <a:gd name="T66" fmla="*/ 0 w 53"/>
                      <a:gd name="T67" fmla="*/ 0 h 601"/>
                      <a:gd name="T68" fmla="*/ 0 w 53"/>
                      <a:gd name="T69" fmla="*/ 0 h 601"/>
                      <a:gd name="T70" fmla="*/ 0 w 53"/>
                      <a:gd name="T71" fmla="*/ 0 h 601"/>
                      <a:gd name="T72" fmla="*/ 0 w 53"/>
                      <a:gd name="T73" fmla="*/ 0 h 601"/>
                      <a:gd name="T74" fmla="*/ 0 w 53"/>
                      <a:gd name="T75" fmla="*/ 0 h 601"/>
                      <a:gd name="T76" fmla="*/ 0 w 53"/>
                      <a:gd name="T77" fmla="*/ 0 h 601"/>
                      <a:gd name="T78" fmla="*/ 0 w 53"/>
                      <a:gd name="T79" fmla="*/ 0 h 601"/>
                      <a:gd name="T80" fmla="*/ 0 w 53"/>
                      <a:gd name="T81" fmla="*/ 0 h 601"/>
                      <a:gd name="T82" fmla="*/ 0 w 53"/>
                      <a:gd name="T83" fmla="*/ 0 h 601"/>
                      <a:gd name="T84" fmla="*/ 0 w 53"/>
                      <a:gd name="T85" fmla="*/ 0 h 601"/>
                      <a:gd name="T86" fmla="*/ 0 w 53"/>
                      <a:gd name="T87" fmla="*/ 0 h 601"/>
                      <a:gd name="T88" fmla="*/ 0 w 53"/>
                      <a:gd name="T89" fmla="*/ 0 h 601"/>
                      <a:gd name="T90" fmla="*/ 0 w 53"/>
                      <a:gd name="T91" fmla="*/ 0 h 601"/>
                      <a:gd name="T92" fmla="*/ 0 w 53"/>
                      <a:gd name="T93" fmla="*/ 0 h 601"/>
                      <a:gd name="T94" fmla="*/ 0 w 53"/>
                      <a:gd name="T95" fmla="*/ 0 h 601"/>
                      <a:gd name="T96" fmla="*/ 0 w 53"/>
                      <a:gd name="T97" fmla="*/ 0 h 601"/>
                      <a:gd name="T98" fmla="*/ 0 w 53"/>
                      <a:gd name="T99" fmla="*/ 0 h 601"/>
                      <a:gd name="T100" fmla="*/ 0 w 53"/>
                      <a:gd name="T101" fmla="*/ 0 h 601"/>
                      <a:gd name="T102" fmla="*/ 0 w 53"/>
                      <a:gd name="T103" fmla="*/ 0 h 601"/>
                      <a:gd name="T104" fmla="*/ 0 w 53"/>
                      <a:gd name="T105" fmla="*/ 0 h 601"/>
                      <a:gd name="T106" fmla="*/ 0 w 53"/>
                      <a:gd name="T107" fmla="*/ 0 h 601"/>
                      <a:gd name="T108" fmla="*/ 0 w 53"/>
                      <a:gd name="T109" fmla="*/ 0 h 6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
                      <a:gd name="T166" fmla="*/ 0 h 601"/>
                      <a:gd name="T167" fmla="*/ 53 w 53"/>
                      <a:gd name="T168" fmla="*/ 601 h 6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 h="601">
                        <a:moveTo>
                          <a:pt x="48" y="0"/>
                        </a:moveTo>
                        <a:lnTo>
                          <a:pt x="50" y="1"/>
                        </a:lnTo>
                        <a:lnTo>
                          <a:pt x="51" y="3"/>
                        </a:lnTo>
                        <a:lnTo>
                          <a:pt x="52" y="6"/>
                        </a:lnTo>
                        <a:lnTo>
                          <a:pt x="53" y="9"/>
                        </a:lnTo>
                        <a:lnTo>
                          <a:pt x="53" y="13"/>
                        </a:lnTo>
                        <a:lnTo>
                          <a:pt x="53" y="17"/>
                        </a:lnTo>
                        <a:lnTo>
                          <a:pt x="53" y="22"/>
                        </a:lnTo>
                        <a:lnTo>
                          <a:pt x="53" y="27"/>
                        </a:lnTo>
                        <a:lnTo>
                          <a:pt x="51" y="32"/>
                        </a:lnTo>
                        <a:lnTo>
                          <a:pt x="50" y="37"/>
                        </a:lnTo>
                        <a:lnTo>
                          <a:pt x="48" y="41"/>
                        </a:lnTo>
                        <a:lnTo>
                          <a:pt x="46" y="45"/>
                        </a:lnTo>
                        <a:lnTo>
                          <a:pt x="44" y="48"/>
                        </a:lnTo>
                        <a:lnTo>
                          <a:pt x="41" y="52"/>
                        </a:lnTo>
                        <a:lnTo>
                          <a:pt x="40" y="53"/>
                        </a:lnTo>
                        <a:lnTo>
                          <a:pt x="38" y="53"/>
                        </a:lnTo>
                        <a:lnTo>
                          <a:pt x="36" y="52"/>
                        </a:lnTo>
                        <a:lnTo>
                          <a:pt x="34" y="49"/>
                        </a:lnTo>
                        <a:lnTo>
                          <a:pt x="32" y="47"/>
                        </a:lnTo>
                        <a:lnTo>
                          <a:pt x="31" y="43"/>
                        </a:lnTo>
                        <a:lnTo>
                          <a:pt x="31" y="39"/>
                        </a:lnTo>
                        <a:lnTo>
                          <a:pt x="31" y="35"/>
                        </a:lnTo>
                        <a:lnTo>
                          <a:pt x="31" y="30"/>
                        </a:lnTo>
                        <a:lnTo>
                          <a:pt x="32" y="26"/>
                        </a:lnTo>
                        <a:lnTo>
                          <a:pt x="33" y="20"/>
                        </a:lnTo>
                        <a:lnTo>
                          <a:pt x="35" y="14"/>
                        </a:lnTo>
                        <a:lnTo>
                          <a:pt x="36" y="10"/>
                        </a:lnTo>
                        <a:lnTo>
                          <a:pt x="38" y="6"/>
                        </a:lnTo>
                        <a:lnTo>
                          <a:pt x="40" y="3"/>
                        </a:lnTo>
                        <a:lnTo>
                          <a:pt x="43" y="1"/>
                        </a:lnTo>
                        <a:lnTo>
                          <a:pt x="46" y="0"/>
                        </a:lnTo>
                        <a:lnTo>
                          <a:pt x="48" y="0"/>
                        </a:lnTo>
                        <a:close/>
                        <a:moveTo>
                          <a:pt x="36" y="63"/>
                        </a:moveTo>
                        <a:lnTo>
                          <a:pt x="38" y="65"/>
                        </a:lnTo>
                        <a:lnTo>
                          <a:pt x="39" y="66"/>
                        </a:lnTo>
                        <a:lnTo>
                          <a:pt x="40" y="69"/>
                        </a:lnTo>
                        <a:lnTo>
                          <a:pt x="40" y="73"/>
                        </a:lnTo>
                        <a:lnTo>
                          <a:pt x="41" y="77"/>
                        </a:lnTo>
                        <a:lnTo>
                          <a:pt x="40" y="81"/>
                        </a:lnTo>
                        <a:lnTo>
                          <a:pt x="39" y="86"/>
                        </a:lnTo>
                        <a:lnTo>
                          <a:pt x="38" y="91"/>
                        </a:lnTo>
                        <a:lnTo>
                          <a:pt x="36" y="96"/>
                        </a:lnTo>
                        <a:lnTo>
                          <a:pt x="35" y="101"/>
                        </a:lnTo>
                        <a:lnTo>
                          <a:pt x="33" y="105"/>
                        </a:lnTo>
                        <a:lnTo>
                          <a:pt x="31" y="109"/>
                        </a:lnTo>
                        <a:lnTo>
                          <a:pt x="29" y="111"/>
                        </a:lnTo>
                        <a:lnTo>
                          <a:pt x="26" y="113"/>
                        </a:lnTo>
                        <a:lnTo>
                          <a:pt x="24" y="114"/>
                        </a:lnTo>
                        <a:lnTo>
                          <a:pt x="23" y="114"/>
                        </a:lnTo>
                        <a:lnTo>
                          <a:pt x="21" y="113"/>
                        </a:lnTo>
                        <a:lnTo>
                          <a:pt x="20" y="111"/>
                        </a:lnTo>
                        <a:lnTo>
                          <a:pt x="19" y="108"/>
                        </a:lnTo>
                        <a:lnTo>
                          <a:pt x="18" y="105"/>
                        </a:lnTo>
                        <a:lnTo>
                          <a:pt x="18" y="101"/>
                        </a:lnTo>
                        <a:lnTo>
                          <a:pt x="18" y="96"/>
                        </a:lnTo>
                        <a:lnTo>
                          <a:pt x="19" y="91"/>
                        </a:lnTo>
                        <a:lnTo>
                          <a:pt x="19" y="86"/>
                        </a:lnTo>
                        <a:lnTo>
                          <a:pt x="21" y="81"/>
                        </a:lnTo>
                        <a:lnTo>
                          <a:pt x="23" y="77"/>
                        </a:lnTo>
                        <a:lnTo>
                          <a:pt x="26" y="73"/>
                        </a:lnTo>
                        <a:lnTo>
                          <a:pt x="28" y="69"/>
                        </a:lnTo>
                        <a:lnTo>
                          <a:pt x="30" y="66"/>
                        </a:lnTo>
                        <a:lnTo>
                          <a:pt x="32" y="64"/>
                        </a:lnTo>
                        <a:lnTo>
                          <a:pt x="34" y="63"/>
                        </a:lnTo>
                        <a:lnTo>
                          <a:pt x="36" y="63"/>
                        </a:lnTo>
                        <a:close/>
                        <a:moveTo>
                          <a:pt x="27" y="124"/>
                        </a:moveTo>
                        <a:lnTo>
                          <a:pt x="29" y="125"/>
                        </a:lnTo>
                        <a:lnTo>
                          <a:pt x="30" y="127"/>
                        </a:lnTo>
                        <a:lnTo>
                          <a:pt x="31" y="130"/>
                        </a:lnTo>
                        <a:lnTo>
                          <a:pt x="32" y="133"/>
                        </a:lnTo>
                        <a:lnTo>
                          <a:pt x="32" y="138"/>
                        </a:lnTo>
                        <a:lnTo>
                          <a:pt x="32" y="142"/>
                        </a:lnTo>
                        <a:lnTo>
                          <a:pt x="32" y="148"/>
                        </a:lnTo>
                        <a:lnTo>
                          <a:pt x="32" y="153"/>
                        </a:lnTo>
                        <a:lnTo>
                          <a:pt x="30" y="158"/>
                        </a:lnTo>
                        <a:lnTo>
                          <a:pt x="29" y="163"/>
                        </a:lnTo>
                        <a:lnTo>
                          <a:pt x="27" y="167"/>
                        </a:lnTo>
                        <a:lnTo>
                          <a:pt x="25" y="170"/>
                        </a:lnTo>
                        <a:lnTo>
                          <a:pt x="23" y="173"/>
                        </a:lnTo>
                        <a:lnTo>
                          <a:pt x="21" y="175"/>
                        </a:lnTo>
                        <a:lnTo>
                          <a:pt x="19" y="176"/>
                        </a:lnTo>
                        <a:lnTo>
                          <a:pt x="18" y="176"/>
                        </a:lnTo>
                        <a:lnTo>
                          <a:pt x="16" y="175"/>
                        </a:lnTo>
                        <a:lnTo>
                          <a:pt x="14" y="174"/>
                        </a:lnTo>
                        <a:lnTo>
                          <a:pt x="13" y="171"/>
                        </a:lnTo>
                        <a:lnTo>
                          <a:pt x="12" y="168"/>
                        </a:lnTo>
                        <a:lnTo>
                          <a:pt x="12" y="164"/>
                        </a:lnTo>
                        <a:lnTo>
                          <a:pt x="12" y="159"/>
                        </a:lnTo>
                        <a:lnTo>
                          <a:pt x="12" y="154"/>
                        </a:lnTo>
                        <a:lnTo>
                          <a:pt x="13" y="149"/>
                        </a:lnTo>
                        <a:lnTo>
                          <a:pt x="15" y="144"/>
                        </a:lnTo>
                        <a:lnTo>
                          <a:pt x="16" y="139"/>
                        </a:lnTo>
                        <a:lnTo>
                          <a:pt x="18" y="135"/>
                        </a:lnTo>
                        <a:lnTo>
                          <a:pt x="20" y="131"/>
                        </a:lnTo>
                        <a:lnTo>
                          <a:pt x="22" y="128"/>
                        </a:lnTo>
                        <a:lnTo>
                          <a:pt x="23" y="126"/>
                        </a:lnTo>
                        <a:lnTo>
                          <a:pt x="25" y="125"/>
                        </a:lnTo>
                        <a:lnTo>
                          <a:pt x="27" y="124"/>
                        </a:lnTo>
                        <a:close/>
                        <a:moveTo>
                          <a:pt x="19" y="184"/>
                        </a:moveTo>
                        <a:lnTo>
                          <a:pt x="21" y="184"/>
                        </a:lnTo>
                        <a:lnTo>
                          <a:pt x="23" y="186"/>
                        </a:lnTo>
                        <a:lnTo>
                          <a:pt x="24" y="188"/>
                        </a:lnTo>
                        <a:lnTo>
                          <a:pt x="25" y="193"/>
                        </a:lnTo>
                        <a:lnTo>
                          <a:pt x="25" y="197"/>
                        </a:lnTo>
                        <a:lnTo>
                          <a:pt x="25" y="201"/>
                        </a:lnTo>
                        <a:lnTo>
                          <a:pt x="25" y="207"/>
                        </a:lnTo>
                        <a:lnTo>
                          <a:pt x="24" y="212"/>
                        </a:lnTo>
                        <a:lnTo>
                          <a:pt x="23" y="217"/>
                        </a:lnTo>
                        <a:lnTo>
                          <a:pt x="22" y="222"/>
                        </a:lnTo>
                        <a:lnTo>
                          <a:pt x="21" y="226"/>
                        </a:lnTo>
                        <a:lnTo>
                          <a:pt x="19" y="230"/>
                        </a:lnTo>
                        <a:lnTo>
                          <a:pt x="18" y="233"/>
                        </a:lnTo>
                        <a:lnTo>
                          <a:pt x="16" y="235"/>
                        </a:lnTo>
                        <a:lnTo>
                          <a:pt x="15" y="237"/>
                        </a:lnTo>
                        <a:lnTo>
                          <a:pt x="13" y="237"/>
                        </a:lnTo>
                        <a:lnTo>
                          <a:pt x="11" y="236"/>
                        </a:lnTo>
                        <a:lnTo>
                          <a:pt x="9" y="234"/>
                        </a:lnTo>
                        <a:lnTo>
                          <a:pt x="8" y="232"/>
                        </a:lnTo>
                        <a:lnTo>
                          <a:pt x="7" y="228"/>
                        </a:lnTo>
                        <a:lnTo>
                          <a:pt x="6" y="224"/>
                        </a:lnTo>
                        <a:lnTo>
                          <a:pt x="5" y="219"/>
                        </a:lnTo>
                        <a:lnTo>
                          <a:pt x="5" y="214"/>
                        </a:lnTo>
                        <a:lnTo>
                          <a:pt x="6" y="209"/>
                        </a:lnTo>
                        <a:lnTo>
                          <a:pt x="7" y="204"/>
                        </a:lnTo>
                        <a:lnTo>
                          <a:pt x="8" y="199"/>
                        </a:lnTo>
                        <a:lnTo>
                          <a:pt x="10" y="195"/>
                        </a:lnTo>
                        <a:lnTo>
                          <a:pt x="11" y="191"/>
                        </a:lnTo>
                        <a:lnTo>
                          <a:pt x="13" y="187"/>
                        </a:lnTo>
                        <a:lnTo>
                          <a:pt x="16" y="185"/>
                        </a:lnTo>
                        <a:lnTo>
                          <a:pt x="18" y="184"/>
                        </a:lnTo>
                        <a:lnTo>
                          <a:pt x="19" y="184"/>
                        </a:lnTo>
                        <a:close/>
                        <a:moveTo>
                          <a:pt x="19" y="241"/>
                        </a:moveTo>
                        <a:lnTo>
                          <a:pt x="21" y="242"/>
                        </a:lnTo>
                        <a:lnTo>
                          <a:pt x="23" y="243"/>
                        </a:lnTo>
                        <a:lnTo>
                          <a:pt x="24" y="246"/>
                        </a:lnTo>
                        <a:lnTo>
                          <a:pt x="25" y="249"/>
                        </a:lnTo>
                        <a:lnTo>
                          <a:pt x="26" y="253"/>
                        </a:lnTo>
                        <a:lnTo>
                          <a:pt x="26" y="258"/>
                        </a:lnTo>
                        <a:lnTo>
                          <a:pt x="26" y="264"/>
                        </a:lnTo>
                        <a:lnTo>
                          <a:pt x="26" y="270"/>
                        </a:lnTo>
                        <a:lnTo>
                          <a:pt x="25" y="275"/>
                        </a:lnTo>
                        <a:lnTo>
                          <a:pt x="25" y="280"/>
                        </a:lnTo>
                        <a:lnTo>
                          <a:pt x="23" y="284"/>
                        </a:lnTo>
                        <a:lnTo>
                          <a:pt x="22" y="288"/>
                        </a:lnTo>
                        <a:lnTo>
                          <a:pt x="20" y="291"/>
                        </a:lnTo>
                        <a:lnTo>
                          <a:pt x="18" y="293"/>
                        </a:lnTo>
                        <a:lnTo>
                          <a:pt x="17" y="294"/>
                        </a:lnTo>
                        <a:lnTo>
                          <a:pt x="15" y="294"/>
                        </a:lnTo>
                        <a:lnTo>
                          <a:pt x="13" y="294"/>
                        </a:lnTo>
                        <a:lnTo>
                          <a:pt x="11" y="292"/>
                        </a:lnTo>
                        <a:lnTo>
                          <a:pt x="10" y="290"/>
                        </a:lnTo>
                        <a:lnTo>
                          <a:pt x="9" y="286"/>
                        </a:lnTo>
                        <a:lnTo>
                          <a:pt x="8" y="282"/>
                        </a:lnTo>
                        <a:lnTo>
                          <a:pt x="8" y="278"/>
                        </a:lnTo>
                        <a:lnTo>
                          <a:pt x="8" y="273"/>
                        </a:lnTo>
                        <a:lnTo>
                          <a:pt x="9" y="268"/>
                        </a:lnTo>
                        <a:lnTo>
                          <a:pt x="9" y="263"/>
                        </a:lnTo>
                        <a:lnTo>
                          <a:pt x="10" y="257"/>
                        </a:lnTo>
                        <a:lnTo>
                          <a:pt x="11" y="252"/>
                        </a:lnTo>
                        <a:lnTo>
                          <a:pt x="12" y="248"/>
                        </a:lnTo>
                        <a:lnTo>
                          <a:pt x="14" y="245"/>
                        </a:lnTo>
                        <a:lnTo>
                          <a:pt x="16" y="243"/>
                        </a:lnTo>
                        <a:lnTo>
                          <a:pt x="18" y="241"/>
                        </a:lnTo>
                        <a:lnTo>
                          <a:pt x="19" y="241"/>
                        </a:lnTo>
                        <a:close/>
                        <a:moveTo>
                          <a:pt x="13" y="303"/>
                        </a:moveTo>
                        <a:lnTo>
                          <a:pt x="15" y="304"/>
                        </a:lnTo>
                        <a:lnTo>
                          <a:pt x="16" y="306"/>
                        </a:lnTo>
                        <a:lnTo>
                          <a:pt x="18" y="309"/>
                        </a:lnTo>
                        <a:lnTo>
                          <a:pt x="19" y="312"/>
                        </a:lnTo>
                        <a:lnTo>
                          <a:pt x="19" y="317"/>
                        </a:lnTo>
                        <a:lnTo>
                          <a:pt x="20" y="321"/>
                        </a:lnTo>
                        <a:lnTo>
                          <a:pt x="20" y="327"/>
                        </a:lnTo>
                        <a:lnTo>
                          <a:pt x="19" y="333"/>
                        </a:lnTo>
                        <a:lnTo>
                          <a:pt x="19" y="338"/>
                        </a:lnTo>
                        <a:lnTo>
                          <a:pt x="18" y="343"/>
                        </a:lnTo>
                        <a:lnTo>
                          <a:pt x="16" y="347"/>
                        </a:lnTo>
                        <a:lnTo>
                          <a:pt x="15" y="351"/>
                        </a:lnTo>
                        <a:lnTo>
                          <a:pt x="13" y="353"/>
                        </a:lnTo>
                        <a:lnTo>
                          <a:pt x="11" y="355"/>
                        </a:lnTo>
                        <a:lnTo>
                          <a:pt x="9" y="356"/>
                        </a:lnTo>
                        <a:lnTo>
                          <a:pt x="7" y="356"/>
                        </a:lnTo>
                        <a:lnTo>
                          <a:pt x="5" y="356"/>
                        </a:lnTo>
                        <a:lnTo>
                          <a:pt x="3" y="354"/>
                        </a:lnTo>
                        <a:lnTo>
                          <a:pt x="2" y="352"/>
                        </a:lnTo>
                        <a:lnTo>
                          <a:pt x="1" y="349"/>
                        </a:lnTo>
                        <a:lnTo>
                          <a:pt x="1" y="345"/>
                        </a:lnTo>
                        <a:lnTo>
                          <a:pt x="1" y="340"/>
                        </a:lnTo>
                        <a:lnTo>
                          <a:pt x="1" y="335"/>
                        </a:lnTo>
                        <a:lnTo>
                          <a:pt x="1" y="329"/>
                        </a:lnTo>
                        <a:lnTo>
                          <a:pt x="2" y="324"/>
                        </a:lnTo>
                        <a:lnTo>
                          <a:pt x="3" y="319"/>
                        </a:lnTo>
                        <a:lnTo>
                          <a:pt x="4" y="314"/>
                        </a:lnTo>
                        <a:lnTo>
                          <a:pt x="6" y="311"/>
                        </a:lnTo>
                        <a:lnTo>
                          <a:pt x="7" y="308"/>
                        </a:lnTo>
                        <a:lnTo>
                          <a:pt x="9" y="305"/>
                        </a:lnTo>
                        <a:lnTo>
                          <a:pt x="11" y="304"/>
                        </a:lnTo>
                        <a:lnTo>
                          <a:pt x="13" y="303"/>
                        </a:lnTo>
                        <a:close/>
                        <a:moveTo>
                          <a:pt x="13" y="366"/>
                        </a:moveTo>
                        <a:lnTo>
                          <a:pt x="16" y="366"/>
                        </a:lnTo>
                        <a:lnTo>
                          <a:pt x="18" y="368"/>
                        </a:lnTo>
                        <a:lnTo>
                          <a:pt x="19" y="370"/>
                        </a:lnTo>
                        <a:lnTo>
                          <a:pt x="21" y="373"/>
                        </a:lnTo>
                        <a:lnTo>
                          <a:pt x="22" y="377"/>
                        </a:lnTo>
                        <a:lnTo>
                          <a:pt x="23" y="382"/>
                        </a:lnTo>
                        <a:lnTo>
                          <a:pt x="24" y="386"/>
                        </a:lnTo>
                        <a:lnTo>
                          <a:pt x="24" y="391"/>
                        </a:lnTo>
                        <a:lnTo>
                          <a:pt x="24" y="397"/>
                        </a:lnTo>
                        <a:lnTo>
                          <a:pt x="23" y="403"/>
                        </a:lnTo>
                        <a:lnTo>
                          <a:pt x="22" y="407"/>
                        </a:lnTo>
                        <a:lnTo>
                          <a:pt x="20" y="411"/>
                        </a:lnTo>
                        <a:lnTo>
                          <a:pt x="19" y="414"/>
                        </a:lnTo>
                        <a:lnTo>
                          <a:pt x="17" y="417"/>
                        </a:lnTo>
                        <a:lnTo>
                          <a:pt x="15" y="418"/>
                        </a:lnTo>
                        <a:lnTo>
                          <a:pt x="13" y="418"/>
                        </a:lnTo>
                        <a:lnTo>
                          <a:pt x="11" y="418"/>
                        </a:lnTo>
                        <a:lnTo>
                          <a:pt x="8" y="416"/>
                        </a:lnTo>
                        <a:lnTo>
                          <a:pt x="6" y="414"/>
                        </a:lnTo>
                        <a:lnTo>
                          <a:pt x="4" y="411"/>
                        </a:lnTo>
                        <a:lnTo>
                          <a:pt x="3" y="407"/>
                        </a:lnTo>
                        <a:lnTo>
                          <a:pt x="2" y="402"/>
                        </a:lnTo>
                        <a:lnTo>
                          <a:pt x="1" y="397"/>
                        </a:lnTo>
                        <a:lnTo>
                          <a:pt x="1" y="391"/>
                        </a:lnTo>
                        <a:lnTo>
                          <a:pt x="1" y="386"/>
                        </a:lnTo>
                        <a:lnTo>
                          <a:pt x="2" y="381"/>
                        </a:lnTo>
                        <a:lnTo>
                          <a:pt x="3" y="377"/>
                        </a:lnTo>
                        <a:lnTo>
                          <a:pt x="4" y="373"/>
                        </a:lnTo>
                        <a:lnTo>
                          <a:pt x="6" y="370"/>
                        </a:lnTo>
                        <a:lnTo>
                          <a:pt x="8" y="367"/>
                        </a:lnTo>
                        <a:lnTo>
                          <a:pt x="11" y="366"/>
                        </a:lnTo>
                        <a:lnTo>
                          <a:pt x="13" y="366"/>
                        </a:lnTo>
                        <a:close/>
                        <a:moveTo>
                          <a:pt x="10" y="428"/>
                        </a:moveTo>
                        <a:lnTo>
                          <a:pt x="13" y="428"/>
                        </a:lnTo>
                        <a:lnTo>
                          <a:pt x="15" y="430"/>
                        </a:lnTo>
                        <a:lnTo>
                          <a:pt x="17" y="432"/>
                        </a:lnTo>
                        <a:lnTo>
                          <a:pt x="19" y="436"/>
                        </a:lnTo>
                        <a:lnTo>
                          <a:pt x="21" y="440"/>
                        </a:lnTo>
                        <a:lnTo>
                          <a:pt x="22" y="444"/>
                        </a:lnTo>
                        <a:lnTo>
                          <a:pt x="23" y="450"/>
                        </a:lnTo>
                        <a:lnTo>
                          <a:pt x="24" y="455"/>
                        </a:lnTo>
                        <a:lnTo>
                          <a:pt x="24" y="460"/>
                        </a:lnTo>
                        <a:lnTo>
                          <a:pt x="23" y="465"/>
                        </a:lnTo>
                        <a:lnTo>
                          <a:pt x="22" y="469"/>
                        </a:lnTo>
                        <a:lnTo>
                          <a:pt x="21" y="474"/>
                        </a:lnTo>
                        <a:lnTo>
                          <a:pt x="19" y="478"/>
                        </a:lnTo>
                        <a:lnTo>
                          <a:pt x="18" y="480"/>
                        </a:lnTo>
                        <a:lnTo>
                          <a:pt x="16" y="482"/>
                        </a:lnTo>
                        <a:lnTo>
                          <a:pt x="13" y="482"/>
                        </a:lnTo>
                        <a:lnTo>
                          <a:pt x="11" y="482"/>
                        </a:lnTo>
                        <a:lnTo>
                          <a:pt x="9" y="480"/>
                        </a:lnTo>
                        <a:lnTo>
                          <a:pt x="7" y="478"/>
                        </a:lnTo>
                        <a:lnTo>
                          <a:pt x="5" y="474"/>
                        </a:lnTo>
                        <a:lnTo>
                          <a:pt x="3" y="469"/>
                        </a:lnTo>
                        <a:lnTo>
                          <a:pt x="2" y="465"/>
                        </a:lnTo>
                        <a:lnTo>
                          <a:pt x="0" y="460"/>
                        </a:lnTo>
                        <a:lnTo>
                          <a:pt x="0" y="455"/>
                        </a:lnTo>
                        <a:lnTo>
                          <a:pt x="0" y="450"/>
                        </a:lnTo>
                        <a:lnTo>
                          <a:pt x="0" y="444"/>
                        </a:lnTo>
                        <a:lnTo>
                          <a:pt x="1" y="440"/>
                        </a:lnTo>
                        <a:lnTo>
                          <a:pt x="3" y="436"/>
                        </a:lnTo>
                        <a:lnTo>
                          <a:pt x="4" y="432"/>
                        </a:lnTo>
                        <a:lnTo>
                          <a:pt x="6" y="430"/>
                        </a:lnTo>
                        <a:lnTo>
                          <a:pt x="8" y="428"/>
                        </a:lnTo>
                        <a:lnTo>
                          <a:pt x="10" y="428"/>
                        </a:lnTo>
                        <a:close/>
                        <a:moveTo>
                          <a:pt x="12" y="488"/>
                        </a:moveTo>
                        <a:lnTo>
                          <a:pt x="14" y="489"/>
                        </a:lnTo>
                        <a:lnTo>
                          <a:pt x="16" y="490"/>
                        </a:lnTo>
                        <a:lnTo>
                          <a:pt x="18" y="493"/>
                        </a:lnTo>
                        <a:lnTo>
                          <a:pt x="20" y="496"/>
                        </a:lnTo>
                        <a:lnTo>
                          <a:pt x="22" y="500"/>
                        </a:lnTo>
                        <a:lnTo>
                          <a:pt x="24" y="504"/>
                        </a:lnTo>
                        <a:lnTo>
                          <a:pt x="25" y="509"/>
                        </a:lnTo>
                        <a:lnTo>
                          <a:pt x="26" y="514"/>
                        </a:lnTo>
                        <a:lnTo>
                          <a:pt x="25" y="519"/>
                        </a:lnTo>
                        <a:lnTo>
                          <a:pt x="25" y="524"/>
                        </a:lnTo>
                        <a:lnTo>
                          <a:pt x="24" y="529"/>
                        </a:lnTo>
                        <a:lnTo>
                          <a:pt x="23" y="533"/>
                        </a:lnTo>
                        <a:lnTo>
                          <a:pt x="22" y="536"/>
                        </a:lnTo>
                        <a:lnTo>
                          <a:pt x="20" y="540"/>
                        </a:lnTo>
                        <a:lnTo>
                          <a:pt x="19" y="542"/>
                        </a:lnTo>
                        <a:lnTo>
                          <a:pt x="16" y="543"/>
                        </a:lnTo>
                        <a:lnTo>
                          <a:pt x="14" y="542"/>
                        </a:lnTo>
                        <a:lnTo>
                          <a:pt x="12" y="541"/>
                        </a:lnTo>
                        <a:lnTo>
                          <a:pt x="9" y="537"/>
                        </a:lnTo>
                        <a:lnTo>
                          <a:pt x="7" y="534"/>
                        </a:lnTo>
                        <a:lnTo>
                          <a:pt x="5" y="530"/>
                        </a:lnTo>
                        <a:lnTo>
                          <a:pt x="4" y="526"/>
                        </a:lnTo>
                        <a:lnTo>
                          <a:pt x="3" y="521"/>
                        </a:lnTo>
                        <a:lnTo>
                          <a:pt x="3" y="516"/>
                        </a:lnTo>
                        <a:lnTo>
                          <a:pt x="2" y="510"/>
                        </a:lnTo>
                        <a:lnTo>
                          <a:pt x="3" y="505"/>
                        </a:lnTo>
                        <a:lnTo>
                          <a:pt x="3" y="500"/>
                        </a:lnTo>
                        <a:lnTo>
                          <a:pt x="4" y="496"/>
                        </a:lnTo>
                        <a:lnTo>
                          <a:pt x="6" y="493"/>
                        </a:lnTo>
                        <a:lnTo>
                          <a:pt x="8" y="490"/>
                        </a:lnTo>
                        <a:lnTo>
                          <a:pt x="10" y="489"/>
                        </a:lnTo>
                        <a:lnTo>
                          <a:pt x="12" y="488"/>
                        </a:lnTo>
                        <a:close/>
                        <a:moveTo>
                          <a:pt x="12" y="547"/>
                        </a:moveTo>
                        <a:lnTo>
                          <a:pt x="14" y="548"/>
                        </a:lnTo>
                        <a:lnTo>
                          <a:pt x="17" y="549"/>
                        </a:lnTo>
                        <a:lnTo>
                          <a:pt x="19" y="552"/>
                        </a:lnTo>
                        <a:lnTo>
                          <a:pt x="21" y="555"/>
                        </a:lnTo>
                        <a:lnTo>
                          <a:pt x="23" y="558"/>
                        </a:lnTo>
                        <a:lnTo>
                          <a:pt x="24" y="563"/>
                        </a:lnTo>
                        <a:lnTo>
                          <a:pt x="25" y="568"/>
                        </a:lnTo>
                        <a:lnTo>
                          <a:pt x="26" y="573"/>
                        </a:lnTo>
                        <a:lnTo>
                          <a:pt x="26" y="579"/>
                        </a:lnTo>
                        <a:lnTo>
                          <a:pt x="26" y="584"/>
                        </a:lnTo>
                        <a:lnTo>
                          <a:pt x="25" y="588"/>
                        </a:lnTo>
                        <a:lnTo>
                          <a:pt x="24" y="592"/>
                        </a:lnTo>
                        <a:lnTo>
                          <a:pt x="22" y="596"/>
                        </a:lnTo>
                        <a:lnTo>
                          <a:pt x="20" y="598"/>
                        </a:lnTo>
                        <a:lnTo>
                          <a:pt x="18" y="600"/>
                        </a:lnTo>
                        <a:lnTo>
                          <a:pt x="15" y="601"/>
                        </a:lnTo>
                        <a:lnTo>
                          <a:pt x="13" y="600"/>
                        </a:lnTo>
                        <a:lnTo>
                          <a:pt x="10" y="599"/>
                        </a:lnTo>
                        <a:lnTo>
                          <a:pt x="8" y="596"/>
                        </a:lnTo>
                        <a:lnTo>
                          <a:pt x="6" y="593"/>
                        </a:lnTo>
                        <a:lnTo>
                          <a:pt x="5" y="589"/>
                        </a:lnTo>
                        <a:lnTo>
                          <a:pt x="3" y="585"/>
                        </a:lnTo>
                        <a:lnTo>
                          <a:pt x="2" y="580"/>
                        </a:lnTo>
                        <a:lnTo>
                          <a:pt x="1" y="575"/>
                        </a:lnTo>
                        <a:lnTo>
                          <a:pt x="1" y="569"/>
                        </a:lnTo>
                        <a:lnTo>
                          <a:pt x="1" y="564"/>
                        </a:lnTo>
                        <a:lnTo>
                          <a:pt x="2" y="559"/>
                        </a:lnTo>
                        <a:lnTo>
                          <a:pt x="4" y="555"/>
                        </a:lnTo>
                        <a:lnTo>
                          <a:pt x="5" y="552"/>
                        </a:lnTo>
                        <a:lnTo>
                          <a:pt x="7" y="550"/>
                        </a:lnTo>
                        <a:lnTo>
                          <a:pt x="10" y="548"/>
                        </a:lnTo>
                        <a:lnTo>
                          <a:pt x="12" y="547"/>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6" name="Freeform 1163"/>
                  <p:cNvSpPr>
                    <a:spLocks noEditPoints="1"/>
                  </p:cNvSpPr>
                  <p:nvPr/>
                </p:nvSpPr>
                <p:spPr bwMode="auto">
                  <a:xfrm>
                    <a:off x="1242" y="2431"/>
                    <a:ext cx="25" cy="24"/>
                  </a:xfrm>
                  <a:custGeom>
                    <a:avLst/>
                    <a:gdLst>
                      <a:gd name="T0" fmla="*/ 0 w 333"/>
                      <a:gd name="T1" fmla="*/ 0 h 308"/>
                      <a:gd name="T2" fmla="*/ 0 w 333"/>
                      <a:gd name="T3" fmla="*/ 0 h 308"/>
                      <a:gd name="T4" fmla="*/ 0 w 333"/>
                      <a:gd name="T5" fmla="*/ 0 h 308"/>
                      <a:gd name="T6" fmla="*/ 0 w 333"/>
                      <a:gd name="T7" fmla="*/ 0 h 308"/>
                      <a:gd name="T8" fmla="*/ 0 w 333"/>
                      <a:gd name="T9" fmla="*/ 0 h 308"/>
                      <a:gd name="T10" fmla="*/ 0 w 333"/>
                      <a:gd name="T11" fmla="*/ 0 h 308"/>
                      <a:gd name="T12" fmla="*/ 0 w 333"/>
                      <a:gd name="T13" fmla="*/ 0 h 308"/>
                      <a:gd name="T14" fmla="*/ 0 w 333"/>
                      <a:gd name="T15" fmla="*/ 0 h 308"/>
                      <a:gd name="T16" fmla="*/ 0 w 333"/>
                      <a:gd name="T17" fmla="*/ 0 h 308"/>
                      <a:gd name="T18" fmla="*/ 0 w 333"/>
                      <a:gd name="T19" fmla="*/ 0 h 308"/>
                      <a:gd name="T20" fmla="*/ 0 w 333"/>
                      <a:gd name="T21" fmla="*/ 0 h 308"/>
                      <a:gd name="T22" fmla="*/ 0 w 333"/>
                      <a:gd name="T23" fmla="*/ 0 h 308"/>
                      <a:gd name="T24" fmla="*/ 0 w 333"/>
                      <a:gd name="T25" fmla="*/ 0 h 308"/>
                      <a:gd name="T26" fmla="*/ 0 w 333"/>
                      <a:gd name="T27" fmla="*/ 0 h 308"/>
                      <a:gd name="T28" fmla="*/ 0 w 333"/>
                      <a:gd name="T29" fmla="*/ 0 h 308"/>
                      <a:gd name="T30" fmla="*/ 0 w 333"/>
                      <a:gd name="T31" fmla="*/ 0 h 308"/>
                      <a:gd name="T32" fmla="*/ 0 w 333"/>
                      <a:gd name="T33" fmla="*/ 0 h 308"/>
                      <a:gd name="T34" fmla="*/ 0 w 333"/>
                      <a:gd name="T35" fmla="*/ 0 h 308"/>
                      <a:gd name="T36" fmla="*/ 0 w 333"/>
                      <a:gd name="T37" fmla="*/ 0 h 308"/>
                      <a:gd name="T38" fmla="*/ 0 w 333"/>
                      <a:gd name="T39" fmla="*/ 0 h 308"/>
                      <a:gd name="T40" fmla="*/ 0 w 333"/>
                      <a:gd name="T41" fmla="*/ 0 h 308"/>
                      <a:gd name="T42" fmla="*/ 0 w 333"/>
                      <a:gd name="T43" fmla="*/ 0 h 308"/>
                      <a:gd name="T44" fmla="*/ 0 w 333"/>
                      <a:gd name="T45" fmla="*/ 0 h 308"/>
                      <a:gd name="T46" fmla="*/ 0 w 333"/>
                      <a:gd name="T47" fmla="*/ 0 h 308"/>
                      <a:gd name="T48" fmla="*/ 0 w 333"/>
                      <a:gd name="T49" fmla="*/ 0 h 308"/>
                      <a:gd name="T50" fmla="*/ 0 w 333"/>
                      <a:gd name="T51" fmla="*/ 0 h 308"/>
                      <a:gd name="T52" fmla="*/ 0 w 333"/>
                      <a:gd name="T53" fmla="*/ 0 h 308"/>
                      <a:gd name="T54" fmla="*/ 0 w 333"/>
                      <a:gd name="T55" fmla="*/ 0 h 308"/>
                      <a:gd name="T56" fmla="*/ 0 w 333"/>
                      <a:gd name="T57" fmla="*/ 0 h 308"/>
                      <a:gd name="T58" fmla="*/ 0 w 333"/>
                      <a:gd name="T59" fmla="*/ 0 h 308"/>
                      <a:gd name="T60" fmla="*/ 0 w 333"/>
                      <a:gd name="T61" fmla="*/ 0 h 308"/>
                      <a:gd name="T62" fmla="*/ 0 w 333"/>
                      <a:gd name="T63" fmla="*/ 0 h 308"/>
                      <a:gd name="T64" fmla="*/ 0 w 333"/>
                      <a:gd name="T65" fmla="*/ 0 h 308"/>
                      <a:gd name="T66" fmla="*/ 0 w 333"/>
                      <a:gd name="T67" fmla="*/ 0 h 308"/>
                      <a:gd name="T68" fmla="*/ 0 w 333"/>
                      <a:gd name="T69" fmla="*/ 0 h 308"/>
                      <a:gd name="T70" fmla="*/ 0 w 333"/>
                      <a:gd name="T71" fmla="*/ 0 h 308"/>
                      <a:gd name="T72" fmla="*/ 0 w 333"/>
                      <a:gd name="T73" fmla="*/ 0 h 308"/>
                      <a:gd name="T74" fmla="*/ 0 w 333"/>
                      <a:gd name="T75" fmla="*/ 0 h 308"/>
                      <a:gd name="T76" fmla="*/ 0 w 333"/>
                      <a:gd name="T77" fmla="*/ 0 h 308"/>
                      <a:gd name="T78" fmla="*/ 0 w 333"/>
                      <a:gd name="T79" fmla="*/ 0 h 308"/>
                      <a:gd name="T80" fmla="*/ 0 w 333"/>
                      <a:gd name="T81" fmla="*/ 0 h 308"/>
                      <a:gd name="T82" fmla="*/ 0 w 333"/>
                      <a:gd name="T83" fmla="*/ 0 h 308"/>
                      <a:gd name="T84" fmla="*/ 0 w 333"/>
                      <a:gd name="T85" fmla="*/ 0 h 308"/>
                      <a:gd name="T86" fmla="*/ 0 w 333"/>
                      <a:gd name="T87" fmla="*/ 0 h 308"/>
                      <a:gd name="T88" fmla="*/ 0 w 333"/>
                      <a:gd name="T89" fmla="*/ 0 h 308"/>
                      <a:gd name="T90" fmla="*/ 0 w 333"/>
                      <a:gd name="T91" fmla="*/ 0 h 308"/>
                      <a:gd name="T92" fmla="*/ 0 w 333"/>
                      <a:gd name="T93" fmla="*/ 0 h 308"/>
                      <a:gd name="T94" fmla="*/ 0 w 333"/>
                      <a:gd name="T95" fmla="*/ 0 h 308"/>
                      <a:gd name="T96" fmla="*/ 0 w 333"/>
                      <a:gd name="T97" fmla="*/ 0 h 308"/>
                      <a:gd name="T98" fmla="*/ 0 w 333"/>
                      <a:gd name="T99" fmla="*/ 0 h 308"/>
                      <a:gd name="T100" fmla="*/ 0 w 333"/>
                      <a:gd name="T101" fmla="*/ 0 h 308"/>
                      <a:gd name="T102" fmla="*/ 0 w 333"/>
                      <a:gd name="T103" fmla="*/ 0 h 308"/>
                      <a:gd name="T104" fmla="*/ 0 w 333"/>
                      <a:gd name="T105" fmla="*/ 0 h 308"/>
                      <a:gd name="T106" fmla="*/ 0 w 333"/>
                      <a:gd name="T107" fmla="*/ 0 h 308"/>
                      <a:gd name="T108" fmla="*/ 0 w 333"/>
                      <a:gd name="T109" fmla="*/ 0 h 308"/>
                      <a:gd name="T110" fmla="*/ 0 w 333"/>
                      <a:gd name="T111" fmla="*/ 0 h 308"/>
                      <a:gd name="T112" fmla="*/ 0 w 333"/>
                      <a:gd name="T113" fmla="*/ 0 h 308"/>
                      <a:gd name="T114" fmla="*/ 0 w 333"/>
                      <a:gd name="T115" fmla="*/ 0 h 308"/>
                      <a:gd name="T116" fmla="*/ 0 w 333"/>
                      <a:gd name="T117" fmla="*/ 0 h 308"/>
                      <a:gd name="T118" fmla="*/ 0 w 333"/>
                      <a:gd name="T119" fmla="*/ 0 h 3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3"/>
                      <a:gd name="T181" fmla="*/ 0 h 308"/>
                      <a:gd name="T182" fmla="*/ 333 w 333"/>
                      <a:gd name="T183" fmla="*/ 308 h 3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3" h="308">
                        <a:moveTo>
                          <a:pt x="333" y="49"/>
                        </a:moveTo>
                        <a:lnTo>
                          <a:pt x="332" y="49"/>
                        </a:lnTo>
                        <a:lnTo>
                          <a:pt x="330" y="49"/>
                        </a:lnTo>
                        <a:lnTo>
                          <a:pt x="328" y="49"/>
                        </a:lnTo>
                        <a:lnTo>
                          <a:pt x="326" y="48"/>
                        </a:lnTo>
                        <a:lnTo>
                          <a:pt x="323" y="46"/>
                        </a:lnTo>
                        <a:lnTo>
                          <a:pt x="320" y="45"/>
                        </a:lnTo>
                        <a:lnTo>
                          <a:pt x="316" y="42"/>
                        </a:lnTo>
                        <a:lnTo>
                          <a:pt x="313" y="40"/>
                        </a:lnTo>
                        <a:lnTo>
                          <a:pt x="309" y="37"/>
                        </a:lnTo>
                        <a:lnTo>
                          <a:pt x="307" y="34"/>
                        </a:lnTo>
                        <a:lnTo>
                          <a:pt x="305" y="32"/>
                        </a:lnTo>
                        <a:lnTo>
                          <a:pt x="304" y="29"/>
                        </a:lnTo>
                        <a:lnTo>
                          <a:pt x="302" y="26"/>
                        </a:lnTo>
                        <a:lnTo>
                          <a:pt x="302" y="23"/>
                        </a:lnTo>
                        <a:lnTo>
                          <a:pt x="301" y="21"/>
                        </a:lnTo>
                        <a:lnTo>
                          <a:pt x="301" y="20"/>
                        </a:lnTo>
                        <a:lnTo>
                          <a:pt x="302" y="19"/>
                        </a:lnTo>
                        <a:lnTo>
                          <a:pt x="304" y="19"/>
                        </a:lnTo>
                        <a:lnTo>
                          <a:pt x="306" y="20"/>
                        </a:lnTo>
                        <a:lnTo>
                          <a:pt x="309" y="21"/>
                        </a:lnTo>
                        <a:lnTo>
                          <a:pt x="313" y="22"/>
                        </a:lnTo>
                        <a:lnTo>
                          <a:pt x="316" y="23"/>
                        </a:lnTo>
                        <a:lnTo>
                          <a:pt x="319" y="25"/>
                        </a:lnTo>
                        <a:lnTo>
                          <a:pt x="322" y="27"/>
                        </a:lnTo>
                        <a:lnTo>
                          <a:pt x="325" y="30"/>
                        </a:lnTo>
                        <a:lnTo>
                          <a:pt x="327" y="34"/>
                        </a:lnTo>
                        <a:lnTo>
                          <a:pt x="329" y="37"/>
                        </a:lnTo>
                        <a:lnTo>
                          <a:pt x="331" y="40"/>
                        </a:lnTo>
                        <a:lnTo>
                          <a:pt x="332" y="43"/>
                        </a:lnTo>
                        <a:lnTo>
                          <a:pt x="333" y="45"/>
                        </a:lnTo>
                        <a:lnTo>
                          <a:pt x="333" y="47"/>
                        </a:lnTo>
                        <a:lnTo>
                          <a:pt x="333" y="49"/>
                        </a:lnTo>
                        <a:close/>
                        <a:moveTo>
                          <a:pt x="295" y="17"/>
                        </a:moveTo>
                        <a:lnTo>
                          <a:pt x="294" y="18"/>
                        </a:lnTo>
                        <a:lnTo>
                          <a:pt x="293" y="19"/>
                        </a:lnTo>
                        <a:lnTo>
                          <a:pt x="291" y="20"/>
                        </a:lnTo>
                        <a:lnTo>
                          <a:pt x="288" y="20"/>
                        </a:lnTo>
                        <a:lnTo>
                          <a:pt x="284" y="21"/>
                        </a:lnTo>
                        <a:lnTo>
                          <a:pt x="281" y="20"/>
                        </a:lnTo>
                        <a:lnTo>
                          <a:pt x="277" y="20"/>
                        </a:lnTo>
                        <a:lnTo>
                          <a:pt x="274" y="18"/>
                        </a:lnTo>
                        <a:lnTo>
                          <a:pt x="270" y="17"/>
                        </a:lnTo>
                        <a:lnTo>
                          <a:pt x="267" y="16"/>
                        </a:lnTo>
                        <a:lnTo>
                          <a:pt x="264" y="15"/>
                        </a:lnTo>
                        <a:lnTo>
                          <a:pt x="261" y="13"/>
                        </a:lnTo>
                        <a:lnTo>
                          <a:pt x="259" y="12"/>
                        </a:lnTo>
                        <a:lnTo>
                          <a:pt x="257" y="10"/>
                        </a:lnTo>
                        <a:lnTo>
                          <a:pt x="257" y="9"/>
                        </a:lnTo>
                        <a:lnTo>
                          <a:pt x="257" y="8"/>
                        </a:lnTo>
                        <a:lnTo>
                          <a:pt x="257" y="6"/>
                        </a:lnTo>
                        <a:lnTo>
                          <a:pt x="259" y="5"/>
                        </a:lnTo>
                        <a:lnTo>
                          <a:pt x="261" y="4"/>
                        </a:lnTo>
                        <a:lnTo>
                          <a:pt x="263" y="3"/>
                        </a:lnTo>
                        <a:lnTo>
                          <a:pt x="267" y="3"/>
                        </a:lnTo>
                        <a:lnTo>
                          <a:pt x="270" y="3"/>
                        </a:lnTo>
                        <a:lnTo>
                          <a:pt x="274" y="4"/>
                        </a:lnTo>
                        <a:lnTo>
                          <a:pt x="278" y="4"/>
                        </a:lnTo>
                        <a:lnTo>
                          <a:pt x="282" y="5"/>
                        </a:lnTo>
                        <a:lnTo>
                          <a:pt x="285" y="7"/>
                        </a:lnTo>
                        <a:lnTo>
                          <a:pt x="288" y="8"/>
                        </a:lnTo>
                        <a:lnTo>
                          <a:pt x="291" y="10"/>
                        </a:lnTo>
                        <a:lnTo>
                          <a:pt x="293" y="12"/>
                        </a:lnTo>
                        <a:lnTo>
                          <a:pt x="294" y="14"/>
                        </a:lnTo>
                        <a:lnTo>
                          <a:pt x="295" y="15"/>
                        </a:lnTo>
                        <a:lnTo>
                          <a:pt x="295" y="17"/>
                        </a:lnTo>
                        <a:close/>
                        <a:moveTo>
                          <a:pt x="251" y="9"/>
                        </a:moveTo>
                        <a:lnTo>
                          <a:pt x="250" y="10"/>
                        </a:lnTo>
                        <a:lnTo>
                          <a:pt x="249" y="11"/>
                        </a:lnTo>
                        <a:lnTo>
                          <a:pt x="246" y="12"/>
                        </a:lnTo>
                        <a:lnTo>
                          <a:pt x="243" y="13"/>
                        </a:lnTo>
                        <a:lnTo>
                          <a:pt x="240" y="14"/>
                        </a:lnTo>
                        <a:lnTo>
                          <a:pt x="235" y="14"/>
                        </a:lnTo>
                        <a:lnTo>
                          <a:pt x="232" y="14"/>
                        </a:lnTo>
                        <a:lnTo>
                          <a:pt x="228" y="14"/>
                        </a:lnTo>
                        <a:lnTo>
                          <a:pt x="224" y="13"/>
                        </a:lnTo>
                        <a:lnTo>
                          <a:pt x="221" y="13"/>
                        </a:lnTo>
                        <a:lnTo>
                          <a:pt x="217" y="12"/>
                        </a:lnTo>
                        <a:lnTo>
                          <a:pt x="214" y="11"/>
                        </a:lnTo>
                        <a:lnTo>
                          <a:pt x="212" y="10"/>
                        </a:lnTo>
                        <a:lnTo>
                          <a:pt x="211" y="9"/>
                        </a:lnTo>
                        <a:lnTo>
                          <a:pt x="210" y="7"/>
                        </a:lnTo>
                        <a:lnTo>
                          <a:pt x="210" y="6"/>
                        </a:lnTo>
                        <a:lnTo>
                          <a:pt x="210" y="5"/>
                        </a:lnTo>
                        <a:lnTo>
                          <a:pt x="211" y="4"/>
                        </a:lnTo>
                        <a:lnTo>
                          <a:pt x="213" y="2"/>
                        </a:lnTo>
                        <a:lnTo>
                          <a:pt x="216" y="1"/>
                        </a:lnTo>
                        <a:lnTo>
                          <a:pt x="219" y="0"/>
                        </a:lnTo>
                        <a:lnTo>
                          <a:pt x="222" y="0"/>
                        </a:lnTo>
                        <a:lnTo>
                          <a:pt x="226" y="0"/>
                        </a:lnTo>
                        <a:lnTo>
                          <a:pt x="230" y="0"/>
                        </a:lnTo>
                        <a:lnTo>
                          <a:pt x="234" y="0"/>
                        </a:lnTo>
                        <a:lnTo>
                          <a:pt x="238" y="1"/>
                        </a:lnTo>
                        <a:lnTo>
                          <a:pt x="242" y="2"/>
                        </a:lnTo>
                        <a:lnTo>
                          <a:pt x="245" y="3"/>
                        </a:lnTo>
                        <a:lnTo>
                          <a:pt x="247" y="5"/>
                        </a:lnTo>
                        <a:lnTo>
                          <a:pt x="249" y="6"/>
                        </a:lnTo>
                        <a:lnTo>
                          <a:pt x="250" y="8"/>
                        </a:lnTo>
                        <a:lnTo>
                          <a:pt x="251" y="9"/>
                        </a:lnTo>
                        <a:close/>
                        <a:moveTo>
                          <a:pt x="204" y="3"/>
                        </a:moveTo>
                        <a:lnTo>
                          <a:pt x="204" y="4"/>
                        </a:lnTo>
                        <a:lnTo>
                          <a:pt x="204" y="6"/>
                        </a:lnTo>
                        <a:lnTo>
                          <a:pt x="203" y="8"/>
                        </a:lnTo>
                        <a:lnTo>
                          <a:pt x="201" y="11"/>
                        </a:lnTo>
                        <a:lnTo>
                          <a:pt x="199" y="13"/>
                        </a:lnTo>
                        <a:lnTo>
                          <a:pt x="196" y="16"/>
                        </a:lnTo>
                        <a:lnTo>
                          <a:pt x="193" y="18"/>
                        </a:lnTo>
                        <a:lnTo>
                          <a:pt x="190" y="20"/>
                        </a:lnTo>
                        <a:lnTo>
                          <a:pt x="187" y="21"/>
                        </a:lnTo>
                        <a:lnTo>
                          <a:pt x="183" y="22"/>
                        </a:lnTo>
                        <a:lnTo>
                          <a:pt x="180" y="23"/>
                        </a:lnTo>
                        <a:lnTo>
                          <a:pt x="177" y="24"/>
                        </a:lnTo>
                        <a:lnTo>
                          <a:pt x="174" y="24"/>
                        </a:lnTo>
                        <a:lnTo>
                          <a:pt x="172" y="24"/>
                        </a:lnTo>
                        <a:lnTo>
                          <a:pt x="170" y="23"/>
                        </a:lnTo>
                        <a:lnTo>
                          <a:pt x="169" y="23"/>
                        </a:lnTo>
                        <a:lnTo>
                          <a:pt x="169" y="22"/>
                        </a:lnTo>
                        <a:lnTo>
                          <a:pt x="170" y="20"/>
                        </a:lnTo>
                        <a:lnTo>
                          <a:pt x="171" y="18"/>
                        </a:lnTo>
                        <a:lnTo>
                          <a:pt x="173" y="16"/>
                        </a:lnTo>
                        <a:lnTo>
                          <a:pt x="175" y="13"/>
                        </a:lnTo>
                        <a:lnTo>
                          <a:pt x="178" y="11"/>
                        </a:lnTo>
                        <a:lnTo>
                          <a:pt x="181" y="8"/>
                        </a:lnTo>
                        <a:lnTo>
                          <a:pt x="184" y="6"/>
                        </a:lnTo>
                        <a:lnTo>
                          <a:pt x="187" y="5"/>
                        </a:lnTo>
                        <a:lnTo>
                          <a:pt x="190" y="3"/>
                        </a:lnTo>
                        <a:lnTo>
                          <a:pt x="193" y="3"/>
                        </a:lnTo>
                        <a:lnTo>
                          <a:pt x="196" y="2"/>
                        </a:lnTo>
                        <a:lnTo>
                          <a:pt x="199" y="2"/>
                        </a:lnTo>
                        <a:lnTo>
                          <a:pt x="201" y="2"/>
                        </a:lnTo>
                        <a:lnTo>
                          <a:pt x="203" y="2"/>
                        </a:lnTo>
                        <a:lnTo>
                          <a:pt x="204" y="3"/>
                        </a:lnTo>
                        <a:close/>
                        <a:moveTo>
                          <a:pt x="160" y="23"/>
                        </a:moveTo>
                        <a:lnTo>
                          <a:pt x="161" y="24"/>
                        </a:lnTo>
                        <a:lnTo>
                          <a:pt x="161" y="26"/>
                        </a:lnTo>
                        <a:lnTo>
                          <a:pt x="160" y="29"/>
                        </a:lnTo>
                        <a:lnTo>
                          <a:pt x="159" y="32"/>
                        </a:lnTo>
                        <a:lnTo>
                          <a:pt x="158" y="35"/>
                        </a:lnTo>
                        <a:lnTo>
                          <a:pt x="156" y="37"/>
                        </a:lnTo>
                        <a:lnTo>
                          <a:pt x="154" y="40"/>
                        </a:lnTo>
                        <a:lnTo>
                          <a:pt x="151" y="43"/>
                        </a:lnTo>
                        <a:lnTo>
                          <a:pt x="148" y="45"/>
                        </a:lnTo>
                        <a:lnTo>
                          <a:pt x="146" y="48"/>
                        </a:lnTo>
                        <a:lnTo>
                          <a:pt x="143" y="50"/>
                        </a:lnTo>
                        <a:lnTo>
                          <a:pt x="140" y="53"/>
                        </a:lnTo>
                        <a:lnTo>
                          <a:pt x="137" y="54"/>
                        </a:lnTo>
                        <a:lnTo>
                          <a:pt x="135" y="54"/>
                        </a:lnTo>
                        <a:lnTo>
                          <a:pt x="133" y="55"/>
                        </a:lnTo>
                        <a:lnTo>
                          <a:pt x="132" y="54"/>
                        </a:lnTo>
                        <a:lnTo>
                          <a:pt x="132" y="53"/>
                        </a:lnTo>
                        <a:lnTo>
                          <a:pt x="132" y="50"/>
                        </a:lnTo>
                        <a:lnTo>
                          <a:pt x="132" y="47"/>
                        </a:lnTo>
                        <a:lnTo>
                          <a:pt x="133" y="44"/>
                        </a:lnTo>
                        <a:lnTo>
                          <a:pt x="135" y="41"/>
                        </a:lnTo>
                        <a:lnTo>
                          <a:pt x="137" y="38"/>
                        </a:lnTo>
                        <a:lnTo>
                          <a:pt x="139" y="35"/>
                        </a:lnTo>
                        <a:lnTo>
                          <a:pt x="142" y="32"/>
                        </a:lnTo>
                        <a:lnTo>
                          <a:pt x="145" y="29"/>
                        </a:lnTo>
                        <a:lnTo>
                          <a:pt x="147" y="27"/>
                        </a:lnTo>
                        <a:lnTo>
                          <a:pt x="150" y="25"/>
                        </a:lnTo>
                        <a:lnTo>
                          <a:pt x="153" y="24"/>
                        </a:lnTo>
                        <a:lnTo>
                          <a:pt x="155" y="23"/>
                        </a:lnTo>
                        <a:lnTo>
                          <a:pt x="158" y="23"/>
                        </a:lnTo>
                        <a:lnTo>
                          <a:pt x="159" y="22"/>
                        </a:lnTo>
                        <a:lnTo>
                          <a:pt x="160" y="23"/>
                        </a:lnTo>
                        <a:close/>
                        <a:moveTo>
                          <a:pt x="128" y="57"/>
                        </a:moveTo>
                        <a:lnTo>
                          <a:pt x="129" y="59"/>
                        </a:lnTo>
                        <a:lnTo>
                          <a:pt x="129" y="61"/>
                        </a:lnTo>
                        <a:lnTo>
                          <a:pt x="128" y="63"/>
                        </a:lnTo>
                        <a:lnTo>
                          <a:pt x="127" y="66"/>
                        </a:lnTo>
                        <a:lnTo>
                          <a:pt x="125" y="69"/>
                        </a:lnTo>
                        <a:lnTo>
                          <a:pt x="123" y="71"/>
                        </a:lnTo>
                        <a:lnTo>
                          <a:pt x="121" y="74"/>
                        </a:lnTo>
                        <a:lnTo>
                          <a:pt x="119" y="77"/>
                        </a:lnTo>
                        <a:lnTo>
                          <a:pt x="116" y="80"/>
                        </a:lnTo>
                        <a:lnTo>
                          <a:pt x="113" y="82"/>
                        </a:lnTo>
                        <a:lnTo>
                          <a:pt x="110" y="84"/>
                        </a:lnTo>
                        <a:lnTo>
                          <a:pt x="107" y="86"/>
                        </a:lnTo>
                        <a:lnTo>
                          <a:pt x="104" y="87"/>
                        </a:lnTo>
                        <a:lnTo>
                          <a:pt x="102" y="87"/>
                        </a:lnTo>
                        <a:lnTo>
                          <a:pt x="100" y="87"/>
                        </a:lnTo>
                        <a:lnTo>
                          <a:pt x="99" y="87"/>
                        </a:lnTo>
                        <a:lnTo>
                          <a:pt x="98" y="86"/>
                        </a:lnTo>
                        <a:lnTo>
                          <a:pt x="98" y="84"/>
                        </a:lnTo>
                        <a:lnTo>
                          <a:pt x="99" y="82"/>
                        </a:lnTo>
                        <a:lnTo>
                          <a:pt x="100" y="79"/>
                        </a:lnTo>
                        <a:lnTo>
                          <a:pt x="102" y="76"/>
                        </a:lnTo>
                        <a:lnTo>
                          <a:pt x="104" y="73"/>
                        </a:lnTo>
                        <a:lnTo>
                          <a:pt x="106" y="70"/>
                        </a:lnTo>
                        <a:lnTo>
                          <a:pt x="108" y="67"/>
                        </a:lnTo>
                        <a:lnTo>
                          <a:pt x="111" y="64"/>
                        </a:lnTo>
                        <a:lnTo>
                          <a:pt x="114" y="62"/>
                        </a:lnTo>
                        <a:lnTo>
                          <a:pt x="117" y="61"/>
                        </a:lnTo>
                        <a:lnTo>
                          <a:pt x="120" y="59"/>
                        </a:lnTo>
                        <a:lnTo>
                          <a:pt x="123" y="58"/>
                        </a:lnTo>
                        <a:lnTo>
                          <a:pt x="125" y="57"/>
                        </a:lnTo>
                        <a:lnTo>
                          <a:pt x="127" y="57"/>
                        </a:lnTo>
                        <a:lnTo>
                          <a:pt x="128" y="57"/>
                        </a:lnTo>
                        <a:close/>
                        <a:moveTo>
                          <a:pt x="97" y="96"/>
                        </a:moveTo>
                        <a:lnTo>
                          <a:pt x="98" y="97"/>
                        </a:lnTo>
                        <a:lnTo>
                          <a:pt x="98" y="98"/>
                        </a:lnTo>
                        <a:lnTo>
                          <a:pt x="98" y="101"/>
                        </a:lnTo>
                        <a:lnTo>
                          <a:pt x="97" y="104"/>
                        </a:lnTo>
                        <a:lnTo>
                          <a:pt x="96" y="107"/>
                        </a:lnTo>
                        <a:lnTo>
                          <a:pt x="95" y="110"/>
                        </a:lnTo>
                        <a:lnTo>
                          <a:pt x="93" y="114"/>
                        </a:lnTo>
                        <a:lnTo>
                          <a:pt x="90" y="117"/>
                        </a:lnTo>
                        <a:lnTo>
                          <a:pt x="88" y="120"/>
                        </a:lnTo>
                        <a:lnTo>
                          <a:pt x="85" y="123"/>
                        </a:lnTo>
                        <a:lnTo>
                          <a:pt x="83" y="125"/>
                        </a:lnTo>
                        <a:lnTo>
                          <a:pt x="81" y="126"/>
                        </a:lnTo>
                        <a:lnTo>
                          <a:pt x="78" y="127"/>
                        </a:lnTo>
                        <a:lnTo>
                          <a:pt x="76" y="127"/>
                        </a:lnTo>
                        <a:lnTo>
                          <a:pt x="75" y="127"/>
                        </a:lnTo>
                        <a:lnTo>
                          <a:pt x="73" y="127"/>
                        </a:lnTo>
                        <a:lnTo>
                          <a:pt x="73" y="126"/>
                        </a:lnTo>
                        <a:lnTo>
                          <a:pt x="73" y="125"/>
                        </a:lnTo>
                        <a:lnTo>
                          <a:pt x="73" y="123"/>
                        </a:lnTo>
                        <a:lnTo>
                          <a:pt x="73" y="120"/>
                        </a:lnTo>
                        <a:lnTo>
                          <a:pt x="74" y="117"/>
                        </a:lnTo>
                        <a:lnTo>
                          <a:pt x="75" y="114"/>
                        </a:lnTo>
                        <a:lnTo>
                          <a:pt x="76" y="111"/>
                        </a:lnTo>
                        <a:lnTo>
                          <a:pt x="78" y="108"/>
                        </a:lnTo>
                        <a:lnTo>
                          <a:pt x="80" y="105"/>
                        </a:lnTo>
                        <a:lnTo>
                          <a:pt x="83" y="102"/>
                        </a:lnTo>
                        <a:lnTo>
                          <a:pt x="86" y="100"/>
                        </a:lnTo>
                        <a:lnTo>
                          <a:pt x="88" y="98"/>
                        </a:lnTo>
                        <a:lnTo>
                          <a:pt x="91" y="97"/>
                        </a:lnTo>
                        <a:lnTo>
                          <a:pt x="94" y="96"/>
                        </a:lnTo>
                        <a:lnTo>
                          <a:pt x="96" y="96"/>
                        </a:lnTo>
                        <a:lnTo>
                          <a:pt x="97" y="96"/>
                        </a:lnTo>
                        <a:close/>
                        <a:moveTo>
                          <a:pt x="69" y="138"/>
                        </a:moveTo>
                        <a:lnTo>
                          <a:pt x="70" y="139"/>
                        </a:lnTo>
                        <a:lnTo>
                          <a:pt x="70" y="141"/>
                        </a:lnTo>
                        <a:lnTo>
                          <a:pt x="71" y="143"/>
                        </a:lnTo>
                        <a:lnTo>
                          <a:pt x="71" y="146"/>
                        </a:lnTo>
                        <a:lnTo>
                          <a:pt x="71" y="149"/>
                        </a:lnTo>
                        <a:lnTo>
                          <a:pt x="70" y="153"/>
                        </a:lnTo>
                        <a:lnTo>
                          <a:pt x="69" y="157"/>
                        </a:lnTo>
                        <a:lnTo>
                          <a:pt x="67" y="161"/>
                        </a:lnTo>
                        <a:lnTo>
                          <a:pt x="66" y="164"/>
                        </a:lnTo>
                        <a:lnTo>
                          <a:pt x="65" y="167"/>
                        </a:lnTo>
                        <a:lnTo>
                          <a:pt x="62" y="169"/>
                        </a:lnTo>
                        <a:lnTo>
                          <a:pt x="60" y="171"/>
                        </a:lnTo>
                        <a:lnTo>
                          <a:pt x="57" y="172"/>
                        </a:lnTo>
                        <a:lnTo>
                          <a:pt x="55" y="173"/>
                        </a:lnTo>
                        <a:lnTo>
                          <a:pt x="52" y="173"/>
                        </a:lnTo>
                        <a:lnTo>
                          <a:pt x="50" y="173"/>
                        </a:lnTo>
                        <a:lnTo>
                          <a:pt x="50" y="172"/>
                        </a:lnTo>
                        <a:lnTo>
                          <a:pt x="49" y="170"/>
                        </a:lnTo>
                        <a:lnTo>
                          <a:pt x="49" y="168"/>
                        </a:lnTo>
                        <a:lnTo>
                          <a:pt x="50" y="165"/>
                        </a:lnTo>
                        <a:lnTo>
                          <a:pt x="51" y="162"/>
                        </a:lnTo>
                        <a:lnTo>
                          <a:pt x="52" y="159"/>
                        </a:lnTo>
                        <a:lnTo>
                          <a:pt x="53" y="156"/>
                        </a:lnTo>
                        <a:lnTo>
                          <a:pt x="55" y="152"/>
                        </a:lnTo>
                        <a:lnTo>
                          <a:pt x="57" y="148"/>
                        </a:lnTo>
                        <a:lnTo>
                          <a:pt x="59" y="145"/>
                        </a:lnTo>
                        <a:lnTo>
                          <a:pt x="61" y="143"/>
                        </a:lnTo>
                        <a:lnTo>
                          <a:pt x="62" y="140"/>
                        </a:lnTo>
                        <a:lnTo>
                          <a:pt x="64" y="139"/>
                        </a:lnTo>
                        <a:lnTo>
                          <a:pt x="66" y="138"/>
                        </a:lnTo>
                        <a:lnTo>
                          <a:pt x="67" y="137"/>
                        </a:lnTo>
                        <a:lnTo>
                          <a:pt x="69" y="138"/>
                        </a:lnTo>
                        <a:close/>
                        <a:moveTo>
                          <a:pt x="55" y="181"/>
                        </a:moveTo>
                        <a:lnTo>
                          <a:pt x="56" y="182"/>
                        </a:lnTo>
                        <a:lnTo>
                          <a:pt x="57" y="184"/>
                        </a:lnTo>
                        <a:lnTo>
                          <a:pt x="57" y="186"/>
                        </a:lnTo>
                        <a:lnTo>
                          <a:pt x="57" y="190"/>
                        </a:lnTo>
                        <a:lnTo>
                          <a:pt x="56" y="194"/>
                        </a:lnTo>
                        <a:lnTo>
                          <a:pt x="55" y="198"/>
                        </a:lnTo>
                        <a:lnTo>
                          <a:pt x="55" y="202"/>
                        </a:lnTo>
                        <a:lnTo>
                          <a:pt x="54" y="206"/>
                        </a:lnTo>
                        <a:lnTo>
                          <a:pt x="52" y="210"/>
                        </a:lnTo>
                        <a:lnTo>
                          <a:pt x="50" y="212"/>
                        </a:lnTo>
                        <a:lnTo>
                          <a:pt x="48" y="215"/>
                        </a:lnTo>
                        <a:lnTo>
                          <a:pt x="46" y="217"/>
                        </a:lnTo>
                        <a:lnTo>
                          <a:pt x="43" y="219"/>
                        </a:lnTo>
                        <a:lnTo>
                          <a:pt x="41" y="220"/>
                        </a:lnTo>
                        <a:lnTo>
                          <a:pt x="39" y="220"/>
                        </a:lnTo>
                        <a:lnTo>
                          <a:pt x="37" y="220"/>
                        </a:lnTo>
                        <a:lnTo>
                          <a:pt x="36" y="219"/>
                        </a:lnTo>
                        <a:lnTo>
                          <a:pt x="35" y="217"/>
                        </a:lnTo>
                        <a:lnTo>
                          <a:pt x="35" y="215"/>
                        </a:lnTo>
                        <a:lnTo>
                          <a:pt x="35" y="212"/>
                        </a:lnTo>
                        <a:lnTo>
                          <a:pt x="35" y="209"/>
                        </a:lnTo>
                        <a:lnTo>
                          <a:pt x="36" y="205"/>
                        </a:lnTo>
                        <a:lnTo>
                          <a:pt x="37" y="201"/>
                        </a:lnTo>
                        <a:lnTo>
                          <a:pt x="38" y="197"/>
                        </a:lnTo>
                        <a:lnTo>
                          <a:pt x="40" y="194"/>
                        </a:lnTo>
                        <a:lnTo>
                          <a:pt x="41" y="190"/>
                        </a:lnTo>
                        <a:lnTo>
                          <a:pt x="44" y="187"/>
                        </a:lnTo>
                        <a:lnTo>
                          <a:pt x="46" y="184"/>
                        </a:lnTo>
                        <a:lnTo>
                          <a:pt x="49" y="183"/>
                        </a:lnTo>
                        <a:lnTo>
                          <a:pt x="51" y="181"/>
                        </a:lnTo>
                        <a:lnTo>
                          <a:pt x="53" y="181"/>
                        </a:lnTo>
                        <a:lnTo>
                          <a:pt x="55" y="181"/>
                        </a:lnTo>
                        <a:close/>
                        <a:moveTo>
                          <a:pt x="35" y="226"/>
                        </a:moveTo>
                        <a:lnTo>
                          <a:pt x="37" y="227"/>
                        </a:lnTo>
                        <a:lnTo>
                          <a:pt x="38" y="229"/>
                        </a:lnTo>
                        <a:lnTo>
                          <a:pt x="38" y="232"/>
                        </a:lnTo>
                        <a:lnTo>
                          <a:pt x="39" y="235"/>
                        </a:lnTo>
                        <a:lnTo>
                          <a:pt x="38" y="238"/>
                        </a:lnTo>
                        <a:lnTo>
                          <a:pt x="38" y="242"/>
                        </a:lnTo>
                        <a:lnTo>
                          <a:pt x="37" y="245"/>
                        </a:lnTo>
                        <a:lnTo>
                          <a:pt x="35" y="249"/>
                        </a:lnTo>
                        <a:lnTo>
                          <a:pt x="34" y="253"/>
                        </a:lnTo>
                        <a:lnTo>
                          <a:pt x="32" y="256"/>
                        </a:lnTo>
                        <a:lnTo>
                          <a:pt x="30" y="259"/>
                        </a:lnTo>
                        <a:lnTo>
                          <a:pt x="28" y="262"/>
                        </a:lnTo>
                        <a:lnTo>
                          <a:pt x="26" y="264"/>
                        </a:lnTo>
                        <a:lnTo>
                          <a:pt x="24" y="266"/>
                        </a:lnTo>
                        <a:lnTo>
                          <a:pt x="22" y="267"/>
                        </a:lnTo>
                        <a:lnTo>
                          <a:pt x="19" y="267"/>
                        </a:lnTo>
                        <a:lnTo>
                          <a:pt x="17" y="265"/>
                        </a:lnTo>
                        <a:lnTo>
                          <a:pt x="16" y="263"/>
                        </a:lnTo>
                        <a:lnTo>
                          <a:pt x="16" y="261"/>
                        </a:lnTo>
                        <a:lnTo>
                          <a:pt x="15" y="256"/>
                        </a:lnTo>
                        <a:lnTo>
                          <a:pt x="16" y="253"/>
                        </a:lnTo>
                        <a:lnTo>
                          <a:pt x="16" y="249"/>
                        </a:lnTo>
                        <a:lnTo>
                          <a:pt x="17" y="245"/>
                        </a:lnTo>
                        <a:lnTo>
                          <a:pt x="19" y="241"/>
                        </a:lnTo>
                        <a:lnTo>
                          <a:pt x="21" y="238"/>
                        </a:lnTo>
                        <a:lnTo>
                          <a:pt x="23" y="234"/>
                        </a:lnTo>
                        <a:lnTo>
                          <a:pt x="25" y="231"/>
                        </a:lnTo>
                        <a:lnTo>
                          <a:pt x="28" y="229"/>
                        </a:lnTo>
                        <a:lnTo>
                          <a:pt x="30" y="227"/>
                        </a:lnTo>
                        <a:lnTo>
                          <a:pt x="32" y="226"/>
                        </a:lnTo>
                        <a:lnTo>
                          <a:pt x="34" y="226"/>
                        </a:lnTo>
                        <a:lnTo>
                          <a:pt x="35" y="226"/>
                        </a:lnTo>
                        <a:close/>
                        <a:moveTo>
                          <a:pt x="21" y="270"/>
                        </a:moveTo>
                        <a:lnTo>
                          <a:pt x="23" y="271"/>
                        </a:lnTo>
                        <a:lnTo>
                          <a:pt x="24" y="273"/>
                        </a:lnTo>
                        <a:lnTo>
                          <a:pt x="24" y="275"/>
                        </a:lnTo>
                        <a:lnTo>
                          <a:pt x="24" y="279"/>
                        </a:lnTo>
                        <a:lnTo>
                          <a:pt x="24" y="282"/>
                        </a:lnTo>
                        <a:lnTo>
                          <a:pt x="23" y="286"/>
                        </a:lnTo>
                        <a:lnTo>
                          <a:pt x="22" y="290"/>
                        </a:lnTo>
                        <a:lnTo>
                          <a:pt x="21" y="294"/>
                        </a:lnTo>
                        <a:lnTo>
                          <a:pt x="19" y="298"/>
                        </a:lnTo>
                        <a:lnTo>
                          <a:pt x="17" y="301"/>
                        </a:lnTo>
                        <a:lnTo>
                          <a:pt x="15" y="303"/>
                        </a:lnTo>
                        <a:lnTo>
                          <a:pt x="13" y="305"/>
                        </a:lnTo>
                        <a:lnTo>
                          <a:pt x="10" y="307"/>
                        </a:lnTo>
                        <a:lnTo>
                          <a:pt x="8" y="308"/>
                        </a:lnTo>
                        <a:lnTo>
                          <a:pt x="5" y="308"/>
                        </a:lnTo>
                        <a:lnTo>
                          <a:pt x="4" y="308"/>
                        </a:lnTo>
                        <a:lnTo>
                          <a:pt x="2" y="308"/>
                        </a:lnTo>
                        <a:lnTo>
                          <a:pt x="1" y="306"/>
                        </a:lnTo>
                        <a:lnTo>
                          <a:pt x="0" y="304"/>
                        </a:lnTo>
                        <a:lnTo>
                          <a:pt x="0" y="301"/>
                        </a:lnTo>
                        <a:lnTo>
                          <a:pt x="0" y="297"/>
                        </a:lnTo>
                        <a:lnTo>
                          <a:pt x="1" y="293"/>
                        </a:lnTo>
                        <a:lnTo>
                          <a:pt x="2" y="289"/>
                        </a:lnTo>
                        <a:lnTo>
                          <a:pt x="4" y="285"/>
                        </a:lnTo>
                        <a:lnTo>
                          <a:pt x="5" y="281"/>
                        </a:lnTo>
                        <a:lnTo>
                          <a:pt x="7" y="278"/>
                        </a:lnTo>
                        <a:lnTo>
                          <a:pt x="9" y="275"/>
                        </a:lnTo>
                        <a:lnTo>
                          <a:pt x="11" y="273"/>
                        </a:lnTo>
                        <a:lnTo>
                          <a:pt x="14" y="271"/>
                        </a:lnTo>
                        <a:lnTo>
                          <a:pt x="16" y="270"/>
                        </a:lnTo>
                        <a:lnTo>
                          <a:pt x="18" y="270"/>
                        </a:lnTo>
                        <a:lnTo>
                          <a:pt x="21" y="27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7" name="Freeform 1164"/>
                  <p:cNvSpPr>
                    <a:spLocks noEditPoints="1"/>
                  </p:cNvSpPr>
                  <p:nvPr/>
                </p:nvSpPr>
                <p:spPr bwMode="auto">
                  <a:xfrm>
                    <a:off x="1241" y="2437"/>
                    <a:ext cx="21" cy="10"/>
                  </a:xfrm>
                  <a:custGeom>
                    <a:avLst/>
                    <a:gdLst>
                      <a:gd name="T0" fmla="*/ 0 w 273"/>
                      <a:gd name="T1" fmla="*/ 0 h 135"/>
                      <a:gd name="T2" fmla="*/ 0 w 273"/>
                      <a:gd name="T3" fmla="*/ 0 h 135"/>
                      <a:gd name="T4" fmla="*/ 0 w 273"/>
                      <a:gd name="T5" fmla="*/ 0 h 135"/>
                      <a:gd name="T6" fmla="*/ 0 w 273"/>
                      <a:gd name="T7" fmla="*/ 0 h 135"/>
                      <a:gd name="T8" fmla="*/ 0 w 273"/>
                      <a:gd name="T9" fmla="*/ 0 h 135"/>
                      <a:gd name="T10" fmla="*/ 0 w 273"/>
                      <a:gd name="T11" fmla="*/ 0 h 135"/>
                      <a:gd name="T12" fmla="*/ 0 w 273"/>
                      <a:gd name="T13" fmla="*/ 0 h 135"/>
                      <a:gd name="T14" fmla="*/ 0 w 273"/>
                      <a:gd name="T15" fmla="*/ 0 h 135"/>
                      <a:gd name="T16" fmla="*/ 0 w 273"/>
                      <a:gd name="T17" fmla="*/ 0 h 135"/>
                      <a:gd name="T18" fmla="*/ 0 w 273"/>
                      <a:gd name="T19" fmla="*/ 0 h 135"/>
                      <a:gd name="T20" fmla="*/ 0 w 273"/>
                      <a:gd name="T21" fmla="*/ 0 h 135"/>
                      <a:gd name="T22" fmla="*/ 0 w 273"/>
                      <a:gd name="T23" fmla="*/ 0 h 135"/>
                      <a:gd name="T24" fmla="*/ 0 w 273"/>
                      <a:gd name="T25" fmla="*/ 0 h 135"/>
                      <a:gd name="T26" fmla="*/ 0 w 273"/>
                      <a:gd name="T27" fmla="*/ 0 h 135"/>
                      <a:gd name="T28" fmla="*/ 0 w 273"/>
                      <a:gd name="T29" fmla="*/ 0 h 135"/>
                      <a:gd name="T30" fmla="*/ 0 w 273"/>
                      <a:gd name="T31" fmla="*/ 0 h 135"/>
                      <a:gd name="T32" fmla="*/ 0 w 273"/>
                      <a:gd name="T33" fmla="*/ 0 h 135"/>
                      <a:gd name="T34" fmla="*/ 0 w 273"/>
                      <a:gd name="T35" fmla="*/ 0 h 135"/>
                      <a:gd name="T36" fmla="*/ 0 w 273"/>
                      <a:gd name="T37" fmla="*/ 0 h 135"/>
                      <a:gd name="T38" fmla="*/ 0 w 273"/>
                      <a:gd name="T39" fmla="*/ 0 h 135"/>
                      <a:gd name="T40" fmla="*/ 0 w 273"/>
                      <a:gd name="T41" fmla="*/ 0 h 135"/>
                      <a:gd name="T42" fmla="*/ 0 w 273"/>
                      <a:gd name="T43" fmla="*/ 0 h 135"/>
                      <a:gd name="T44" fmla="*/ 0 w 273"/>
                      <a:gd name="T45" fmla="*/ 0 h 135"/>
                      <a:gd name="T46" fmla="*/ 0 w 273"/>
                      <a:gd name="T47" fmla="*/ 0 h 135"/>
                      <a:gd name="T48" fmla="*/ 0 w 273"/>
                      <a:gd name="T49" fmla="*/ 0 h 135"/>
                      <a:gd name="T50" fmla="*/ 0 w 273"/>
                      <a:gd name="T51" fmla="*/ 0 h 135"/>
                      <a:gd name="T52" fmla="*/ 0 w 273"/>
                      <a:gd name="T53" fmla="*/ 0 h 135"/>
                      <a:gd name="T54" fmla="*/ 0 w 273"/>
                      <a:gd name="T55" fmla="*/ 0 h 135"/>
                      <a:gd name="T56" fmla="*/ 0 w 273"/>
                      <a:gd name="T57" fmla="*/ 0 h 135"/>
                      <a:gd name="T58" fmla="*/ 0 w 273"/>
                      <a:gd name="T59" fmla="*/ 0 h 135"/>
                      <a:gd name="T60" fmla="*/ 0 w 273"/>
                      <a:gd name="T61" fmla="*/ 0 h 135"/>
                      <a:gd name="T62" fmla="*/ 0 w 273"/>
                      <a:gd name="T63" fmla="*/ 0 h 135"/>
                      <a:gd name="T64" fmla="*/ 0 w 273"/>
                      <a:gd name="T65" fmla="*/ 0 h 135"/>
                      <a:gd name="T66" fmla="*/ 0 w 273"/>
                      <a:gd name="T67" fmla="*/ 0 h 135"/>
                      <a:gd name="T68" fmla="*/ 0 w 273"/>
                      <a:gd name="T69" fmla="*/ 0 h 135"/>
                      <a:gd name="T70" fmla="*/ 0 w 273"/>
                      <a:gd name="T71" fmla="*/ 0 h 135"/>
                      <a:gd name="T72" fmla="*/ 0 w 273"/>
                      <a:gd name="T73" fmla="*/ 0 h 135"/>
                      <a:gd name="T74" fmla="*/ 0 w 273"/>
                      <a:gd name="T75" fmla="*/ 0 h 135"/>
                      <a:gd name="T76" fmla="*/ 0 w 273"/>
                      <a:gd name="T77" fmla="*/ 0 h 135"/>
                      <a:gd name="T78" fmla="*/ 0 w 273"/>
                      <a:gd name="T79" fmla="*/ 0 h 135"/>
                      <a:gd name="T80" fmla="*/ 0 w 273"/>
                      <a:gd name="T81" fmla="*/ 0 h 135"/>
                      <a:gd name="T82" fmla="*/ 0 w 273"/>
                      <a:gd name="T83" fmla="*/ 0 h 135"/>
                      <a:gd name="T84" fmla="*/ 0 w 273"/>
                      <a:gd name="T85" fmla="*/ 0 h 135"/>
                      <a:gd name="T86" fmla="*/ 0 w 273"/>
                      <a:gd name="T87" fmla="*/ 0 h 135"/>
                      <a:gd name="T88" fmla="*/ 0 w 273"/>
                      <a:gd name="T89" fmla="*/ 0 h 135"/>
                      <a:gd name="T90" fmla="*/ 0 w 273"/>
                      <a:gd name="T91" fmla="*/ 0 h 135"/>
                      <a:gd name="T92" fmla="*/ 0 w 273"/>
                      <a:gd name="T93" fmla="*/ 0 h 135"/>
                      <a:gd name="T94" fmla="*/ 0 w 273"/>
                      <a:gd name="T95" fmla="*/ 0 h 135"/>
                      <a:gd name="T96" fmla="*/ 0 w 273"/>
                      <a:gd name="T97" fmla="*/ 0 h 135"/>
                      <a:gd name="T98" fmla="*/ 0 w 273"/>
                      <a:gd name="T99" fmla="*/ 0 h 135"/>
                      <a:gd name="T100" fmla="*/ 0 w 273"/>
                      <a:gd name="T101" fmla="*/ 0 h 135"/>
                      <a:gd name="T102" fmla="*/ 0 w 273"/>
                      <a:gd name="T103" fmla="*/ 0 h 135"/>
                      <a:gd name="T104" fmla="*/ 0 w 273"/>
                      <a:gd name="T105" fmla="*/ 0 h 135"/>
                      <a:gd name="T106" fmla="*/ 0 w 273"/>
                      <a:gd name="T107" fmla="*/ 0 h 135"/>
                      <a:gd name="T108" fmla="*/ 0 w 273"/>
                      <a:gd name="T109" fmla="*/ 0 h 135"/>
                      <a:gd name="T110" fmla="*/ 0 w 273"/>
                      <a:gd name="T111" fmla="*/ 0 h 135"/>
                      <a:gd name="T112" fmla="*/ 0 w 273"/>
                      <a:gd name="T113" fmla="*/ 0 h 1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3"/>
                      <a:gd name="T172" fmla="*/ 0 h 135"/>
                      <a:gd name="T173" fmla="*/ 273 w 273"/>
                      <a:gd name="T174" fmla="*/ 135 h 1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3" h="135">
                        <a:moveTo>
                          <a:pt x="24" y="102"/>
                        </a:moveTo>
                        <a:lnTo>
                          <a:pt x="25" y="102"/>
                        </a:lnTo>
                        <a:lnTo>
                          <a:pt x="25" y="104"/>
                        </a:lnTo>
                        <a:lnTo>
                          <a:pt x="25" y="106"/>
                        </a:lnTo>
                        <a:lnTo>
                          <a:pt x="25" y="109"/>
                        </a:lnTo>
                        <a:lnTo>
                          <a:pt x="24" y="113"/>
                        </a:lnTo>
                        <a:lnTo>
                          <a:pt x="22" y="116"/>
                        </a:lnTo>
                        <a:lnTo>
                          <a:pt x="20" y="122"/>
                        </a:lnTo>
                        <a:lnTo>
                          <a:pt x="18" y="126"/>
                        </a:lnTo>
                        <a:lnTo>
                          <a:pt x="16" y="129"/>
                        </a:lnTo>
                        <a:lnTo>
                          <a:pt x="13" y="131"/>
                        </a:lnTo>
                        <a:lnTo>
                          <a:pt x="11" y="133"/>
                        </a:lnTo>
                        <a:lnTo>
                          <a:pt x="8" y="134"/>
                        </a:lnTo>
                        <a:lnTo>
                          <a:pt x="6" y="134"/>
                        </a:lnTo>
                        <a:lnTo>
                          <a:pt x="4" y="135"/>
                        </a:lnTo>
                        <a:lnTo>
                          <a:pt x="2" y="135"/>
                        </a:lnTo>
                        <a:lnTo>
                          <a:pt x="1" y="135"/>
                        </a:lnTo>
                        <a:lnTo>
                          <a:pt x="0" y="134"/>
                        </a:lnTo>
                        <a:lnTo>
                          <a:pt x="0" y="133"/>
                        </a:lnTo>
                        <a:lnTo>
                          <a:pt x="0" y="131"/>
                        </a:lnTo>
                        <a:lnTo>
                          <a:pt x="0" y="128"/>
                        </a:lnTo>
                        <a:lnTo>
                          <a:pt x="1" y="125"/>
                        </a:lnTo>
                        <a:lnTo>
                          <a:pt x="2" y="122"/>
                        </a:lnTo>
                        <a:lnTo>
                          <a:pt x="4" y="119"/>
                        </a:lnTo>
                        <a:lnTo>
                          <a:pt x="6" y="114"/>
                        </a:lnTo>
                        <a:lnTo>
                          <a:pt x="8" y="111"/>
                        </a:lnTo>
                        <a:lnTo>
                          <a:pt x="11" y="108"/>
                        </a:lnTo>
                        <a:lnTo>
                          <a:pt x="14" y="106"/>
                        </a:lnTo>
                        <a:lnTo>
                          <a:pt x="16" y="104"/>
                        </a:lnTo>
                        <a:lnTo>
                          <a:pt x="19" y="102"/>
                        </a:lnTo>
                        <a:lnTo>
                          <a:pt x="21" y="102"/>
                        </a:lnTo>
                        <a:lnTo>
                          <a:pt x="23" y="101"/>
                        </a:lnTo>
                        <a:lnTo>
                          <a:pt x="24" y="102"/>
                        </a:lnTo>
                        <a:close/>
                        <a:moveTo>
                          <a:pt x="59" y="62"/>
                        </a:moveTo>
                        <a:lnTo>
                          <a:pt x="59" y="63"/>
                        </a:lnTo>
                        <a:lnTo>
                          <a:pt x="59" y="65"/>
                        </a:lnTo>
                        <a:lnTo>
                          <a:pt x="58" y="68"/>
                        </a:lnTo>
                        <a:lnTo>
                          <a:pt x="57" y="70"/>
                        </a:lnTo>
                        <a:lnTo>
                          <a:pt x="55" y="73"/>
                        </a:lnTo>
                        <a:lnTo>
                          <a:pt x="53" y="76"/>
                        </a:lnTo>
                        <a:lnTo>
                          <a:pt x="51" y="79"/>
                        </a:lnTo>
                        <a:lnTo>
                          <a:pt x="48" y="82"/>
                        </a:lnTo>
                        <a:lnTo>
                          <a:pt x="45" y="85"/>
                        </a:lnTo>
                        <a:lnTo>
                          <a:pt x="42" y="88"/>
                        </a:lnTo>
                        <a:lnTo>
                          <a:pt x="39" y="90"/>
                        </a:lnTo>
                        <a:lnTo>
                          <a:pt x="36" y="91"/>
                        </a:lnTo>
                        <a:lnTo>
                          <a:pt x="33" y="92"/>
                        </a:lnTo>
                        <a:lnTo>
                          <a:pt x="31" y="93"/>
                        </a:lnTo>
                        <a:lnTo>
                          <a:pt x="28" y="93"/>
                        </a:lnTo>
                        <a:lnTo>
                          <a:pt x="27" y="92"/>
                        </a:lnTo>
                        <a:lnTo>
                          <a:pt x="27" y="91"/>
                        </a:lnTo>
                        <a:lnTo>
                          <a:pt x="26" y="89"/>
                        </a:lnTo>
                        <a:lnTo>
                          <a:pt x="27" y="86"/>
                        </a:lnTo>
                        <a:lnTo>
                          <a:pt x="28" y="84"/>
                        </a:lnTo>
                        <a:lnTo>
                          <a:pt x="29" y="80"/>
                        </a:lnTo>
                        <a:lnTo>
                          <a:pt x="32" y="77"/>
                        </a:lnTo>
                        <a:lnTo>
                          <a:pt x="35" y="74"/>
                        </a:lnTo>
                        <a:lnTo>
                          <a:pt x="38" y="71"/>
                        </a:lnTo>
                        <a:lnTo>
                          <a:pt x="41" y="68"/>
                        </a:lnTo>
                        <a:lnTo>
                          <a:pt x="44" y="66"/>
                        </a:lnTo>
                        <a:lnTo>
                          <a:pt x="47" y="64"/>
                        </a:lnTo>
                        <a:lnTo>
                          <a:pt x="50" y="62"/>
                        </a:lnTo>
                        <a:lnTo>
                          <a:pt x="53" y="61"/>
                        </a:lnTo>
                        <a:lnTo>
                          <a:pt x="55" y="61"/>
                        </a:lnTo>
                        <a:lnTo>
                          <a:pt x="57" y="61"/>
                        </a:lnTo>
                        <a:lnTo>
                          <a:pt x="59" y="62"/>
                        </a:lnTo>
                        <a:close/>
                        <a:moveTo>
                          <a:pt x="91" y="26"/>
                        </a:moveTo>
                        <a:lnTo>
                          <a:pt x="92" y="27"/>
                        </a:lnTo>
                        <a:lnTo>
                          <a:pt x="92" y="28"/>
                        </a:lnTo>
                        <a:lnTo>
                          <a:pt x="91" y="31"/>
                        </a:lnTo>
                        <a:lnTo>
                          <a:pt x="90" y="33"/>
                        </a:lnTo>
                        <a:lnTo>
                          <a:pt x="89" y="36"/>
                        </a:lnTo>
                        <a:lnTo>
                          <a:pt x="87" y="40"/>
                        </a:lnTo>
                        <a:lnTo>
                          <a:pt x="85" y="43"/>
                        </a:lnTo>
                        <a:lnTo>
                          <a:pt x="82" y="46"/>
                        </a:lnTo>
                        <a:lnTo>
                          <a:pt x="79" y="49"/>
                        </a:lnTo>
                        <a:lnTo>
                          <a:pt x="77" y="52"/>
                        </a:lnTo>
                        <a:lnTo>
                          <a:pt x="74" y="54"/>
                        </a:lnTo>
                        <a:lnTo>
                          <a:pt x="71" y="55"/>
                        </a:lnTo>
                        <a:lnTo>
                          <a:pt x="68" y="57"/>
                        </a:lnTo>
                        <a:lnTo>
                          <a:pt x="66" y="57"/>
                        </a:lnTo>
                        <a:lnTo>
                          <a:pt x="63" y="58"/>
                        </a:lnTo>
                        <a:lnTo>
                          <a:pt x="62" y="57"/>
                        </a:lnTo>
                        <a:lnTo>
                          <a:pt x="61" y="56"/>
                        </a:lnTo>
                        <a:lnTo>
                          <a:pt x="61" y="54"/>
                        </a:lnTo>
                        <a:lnTo>
                          <a:pt x="62" y="51"/>
                        </a:lnTo>
                        <a:lnTo>
                          <a:pt x="63" y="47"/>
                        </a:lnTo>
                        <a:lnTo>
                          <a:pt x="65" y="44"/>
                        </a:lnTo>
                        <a:lnTo>
                          <a:pt x="67" y="41"/>
                        </a:lnTo>
                        <a:lnTo>
                          <a:pt x="70" y="38"/>
                        </a:lnTo>
                        <a:lnTo>
                          <a:pt x="73" y="35"/>
                        </a:lnTo>
                        <a:lnTo>
                          <a:pt x="75" y="32"/>
                        </a:lnTo>
                        <a:lnTo>
                          <a:pt x="78" y="30"/>
                        </a:lnTo>
                        <a:lnTo>
                          <a:pt x="80" y="28"/>
                        </a:lnTo>
                        <a:lnTo>
                          <a:pt x="83" y="26"/>
                        </a:lnTo>
                        <a:lnTo>
                          <a:pt x="85" y="25"/>
                        </a:lnTo>
                        <a:lnTo>
                          <a:pt x="88" y="25"/>
                        </a:lnTo>
                        <a:lnTo>
                          <a:pt x="90" y="25"/>
                        </a:lnTo>
                        <a:lnTo>
                          <a:pt x="91" y="26"/>
                        </a:lnTo>
                        <a:close/>
                        <a:moveTo>
                          <a:pt x="138" y="4"/>
                        </a:moveTo>
                        <a:lnTo>
                          <a:pt x="138" y="6"/>
                        </a:lnTo>
                        <a:lnTo>
                          <a:pt x="137" y="8"/>
                        </a:lnTo>
                        <a:lnTo>
                          <a:pt x="136" y="10"/>
                        </a:lnTo>
                        <a:lnTo>
                          <a:pt x="134" y="12"/>
                        </a:lnTo>
                        <a:lnTo>
                          <a:pt x="131" y="15"/>
                        </a:lnTo>
                        <a:lnTo>
                          <a:pt x="128" y="17"/>
                        </a:lnTo>
                        <a:lnTo>
                          <a:pt x="125" y="19"/>
                        </a:lnTo>
                        <a:lnTo>
                          <a:pt x="121" y="21"/>
                        </a:lnTo>
                        <a:lnTo>
                          <a:pt x="118" y="23"/>
                        </a:lnTo>
                        <a:lnTo>
                          <a:pt x="114" y="25"/>
                        </a:lnTo>
                        <a:lnTo>
                          <a:pt x="111" y="26"/>
                        </a:lnTo>
                        <a:lnTo>
                          <a:pt x="108" y="26"/>
                        </a:lnTo>
                        <a:lnTo>
                          <a:pt x="105" y="26"/>
                        </a:lnTo>
                        <a:lnTo>
                          <a:pt x="103" y="26"/>
                        </a:lnTo>
                        <a:lnTo>
                          <a:pt x="100" y="25"/>
                        </a:lnTo>
                        <a:lnTo>
                          <a:pt x="99" y="24"/>
                        </a:lnTo>
                        <a:lnTo>
                          <a:pt x="98" y="23"/>
                        </a:lnTo>
                        <a:lnTo>
                          <a:pt x="99" y="21"/>
                        </a:lnTo>
                        <a:lnTo>
                          <a:pt x="100" y="19"/>
                        </a:lnTo>
                        <a:lnTo>
                          <a:pt x="103" y="16"/>
                        </a:lnTo>
                        <a:lnTo>
                          <a:pt x="106" y="14"/>
                        </a:lnTo>
                        <a:lnTo>
                          <a:pt x="108" y="12"/>
                        </a:lnTo>
                        <a:lnTo>
                          <a:pt x="112" y="9"/>
                        </a:lnTo>
                        <a:lnTo>
                          <a:pt x="115" y="7"/>
                        </a:lnTo>
                        <a:lnTo>
                          <a:pt x="118" y="5"/>
                        </a:lnTo>
                        <a:lnTo>
                          <a:pt x="122" y="4"/>
                        </a:lnTo>
                        <a:lnTo>
                          <a:pt x="125" y="3"/>
                        </a:lnTo>
                        <a:lnTo>
                          <a:pt x="129" y="2"/>
                        </a:lnTo>
                        <a:lnTo>
                          <a:pt x="132" y="2"/>
                        </a:lnTo>
                        <a:lnTo>
                          <a:pt x="134" y="3"/>
                        </a:lnTo>
                        <a:lnTo>
                          <a:pt x="136" y="3"/>
                        </a:lnTo>
                        <a:lnTo>
                          <a:pt x="138" y="4"/>
                        </a:lnTo>
                        <a:close/>
                        <a:moveTo>
                          <a:pt x="185" y="9"/>
                        </a:moveTo>
                        <a:lnTo>
                          <a:pt x="184" y="10"/>
                        </a:lnTo>
                        <a:lnTo>
                          <a:pt x="183" y="11"/>
                        </a:lnTo>
                        <a:lnTo>
                          <a:pt x="181" y="13"/>
                        </a:lnTo>
                        <a:lnTo>
                          <a:pt x="178" y="14"/>
                        </a:lnTo>
                        <a:lnTo>
                          <a:pt x="174" y="15"/>
                        </a:lnTo>
                        <a:lnTo>
                          <a:pt x="170" y="15"/>
                        </a:lnTo>
                        <a:lnTo>
                          <a:pt x="166" y="15"/>
                        </a:lnTo>
                        <a:lnTo>
                          <a:pt x="162" y="15"/>
                        </a:lnTo>
                        <a:lnTo>
                          <a:pt x="158" y="15"/>
                        </a:lnTo>
                        <a:lnTo>
                          <a:pt x="154" y="14"/>
                        </a:lnTo>
                        <a:lnTo>
                          <a:pt x="151" y="13"/>
                        </a:lnTo>
                        <a:lnTo>
                          <a:pt x="148" y="12"/>
                        </a:lnTo>
                        <a:lnTo>
                          <a:pt x="146" y="10"/>
                        </a:lnTo>
                        <a:lnTo>
                          <a:pt x="144" y="9"/>
                        </a:lnTo>
                        <a:lnTo>
                          <a:pt x="143" y="7"/>
                        </a:lnTo>
                        <a:lnTo>
                          <a:pt x="142" y="6"/>
                        </a:lnTo>
                        <a:lnTo>
                          <a:pt x="143" y="5"/>
                        </a:lnTo>
                        <a:lnTo>
                          <a:pt x="144" y="4"/>
                        </a:lnTo>
                        <a:lnTo>
                          <a:pt x="146" y="3"/>
                        </a:lnTo>
                        <a:lnTo>
                          <a:pt x="149" y="2"/>
                        </a:lnTo>
                        <a:lnTo>
                          <a:pt x="152" y="1"/>
                        </a:lnTo>
                        <a:lnTo>
                          <a:pt x="156" y="0"/>
                        </a:lnTo>
                        <a:lnTo>
                          <a:pt x="160" y="0"/>
                        </a:lnTo>
                        <a:lnTo>
                          <a:pt x="164" y="0"/>
                        </a:lnTo>
                        <a:lnTo>
                          <a:pt x="168" y="0"/>
                        </a:lnTo>
                        <a:lnTo>
                          <a:pt x="171" y="1"/>
                        </a:lnTo>
                        <a:lnTo>
                          <a:pt x="176" y="2"/>
                        </a:lnTo>
                        <a:lnTo>
                          <a:pt x="179" y="3"/>
                        </a:lnTo>
                        <a:lnTo>
                          <a:pt x="181" y="5"/>
                        </a:lnTo>
                        <a:lnTo>
                          <a:pt x="183" y="6"/>
                        </a:lnTo>
                        <a:lnTo>
                          <a:pt x="184" y="8"/>
                        </a:lnTo>
                        <a:lnTo>
                          <a:pt x="185" y="9"/>
                        </a:lnTo>
                        <a:close/>
                        <a:moveTo>
                          <a:pt x="232" y="18"/>
                        </a:moveTo>
                        <a:lnTo>
                          <a:pt x="232" y="19"/>
                        </a:lnTo>
                        <a:lnTo>
                          <a:pt x="230" y="20"/>
                        </a:lnTo>
                        <a:lnTo>
                          <a:pt x="228" y="21"/>
                        </a:lnTo>
                        <a:lnTo>
                          <a:pt x="225" y="22"/>
                        </a:lnTo>
                        <a:lnTo>
                          <a:pt x="222" y="22"/>
                        </a:lnTo>
                        <a:lnTo>
                          <a:pt x="218" y="22"/>
                        </a:lnTo>
                        <a:lnTo>
                          <a:pt x="214" y="21"/>
                        </a:lnTo>
                        <a:lnTo>
                          <a:pt x="211" y="20"/>
                        </a:lnTo>
                        <a:lnTo>
                          <a:pt x="207" y="19"/>
                        </a:lnTo>
                        <a:lnTo>
                          <a:pt x="204" y="18"/>
                        </a:lnTo>
                        <a:lnTo>
                          <a:pt x="200" y="16"/>
                        </a:lnTo>
                        <a:lnTo>
                          <a:pt x="198" y="15"/>
                        </a:lnTo>
                        <a:lnTo>
                          <a:pt x="195" y="13"/>
                        </a:lnTo>
                        <a:lnTo>
                          <a:pt x="193" y="11"/>
                        </a:lnTo>
                        <a:lnTo>
                          <a:pt x="192" y="9"/>
                        </a:lnTo>
                        <a:lnTo>
                          <a:pt x="192" y="7"/>
                        </a:lnTo>
                        <a:lnTo>
                          <a:pt x="193" y="6"/>
                        </a:lnTo>
                        <a:lnTo>
                          <a:pt x="194" y="5"/>
                        </a:lnTo>
                        <a:lnTo>
                          <a:pt x="196" y="5"/>
                        </a:lnTo>
                        <a:lnTo>
                          <a:pt x="199" y="4"/>
                        </a:lnTo>
                        <a:lnTo>
                          <a:pt x="202" y="4"/>
                        </a:lnTo>
                        <a:lnTo>
                          <a:pt x="206" y="4"/>
                        </a:lnTo>
                        <a:lnTo>
                          <a:pt x="210" y="4"/>
                        </a:lnTo>
                        <a:lnTo>
                          <a:pt x="214" y="4"/>
                        </a:lnTo>
                        <a:lnTo>
                          <a:pt x="218" y="6"/>
                        </a:lnTo>
                        <a:lnTo>
                          <a:pt x="221" y="7"/>
                        </a:lnTo>
                        <a:lnTo>
                          <a:pt x="225" y="9"/>
                        </a:lnTo>
                        <a:lnTo>
                          <a:pt x="228" y="11"/>
                        </a:lnTo>
                        <a:lnTo>
                          <a:pt x="230" y="13"/>
                        </a:lnTo>
                        <a:lnTo>
                          <a:pt x="231" y="14"/>
                        </a:lnTo>
                        <a:lnTo>
                          <a:pt x="232" y="16"/>
                        </a:lnTo>
                        <a:lnTo>
                          <a:pt x="232" y="18"/>
                        </a:lnTo>
                        <a:close/>
                        <a:moveTo>
                          <a:pt x="273" y="53"/>
                        </a:moveTo>
                        <a:lnTo>
                          <a:pt x="272" y="54"/>
                        </a:lnTo>
                        <a:lnTo>
                          <a:pt x="270" y="54"/>
                        </a:lnTo>
                        <a:lnTo>
                          <a:pt x="268" y="53"/>
                        </a:lnTo>
                        <a:lnTo>
                          <a:pt x="265" y="52"/>
                        </a:lnTo>
                        <a:lnTo>
                          <a:pt x="262" y="51"/>
                        </a:lnTo>
                        <a:lnTo>
                          <a:pt x="258" y="49"/>
                        </a:lnTo>
                        <a:lnTo>
                          <a:pt x="255" y="45"/>
                        </a:lnTo>
                        <a:lnTo>
                          <a:pt x="251" y="43"/>
                        </a:lnTo>
                        <a:lnTo>
                          <a:pt x="249" y="40"/>
                        </a:lnTo>
                        <a:lnTo>
                          <a:pt x="245" y="36"/>
                        </a:lnTo>
                        <a:lnTo>
                          <a:pt x="243" y="33"/>
                        </a:lnTo>
                        <a:lnTo>
                          <a:pt x="242" y="30"/>
                        </a:lnTo>
                        <a:lnTo>
                          <a:pt x="240" y="27"/>
                        </a:lnTo>
                        <a:lnTo>
                          <a:pt x="240" y="25"/>
                        </a:lnTo>
                        <a:lnTo>
                          <a:pt x="239" y="23"/>
                        </a:lnTo>
                        <a:lnTo>
                          <a:pt x="240" y="21"/>
                        </a:lnTo>
                        <a:lnTo>
                          <a:pt x="241" y="21"/>
                        </a:lnTo>
                        <a:lnTo>
                          <a:pt x="242" y="21"/>
                        </a:lnTo>
                        <a:lnTo>
                          <a:pt x="245" y="21"/>
                        </a:lnTo>
                        <a:lnTo>
                          <a:pt x="248" y="22"/>
                        </a:lnTo>
                        <a:lnTo>
                          <a:pt x="251" y="24"/>
                        </a:lnTo>
                        <a:lnTo>
                          <a:pt x="254" y="25"/>
                        </a:lnTo>
                        <a:lnTo>
                          <a:pt x="258" y="28"/>
                        </a:lnTo>
                        <a:lnTo>
                          <a:pt x="261" y="30"/>
                        </a:lnTo>
                        <a:lnTo>
                          <a:pt x="264" y="33"/>
                        </a:lnTo>
                        <a:lnTo>
                          <a:pt x="267" y="36"/>
                        </a:lnTo>
                        <a:lnTo>
                          <a:pt x="269" y="39"/>
                        </a:lnTo>
                        <a:lnTo>
                          <a:pt x="271" y="42"/>
                        </a:lnTo>
                        <a:lnTo>
                          <a:pt x="272" y="45"/>
                        </a:lnTo>
                        <a:lnTo>
                          <a:pt x="273" y="49"/>
                        </a:lnTo>
                        <a:lnTo>
                          <a:pt x="273" y="51"/>
                        </a:lnTo>
                        <a:lnTo>
                          <a:pt x="273" y="5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8" name="Freeform 1165"/>
                  <p:cNvSpPr>
                    <a:spLocks noEditPoints="1"/>
                  </p:cNvSpPr>
                  <p:nvPr/>
                </p:nvSpPr>
                <p:spPr bwMode="auto">
                  <a:xfrm>
                    <a:off x="1241" y="2419"/>
                    <a:ext cx="21" cy="29"/>
                  </a:xfrm>
                  <a:custGeom>
                    <a:avLst/>
                    <a:gdLst>
                      <a:gd name="T0" fmla="*/ 0 w 273"/>
                      <a:gd name="T1" fmla="*/ 0 h 388"/>
                      <a:gd name="T2" fmla="*/ 0 w 273"/>
                      <a:gd name="T3" fmla="*/ 0 h 388"/>
                      <a:gd name="T4" fmla="*/ 0 w 273"/>
                      <a:gd name="T5" fmla="*/ 0 h 388"/>
                      <a:gd name="T6" fmla="*/ 0 w 273"/>
                      <a:gd name="T7" fmla="*/ 0 h 388"/>
                      <a:gd name="T8" fmla="*/ 0 w 273"/>
                      <a:gd name="T9" fmla="*/ 0 h 388"/>
                      <a:gd name="T10" fmla="*/ 0 w 273"/>
                      <a:gd name="T11" fmla="*/ 0 h 388"/>
                      <a:gd name="T12" fmla="*/ 0 w 273"/>
                      <a:gd name="T13" fmla="*/ 0 h 388"/>
                      <a:gd name="T14" fmla="*/ 0 w 273"/>
                      <a:gd name="T15" fmla="*/ 0 h 388"/>
                      <a:gd name="T16" fmla="*/ 0 w 273"/>
                      <a:gd name="T17" fmla="*/ 0 h 388"/>
                      <a:gd name="T18" fmla="*/ 0 w 273"/>
                      <a:gd name="T19" fmla="*/ 0 h 388"/>
                      <a:gd name="T20" fmla="*/ 0 w 273"/>
                      <a:gd name="T21" fmla="*/ 0 h 388"/>
                      <a:gd name="T22" fmla="*/ 0 w 273"/>
                      <a:gd name="T23" fmla="*/ 0 h 388"/>
                      <a:gd name="T24" fmla="*/ 0 w 273"/>
                      <a:gd name="T25" fmla="*/ 0 h 388"/>
                      <a:gd name="T26" fmla="*/ 0 w 273"/>
                      <a:gd name="T27" fmla="*/ 0 h 388"/>
                      <a:gd name="T28" fmla="*/ 0 w 273"/>
                      <a:gd name="T29" fmla="*/ 0 h 388"/>
                      <a:gd name="T30" fmla="*/ 0 w 273"/>
                      <a:gd name="T31" fmla="*/ 0 h 388"/>
                      <a:gd name="T32" fmla="*/ 0 w 273"/>
                      <a:gd name="T33" fmla="*/ 0 h 388"/>
                      <a:gd name="T34" fmla="*/ 0 w 273"/>
                      <a:gd name="T35" fmla="*/ 0 h 388"/>
                      <a:gd name="T36" fmla="*/ 0 w 273"/>
                      <a:gd name="T37" fmla="*/ 0 h 388"/>
                      <a:gd name="T38" fmla="*/ 0 w 273"/>
                      <a:gd name="T39" fmla="*/ 0 h 388"/>
                      <a:gd name="T40" fmla="*/ 0 w 273"/>
                      <a:gd name="T41" fmla="*/ 0 h 388"/>
                      <a:gd name="T42" fmla="*/ 0 w 273"/>
                      <a:gd name="T43" fmla="*/ 0 h 388"/>
                      <a:gd name="T44" fmla="*/ 0 w 273"/>
                      <a:gd name="T45" fmla="*/ 0 h 388"/>
                      <a:gd name="T46" fmla="*/ 0 w 273"/>
                      <a:gd name="T47" fmla="*/ 0 h 388"/>
                      <a:gd name="T48" fmla="*/ 0 w 273"/>
                      <a:gd name="T49" fmla="*/ 0 h 388"/>
                      <a:gd name="T50" fmla="*/ 0 w 273"/>
                      <a:gd name="T51" fmla="*/ 0 h 388"/>
                      <a:gd name="T52" fmla="*/ 0 w 273"/>
                      <a:gd name="T53" fmla="*/ 0 h 388"/>
                      <a:gd name="T54" fmla="*/ 0 w 273"/>
                      <a:gd name="T55" fmla="*/ 0 h 388"/>
                      <a:gd name="T56" fmla="*/ 0 w 273"/>
                      <a:gd name="T57" fmla="*/ 0 h 388"/>
                      <a:gd name="T58" fmla="*/ 0 w 273"/>
                      <a:gd name="T59" fmla="*/ 0 h 388"/>
                      <a:gd name="T60" fmla="*/ 0 w 273"/>
                      <a:gd name="T61" fmla="*/ 0 h 388"/>
                      <a:gd name="T62" fmla="*/ 0 w 273"/>
                      <a:gd name="T63" fmla="*/ 0 h 388"/>
                      <a:gd name="T64" fmla="*/ 0 w 273"/>
                      <a:gd name="T65" fmla="*/ 0 h 388"/>
                      <a:gd name="T66" fmla="*/ 0 w 273"/>
                      <a:gd name="T67" fmla="*/ 0 h 388"/>
                      <a:gd name="T68" fmla="*/ 0 w 273"/>
                      <a:gd name="T69" fmla="*/ 0 h 388"/>
                      <a:gd name="T70" fmla="*/ 0 w 273"/>
                      <a:gd name="T71" fmla="*/ 0 h 388"/>
                      <a:gd name="T72" fmla="*/ 0 w 273"/>
                      <a:gd name="T73" fmla="*/ 0 h 388"/>
                      <a:gd name="T74" fmla="*/ 0 w 273"/>
                      <a:gd name="T75" fmla="*/ 0 h 388"/>
                      <a:gd name="T76" fmla="*/ 0 w 273"/>
                      <a:gd name="T77" fmla="*/ 0 h 388"/>
                      <a:gd name="T78" fmla="*/ 0 w 273"/>
                      <a:gd name="T79" fmla="*/ 0 h 388"/>
                      <a:gd name="T80" fmla="*/ 0 w 273"/>
                      <a:gd name="T81" fmla="*/ 0 h 388"/>
                      <a:gd name="T82" fmla="*/ 0 w 273"/>
                      <a:gd name="T83" fmla="*/ 0 h 388"/>
                      <a:gd name="T84" fmla="*/ 0 w 273"/>
                      <a:gd name="T85" fmla="*/ 0 h 388"/>
                      <a:gd name="T86" fmla="*/ 0 w 273"/>
                      <a:gd name="T87" fmla="*/ 0 h 388"/>
                      <a:gd name="T88" fmla="*/ 0 w 273"/>
                      <a:gd name="T89" fmla="*/ 0 h 388"/>
                      <a:gd name="T90" fmla="*/ 0 w 273"/>
                      <a:gd name="T91" fmla="*/ 0 h 388"/>
                      <a:gd name="T92" fmla="*/ 0 w 273"/>
                      <a:gd name="T93" fmla="*/ 0 h 388"/>
                      <a:gd name="T94" fmla="*/ 0 w 273"/>
                      <a:gd name="T95" fmla="*/ 0 h 388"/>
                      <a:gd name="T96" fmla="*/ 0 w 273"/>
                      <a:gd name="T97" fmla="*/ 0 h 388"/>
                      <a:gd name="T98" fmla="*/ 0 w 273"/>
                      <a:gd name="T99" fmla="*/ 0 h 388"/>
                      <a:gd name="T100" fmla="*/ 0 w 273"/>
                      <a:gd name="T101" fmla="*/ 0 h 388"/>
                      <a:gd name="T102" fmla="*/ 0 w 273"/>
                      <a:gd name="T103" fmla="*/ 0 h 388"/>
                      <a:gd name="T104" fmla="*/ 0 w 273"/>
                      <a:gd name="T105" fmla="*/ 0 h 388"/>
                      <a:gd name="T106" fmla="*/ 0 w 273"/>
                      <a:gd name="T107" fmla="*/ 0 h 388"/>
                      <a:gd name="T108" fmla="*/ 0 w 273"/>
                      <a:gd name="T109" fmla="*/ 0 h 388"/>
                      <a:gd name="T110" fmla="*/ 0 w 273"/>
                      <a:gd name="T111" fmla="*/ 0 h 388"/>
                      <a:gd name="T112" fmla="*/ 0 w 273"/>
                      <a:gd name="T113" fmla="*/ 0 h 388"/>
                      <a:gd name="T114" fmla="*/ 0 w 273"/>
                      <a:gd name="T115" fmla="*/ 0 h 388"/>
                      <a:gd name="T116" fmla="*/ 0 w 273"/>
                      <a:gd name="T117" fmla="*/ 0 h 388"/>
                      <a:gd name="T118" fmla="*/ 0 w 273"/>
                      <a:gd name="T119" fmla="*/ 0 h 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3"/>
                      <a:gd name="T181" fmla="*/ 0 h 388"/>
                      <a:gd name="T182" fmla="*/ 273 w 273"/>
                      <a:gd name="T183" fmla="*/ 388 h 3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3" h="388">
                        <a:moveTo>
                          <a:pt x="273" y="32"/>
                        </a:moveTo>
                        <a:lnTo>
                          <a:pt x="272" y="32"/>
                        </a:lnTo>
                        <a:lnTo>
                          <a:pt x="271" y="33"/>
                        </a:lnTo>
                        <a:lnTo>
                          <a:pt x="269" y="33"/>
                        </a:lnTo>
                        <a:lnTo>
                          <a:pt x="266" y="33"/>
                        </a:lnTo>
                        <a:lnTo>
                          <a:pt x="263" y="32"/>
                        </a:lnTo>
                        <a:lnTo>
                          <a:pt x="259" y="31"/>
                        </a:lnTo>
                        <a:lnTo>
                          <a:pt x="256" y="30"/>
                        </a:lnTo>
                        <a:lnTo>
                          <a:pt x="252" y="28"/>
                        </a:lnTo>
                        <a:lnTo>
                          <a:pt x="248" y="26"/>
                        </a:lnTo>
                        <a:lnTo>
                          <a:pt x="244" y="24"/>
                        </a:lnTo>
                        <a:lnTo>
                          <a:pt x="242" y="22"/>
                        </a:lnTo>
                        <a:lnTo>
                          <a:pt x="238" y="19"/>
                        </a:lnTo>
                        <a:lnTo>
                          <a:pt x="236" y="16"/>
                        </a:lnTo>
                        <a:lnTo>
                          <a:pt x="235" y="14"/>
                        </a:lnTo>
                        <a:lnTo>
                          <a:pt x="234" y="13"/>
                        </a:lnTo>
                        <a:lnTo>
                          <a:pt x="234" y="12"/>
                        </a:lnTo>
                        <a:lnTo>
                          <a:pt x="235" y="11"/>
                        </a:lnTo>
                        <a:lnTo>
                          <a:pt x="236" y="10"/>
                        </a:lnTo>
                        <a:lnTo>
                          <a:pt x="239" y="10"/>
                        </a:lnTo>
                        <a:lnTo>
                          <a:pt x="243" y="10"/>
                        </a:lnTo>
                        <a:lnTo>
                          <a:pt x="246" y="11"/>
                        </a:lnTo>
                        <a:lnTo>
                          <a:pt x="249" y="12"/>
                        </a:lnTo>
                        <a:lnTo>
                          <a:pt x="253" y="13"/>
                        </a:lnTo>
                        <a:lnTo>
                          <a:pt x="256" y="15"/>
                        </a:lnTo>
                        <a:lnTo>
                          <a:pt x="260" y="17"/>
                        </a:lnTo>
                        <a:lnTo>
                          <a:pt x="263" y="19"/>
                        </a:lnTo>
                        <a:lnTo>
                          <a:pt x="267" y="21"/>
                        </a:lnTo>
                        <a:lnTo>
                          <a:pt x="269" y="24"/>
                        </a:lnTo>
                        <a:lnTo>
                          <a:pt x="271" y="26"/>
                        </a:lnTo>
                        <a:lnTo>
                          <a:pt x="272" y="28"/>
                        </a:lnTo>
                        <a:lnTo>
                          <a:pt x="273" y="30"/>
                        </a:lnTo>
                        <a:lnTo>
                          <a:pt x="273" y="32"/>
                        </a:lnTo>
                        <a:close/>
                        <a:moveTo>
                          <a:pt x="226" y="9"/>
                        </a:moveTo>
                        <a:lnTo>
                          <a:pt x="226" y="10"/>
                        </a:lnTo>
                        <a:lnTo>
                          <a:pt x="225" y="12"/>
                        </a:lnTo>
                        <a:lnTo>
                          <a:pt x="223" y="14"/>
                        </a:lnTo>
                        <a:lnTo>
                          <a:pt x="220" y="15"/>
                        </a:lnTo>
                        <a:lnTo>
                          <a:pt x="217" y="16"/>
                        </a:lnTo>
                        <a:lnTo>
                          <a:pt x="213" y="17"/>
                        </a:lnTo>
                        <a:lnTo>
                          <a:pt x="210" y="18"/>
                        </a:lnTo>
                        <a:lnTo>
                          <a:pt x="206" y="18"/>
                        </a:lnTo>
                        <a:lnTo>
                          <a:pt x="202" y="18"/>
                        </a:lnTo>
                        <a:lnTo>
                          <a:pt x="198" y="17"/>
                        </a:lnTo>
                        <a:lnTo>
                          <a:pt x="195" y="17"/>
                        </a:lnTo>
                        <a:lnTo>
                          <a:pt x="192" y="16"/>
                        </a:lnTo>
                        <a:lnTo>
                          <a:pt x="189" y="15"/>
                        </a:lnTo>
                        <a:lnTo>
                          <a:pt x="187" y="13"/>
                        </a:lnTo>
                        <a:lnTo>
                          <a:pt x="185" y="12"/>
                        </a:lnTo>
                        <a:lnTo>
                          <a:pt x="185" y="10"/>
                        </a:lnTo>
                        <a:lnTo>
                          <a:pt x="185" y="8"/>
                        </a:lnTo>
                        <a:lnTo>
                          <a:pt x="186" y="7"/>
                        </a:lnTo>
                        <a:lnTo>
                          <a:pt x="188" y="6"/>
                        </a:lnTo>
                        <a:lnTo>
                          <a:pt x="190" y="3"/>
                        </a:lnTo>
                        <a:lnTo>
                          <a:pt x="193" y="2"/>
                        </a:lnTo>
                        <a:lnTo>
                          <a:pt x="197" y="1"/>
                        </a:lnTo>
                        <a:lnTo>
                          <a:pt x="201" y="1"/>
                        </a:lnTo>
                        <a:lnTo>
                          <a:pt x="205" y="0"/>
                        </a:lnTo>
                        <a:lnTo>
                          <a:pt x="209" y="0"/>
                        </a:lnTo>
                        <a:lnTo>
                          <a:pt x="213" y="1"/>
                        </a:lnTo>
                        <a:lnTo>
                          <a:pt x="216" y="2"/>
                        </a:lnTo>
                        <a:lnTo>
                          <a:pt x="219" y="3"/>
                        </a:lnTo>
                        <a:lnTo>
                          <a:pt x="222" y="5"/>
                        </a:lnTo>
                        <a:lnTo>
                          <a:pt x="224" y="6"/>
                        </a:lnTo>
                        <a:lnTo>
                          <a:pt x="226" y="7"/>
                        </a:lnTo>
                        <a:lnTo>
                          <a:pt x="226" y="9"/>
                        </a:lnTo>
                        <a:close/>
                        <a:moveTo>
                          <a:pt x="177" y="13"/>
                        </a:moveTo>
                        <a:lnTo>
                          <a:pt x="177" y="15"/>
                        </a:lnTo>
                        <a:lnTo>
                          <a:pt x="176" y="16"/>
                        </a:lnTo>
                        <a:lnTo>
                          <a:pt x="174" y="18"/>
                        </a:lnTo>
                        <a:lnTo>
                          <a:pt x="172" y="20"/>
                        </a:lnTo>
                        <a:lnTo>
                          <a:pt x="168" y="22"/>
                        </a:lnTo>
                        <a:lnTo>
                          <a:pt x="164" y="23"/>
                        </a:lnTo>
                        <a:lnTo>
                          <a:pt x="160" y="25"/>
                        </a:lnTo>
                        <a:lnTo>
                          <a:pt x="156" y="25"/>
                        </a:lnTo>
                        <a:lnTo>
                          <a:pt x="152" y="26"/>
                        </a:lnTo>
                        <a:lnTo>
                          <a:pt x="149" y="26"/>
                        </a:lnTo>
                        <a:lnTo>
                          <a:pt x="145" y="25"/>
                        </a:lnTo>
                        <a:lnTo>
                          <a:pt x="142" y="25"/>
                        </a:lnTo>
                        <a:lnTo>
                          <a:pt x="140" y="24"/>
                        </a:lnTo>
                        <a:lnTo>
                          <a:pt x="137" y="23"/>
                        </a:lnTo>
                        <a:lnTo>
                          <a:pt x="136" y="22"/>
                        </a:lnTo>
                        <a:lnTo>
                          <a:pt x="135" y="21"/>
                        </a:lnTo>
                        <a:lnTo>
                          <a:pt x="135" y="20"/>
                        </a:lnTo>
                        <a:lnTo>
                          <a:pt x="137" y="18"/>
                        </a:lnTo>
                        <a:lnTo>
                          <a:pt x="138" y="17"/>
                        </a:lnTo>
                        <a:lnTo>
                          <a:pt x="141" y="15"/>
                        </a:lnTo>
                        <a:lnTo>
                          <a:pt x="144" y="13"/>
                        </a:lnTo>
                        <a:lnTo>
                          <a:pt x="147" y="12"/>
                        </a:lnTo>
                        <a:lnTo>
                          <a:pt x="151" y="11"/>
                        </a:lnTo>
                        <a:lnTo>
                          <a:pt x="155" y="10"/>
                        </a:lnTo>
                        <a:lnTo>
                          <a:pt x="159" y="9"/>
                        </a:lnTo>
                        <a:lnTo>
                          <a:pt x="163" y="9"/>
                        </a:lnTo>
                        <a:lnTo>
                          <a:pt x="166" y="9"/>
                        </a:lnTo>
                        <a:lnTo>
                          <a:pt x="171" y="9"/>
                        </a:lnTo>
                        <a:lnTo>
                          <a:pt x="173" y="10"/>
                        </a:lnTo>
                        <a:lnTo>
                          <a:pt x="175" y="11"/>
                        </a:lnTo>
                        <a:lnTo>
                          <a:pt x="177" y="12"/>
                        </a:lnTo>
                        <a:lnTo>
                          <a:pt x="177" y="13"/>
                        </a:lnTo>
                        <a:close/>
                        <a:moveTo>
                          <a:pt x="130" y="21"/>
                        </a:moveTo>
                        <a:lnTo>
                          <a:pt x="131" y="22"/>
                        </a:lnTo>
                        <a:lnTo>
                          <a:pt x="130" y="23"/>
                        </a:lnTo>
                        <a:lnTo>
                          <a:pt x="130" y="26"/>
                        </a:lnTo>
                        <a:lnTo>
                          <a:pt x="128" y="28"/>
                        </a:lnTo>
                        <a:lnTo>
                          <a:pt x="127" y="31"/>
                        </a:lnTo>
                        <a:lnTo>
                          <a:pt x="125" y="35"/>
                        </a:lnTo>
                        <a:lnTo>
                          <a:pt x="122" y="38"/>
                        </a:lnTo>
                        <a:lnTo>
                          <a:pt x="120" y="41"/>
                        </a:lnTo>
                        <a:lnTo>
                          <a:pt x="116" y="43"/>
                        </a:lnTo>
                        <a:lnTo>
                          <a:pt x="113" y="46"/>
                        </a:lnTo>
                        <a:lnTo>
                          <a:pt x="110" y="47"/>
                        </a:lnTo>
                        <a:lnTo>
                          <a:pt x="107" y="49"/>
                        </a:lnTo>
                        <a:lnTo>
                          <a:pt x="104" y="50"/>
                        </a:lnTo>
                        <a:lnTo>
                          <a:pt x="102" y="50"/>
                        </a:lnTo>
                        <a:lnTo>
                          <a:pt x="100" y="50"/>
                        </a:lnTo>
                        <a:lnTo>
                          <a:pt x="98" y="50"/>
                        </a:lnTo>
                        <a:lnTo>
                          <a:pt x="98" y="48"/>
                        </a:lnTo>
                        <a:lnTo>
                          <a:pt x="98" y="47"/>
                        </a:lnTo>
                        <a:lnTo>
                          <a:pt x="99" y="44"/>
                        </a:lnTo>
                        <a:lnTo>
                          <a:pt x="100" y="41"/>
                        </a:lnTo>
                        <a:lnTo>
                          <a:pt x="102" y="38"/>
                        </a:lnTo>
                        <a:lnTo>
                          <a:pt x="104" y="35"/>
                        </a:lnTo>
                        <a:lnTo>
                          <a:pt x="106" y="32"/>
                        </a:lnTo>
                        <a:lnTo>
                          <a:pt x="109" y="28"/>
                        </a:lnTo>
                        <a:lnTo>
                          <a:pt x="112" y="26"/>
                        </a:lnTo>
                        <a:lnTo>
                          <a:pt x="115" y="24"/>
                        </a:lnTo>
                        <a:lnTo>
                          <a:pt x="118" y="22"/>
                        </a:lnTo>
                        <a:lnTo>
                          <a:pt x="121" y="21"/>
                        </a:lnTo>
                        <a:lnTo>
                          <a:pt x="124" y="20"/>
                        </a:lnTo>
                        <a:lnTo>
                          <a:pt x="127" y="20"/>
                        </a:lnTo>
                        <a:lnTo>
                          <a:pt x="129" y="20"/>
                        </a:lnTo>
                        <a:lnTo>
                          <a:pt x="130" y="21"/>
                        </a:lnTo>
                        <a:close/>
                        <a:moveTo>
                          <a:pt x="90" y="53"/>
                        </a:moveTo>
                        <a:lnTo>
                          <a:pt x="91" y="54"/>
                        </a:lnTo>
                        <a:lnTo>
                          <a:pt x="92" y="56"/>
                        </a:lnTo>
                        <a:lnTo>
                          <a:pt x="92" y="58"/>
                        </a:lnTo>
                        <a:lnTo>
                          <a:pt x="92" y="61"/>
                        </a:lnTo>
                        <a:lnTo>
                          <a:pt x="91" y="64"/>
                        </a:lnTo>
                        <a:lnTo>
                          <a:pt x="90" y="68"/>
                        </a:lnTo>
                        <a:lnTo>
                          <a:pt x="88" y="72"/>
                        </a:lnTo>
                        <a:lnTo>
                          <a:pt x="87" y="77"/>
                        </a:lnTo>
                        <a:lnTo>
                          <a:pt x="84" y="80"/>
                        </a:lnTo>
                        <a:lnTo>
                          <a:pt x="82" y="83"/>
                        </a:lnTo>
                        <a:lnTo>
                          <a:pt x="79" y="86"/>
                        </a:lnTo>
                        <a:lnTo>
                          <a:pt x="77" y="89"/>
                        </a:lnTo>
                        <a:lnTo>
                          <a:pt x="75" y="90"/>
                        </a:lnTo>
                        <a:lnTo>
                          <a:pt x="73" y="92"/>
                        </a:lnTo>
                        <a:lnTo>
                          <a:pt x="72" y="92"/>
                        </a:lnTo>
                        <a:lnTo>
                          <a:pt x="71" y="92"/>
                        </a:lnTo>
                        <a:lnTo>
                          <a:pt x="70" y="91"/>
                        </a:lnTo>
                        <a:lnTo>
                          <a:pt x="69" y="89"/>
                        </a:lnTo>
                        <a:lnTo>
                          <a:pt x="69" y="86"/>
                        </a:lnTo>
                        <a:lnTo>
                          <a:pt x="69" y="83"/>
                        </a:lnTo>
                        <a:lnTo>
                          <a:pt x="70" y="79"/>
                        </a:lnTo>
                        <a:lnTo>
                          <a:pt x="71" y="76"/>
                        </a:lnTo>
                        <a:lnTo>
                          <a:pt x="72" y="71"/>
                        </a:lnTo>
                        <a:lnTo>
                          <a:pt x="73" y="67"/>
                        </a:lnTo>
                        <a:lnTo>
                          <a:pt x="75" y="63"/>
                        </a:lnTo>
                        <a:lnTo>
                          <a:pt x="78" y="60"/>
                        </a:lnTo>
                        <a:lnTo>
                          <a:pt x="80" y="58"/>
                        </a:lnTo>
                        <a:lnTo>
                          <a:pt x="82" y="55"/>
                        </a:lnTo>
                        <a:lnTo>
                          <a:pt x="85" y="54"/>
                        </a:lnTo>
                        <a:lnTo>
                          <a:pt x="87" y="52"/>
                        </a:lnTo>
                        <a:lnTo>
                          <a:pt x="88" y="52"/>
                        </a:lnTo>
                        <a:lnTo>
                          <a:pt x="90" y="53"/>
                        </a:lnTo>
                        <a:close/>
                        <a:moveTo>
                          <a:pt x="68" y="97"/>
                        </a:moveTo>
                        <a:lnTo>
                          <a:pt x="69" y="98"/>
                        </a:lnTo>
                        <a:lnTo>
                          <a:pt x="69" y="100"/>
                        </a:lnTo>
                        <a:lnTo>
                          <a:pt x="69" y="102"/>
                        </a:lnTo>
                        <a:lnTo>
                          <a:pt x="69" y="105"/>
                        </a:lnTo>
                        <a:lnTo>
                          <a:pt x="68" y="109"/>
                        </a:lnTo>
                        <a:lnTo>
                          <a:pt x="67" y="112"/>
                        </a:lnTo>
                        <a:lnTo>
                          <a:pt x="65" y="116"/>
                        </a:lnTo>
                        <a:lnTo>
                          <a:pt x="64" y="120"/>
                        </a:lnTo>
                        <a:lnTo>
                          <a:pt x="62" y="123"/>
                        </a:lnTo>
                        <a:lnTo>
                          <a:pt x="59" y="126"/>
                        </a:lnTo>
                        <a:lnTo>
                          <a:pt x="57" y="129"/>
                        </a:lnTo>
                        <a:lnTo>
                          <a:pt x="55" y="131"/>
                        </a:lnTo>
                        <a:lnTo>
                          <a:pt x="52" y="133"/>
                        </a:lnTo>
                        <a:lnTo>
                          <a:pt x="50" y="134"/>
                        </a:lnTo>
                        <a:lnTo>
                          <a:pt x="48" y="135"/>
                        </a:lnTo>
                        <a:lnTo>
                          <a:pt x="47" y="135"/>
                        </a:lnTo>
                        <a:lnTo>
                          <a:pt x="45" y="134"/>
                        </a:lnTo>
                        <a:lnTo>
                          <a:pt x="45" y="132"/>
                        </a:lnTo>
                        <a:lnTo>
                          <a:pt x="45" y="129"/>
                        </a:lnTo>
                        <a:lnTo>
                          <a:pt x="45" y="126"/>
                        </a:lnTo>
                        <a:lnTo>
                          <a:pt x="46" y="123"/>
                        </a:lnTo>
                        <a:lnTo>
                          <a:pt x="47" y="119"/>
                        </a:lnTo>
                        <a:lnTo>
                          <a:pt x="48" y="116"/>
                        </a:lnTo>
                        <a:lnTo>
                          <a:pt x="50" y="112"/>
                        </a:lnTo>
                        <a:lnTo>
                          <a:pt x="52" y="109"/>
                        </a:lnTo>
                        <a:lnTo>
                          <a:pt x="55" y="106"/>
                        </a:lnTo>
                        <a:lnTo>
                          <a:pt x="58" y="103"/>
                        </a:lnTo>
                        <a:lnTo>
                          <a:pt x="60" y="100"/>
                        </a:lnTo>
                        <a:lnTo>
                          <a:pt x="63" y="98"/>
                        </a:lnTo>
                        <a:lnTo>
                          <a:pt x="65" y="97"/>
                        </a:lnTo>
                        <a:lnTo>
                          <a:pt x="67" y="97"/>
                        </a:lnTo>
                        <a:lnTo>
                          <a:pt x="68" y="97"/>
                        </a:lnTo>
                        <a:close/>
                        <a:moveTo>
                          <a:pt x="47" y="145"/>
                        </a:moveTo>
                        <a:lnTo>
                          <a:pt x="48" y="146"/>
                        </a:lnTo>
                        <a:lnTo>
                          <a:pt x="49" y="147"/>
                        </a:lnTo>
                        <a:lnTo>
                          <a:pt x="49" y="150"/>
                        </a:lnTo>
                        <a:lnTo>
                          <a:pt x="49" y="153"/>
                        </a:lnTo>
                        <a:lnTo>
                          <a:pt x="49" y="156"/>
                        </a:lnTo>
                        <a:lnTo>
                          <a:pt x="49" y="161"/>
                        </a:lnTo>
                        <a:lnTo>
                          <a:pt x="48" y="165"/>
                        </a:lnTo>
                        <a:lnTo>
                          <a:pt x="47" y="170"/>
                        </a:lnTo>
                        <a:lnTo>
                          <a:pt x="45" y="173"/>
                        </a:lnTo>
                        <a:lnTo>
                          <a:pt x="43" y="175"/>
                        </a:lnTo>
                        <a:lnTo>
                          <a:pt x="41" y="177"/>
                        </a:lnTo>
                        <a:lnTo>
                          <a:pt x="39" y="179"/>
                        </a:lnTo>
                        <a:lnTo>
                          <a:pt x="36" y="180"/>
                        </a:lnTo>
                        <a:lnTo>
                          <a:pt x="35" y="181"/>
                        </a:lnTo>
                        <a:lnTo>
                          <a:pt x="33" y="182"/>
                        </a:lnTo>
                        <a:lnTo>
                          <a:pt x="32" y="182"/>
                        </a:lnTo>
                        <a:lnTo>
                          <a:pt x="31" y="181"/>
                        </a:lnTo>
                        <a:lnTo>
                          <a:pt x="30" y="180"/>
                        </a:lnTo>
                        <a:lnTo>
                          <a:pt x="29" y="179"/>
                        </a:lnTo>
                        <a:lnTo>
                          <a:pt x="29" y="176"/>
                        </a:lnTo>
                        <a:lnTo>
                          <a:pt x="29" y="174"/>
                        </a:lnTo>
                        <a:lnTo>
                          <a:pt x="30" y="170"/>
                        </a:lnTo>
                        <a:lnTo>
                          <a:pt x="31" y="166"/>
                        </a:lnTo>
                        <a:lnTo>
                          <a:pt x="32" y="162"/>
                        </a:lnTo>
                        <a:lnTo>
                          <a:pt x="33" y="158"/>
                        </a:lnTo>
                        <a:lnTo>
                          <a:pt x="35" y="155"/>
                        </a:lnTo>
                        <a:lnTo>
                          <a:pt x="37" y="152"/>
                        </a:lnTo>
                        <a:lnTo>
                          <a:pt x="39" y="149"/>
                        </a:lnTo>
                        <a:lnTo>
                          <a:pt x="41" y="148"/>
                        </a:lnTo>
                        <a:lnTo>
                          <a:pt x="44" y="146"/>
                        </a:lnTo>
                        <a:lnTo>
                          <a:pt x="45" y="145"/>
                        </a:lnTo>
                        <a:lnTo>
                          <a:pt x="47" y="145"/>
                        </a:lnTo>
                        <a:close/>
                        <a:moveTo>
                          <a:pt x="30" y="194"/>
                        </a:moveTo>
                        <a:lnTo>
                          <a:pt x="32" y="195"/>
                        </a:lnTo>
                        <a:lnTo>
                          <a:pt x="33" y="197"/>
                        </a:lnTo>
                        <a:lnTo>
                          <a:pt x="34" y="199"/>
                        </a:lnTo>
                        <a:lnTo>
                          <a:pt x="35" y="202"/>
                        </a:lnTo>
                        <a:lnTo>
                          <a:pt x="36" y="206"/>
                        </a:lnTo>
                        <a:lnTo>
                          <a:pt x="36" y="210"/>
                        </a:lnTo>
                        <a:lnTo>
                          <a:pt x="35" y="215"/>
                        </a:lnTo>
                        <a:lnTo>
                          <a:pt x="35" y="219"/>
                        </a:lnTo>
                        <a:lnTo>
                          <a:pt x="34" y="223"/>
                        </a:lnTo>
                        <a:lnTo>
                          <a:pt x="33" y="227"/>
                        </a:lnTo>
                        <a:lnTo>
                          <a:pt x="31" y="230"/>
                        </a:lnTo>
                        <a:lnTo>
                          <a:pt x="29" y="232"/>
                        </a:lnTo>
                        <a:lnTo>
                          <a:pt x="26" y="234"/>
                        </a:lnTo>
                        <a:lnTo>
                          <a:pt x="23" y="236"/>
                        </a:lnTo>
                        <a:lnTo>
                          <a:pt x="20" y="236"/>
                        </a:lnTo>
                        <a:lnTo>
                          <a:pt x="18" y="236"/>
                        </a:lnTo>
                        <a:lnTo>
                          <a:pt x="17" y="236"/>
                        </a:lnTo>
                        <a:lnTo>
                          <a:pt x="16" y="234"/>
                        </a:lnTo>
                        <a:lnTo>
                          <a:pt x="15" y="232"/>
                        </a:lnTo>
                        <a:lnTo>
                          <a:pt x="15" y="230"/>
                        </a:lnTo>
                        <a:lnTo>
                          <a:pt x="15" y="226"/>
                        </a:lnTo>
                        <a:lnTo>
                          <a:pt x="16" y="223"/>
                        </a:lnTo>
                        <a:lnTo>
                          <a:pt x="16" y="219"/>
                        </a:lnTo>
                        <a:lnTo>
                          <a:pt x="17" y="215"/>
                        </a:lnTo>
                        <a:lnTo>
                          <a:pt x="18" y="210"/>
                        </a:lnTo>
                        <a:lnTo>
                          <a:pt x="19" y="206"/>
                        </a:lnTo>
                        <a:lnTo>
                          <a:pt x="20" y="202"/>
                        </a:lnTo>
                        <a:lnTo>
                          <a:pt x="22" y="199"/>
                        </a:lnTo>
                        <a:lnTo>
                          <a:pt x="25" y="197"/>
                        </a:lnTo>
                        <a:lnTo>
                          <a:pt x="26" y="195"/>
                        </a:lnTo>
                        <a:lnTo>
                          <a:pt x="28" y="194"/>
                        </a:lnTo>
                        <a:lnTo>
                          <a:pt x="30" y="194"/>
                        </a:lnTo>
                        <a:close/>
                        <a:moveTo>
                          <a:pt x="27" y="244"/>
                        </a:moveTo>
                        <a:lnTo>
                          <a:pt x="28" y="245"/>
                        </a:lnTo>
                        <a:lnTo>
                          <a:pt x="29" y="246"/>
                        </a:lnTo>
                        <a:lnTo>
                          <a:pt x="30" y="249"/>
                        </a:lnTo>
                        <a:lnTo>
                          <a:pt x="30" y="252"/>
                        </a:lnTo>
                        <a:lnTo>
                          <a:pt x="31" y="256"/>
                        </a:lnTo>
                        <a:lnTo>
                          <a:pt x="31" y="260"/>
                        </a:lnTo>
                        <a:lnTo>
                          <a:pt x="31" y="264"/>
                        </a:lnTo>
                        <a:lnTo>
                          <a:pt x="32" y="268"/>
                        </a:lnTo>
                        <a:lnTo>
                          <a:pt x="31" y="273"/>
                        </a:lnTo>
                        <a:lnTo>
                          <a:pt x="30" y="277"/>
                        </a:lnTo>
                        <a:lnTo>
                          <a:pt x="28" y="280"/>
                        </a:lnTo>
                        <a:lnTo>
                          <a:pt x="26" y="284"/>
                        </a:lnTo>
                        <a:lnTo>
                          <a:pt x="23" y="286"/>
                        </a:lnTo>
                        <a:lnTo>
                          <a:pt x="21" y="288"/>
                        </a:lnTo>
                        <a:lnTo>
                          <a:pt x="19" y="289"/>
                        </a:lnTo>
                        <a:lnTo>
                          <a:pt x="17" y="289"/>
                        </a:lnTo>
                        <a:lnTo>
                          <a:pt x="15" y="288"/>
                        </a:lnTo>
                        <a:lnTo>
                          <a:pt x="14" y="287"/>
                        </a:lnTo>
                        <a:lnTo>
                          <a:pt x="13" y="284"/>
                        </a:lnTo>
                        <a:lnTo>
                          <a:pt x="12" y="280"/>
                        </a:lnTo>
                        <a:lnTo>
                          <a:pt x="12" y="277"/>
                        </a:lnTo>
                        <a:lnTo>
                          <a:pt x="12" y="273"/>
                        </a:lnTo>
                        <a:lnTo>
                          <a:pt x="12" y="268"/>
                        </a:lnTo>
                        <a:lnTo>
                          <a:pt x="12" y="264"/>
                        </a:lnTo>
                        <a:lnTo>
                          <a:pt x="13" y="260"/>
                        </a:lnTo>
                        <a:lnTo>
                          <a:pt x="14" y="256"/>
                        </a:lnTo>
                        <a:lnTo>
                          <a:pt x="15" y="253"/>
                        </a:lnTo>
                        <a:lnTo>
                          <a:pt x="17" y="250"/>
                        </a:lnTo>
                        <a:lnTo>
                          <a:pt x="20" y="247"/>
                        </a:lnTo>
                        <a:lnTo>
                          <a:pt x="22" y="246"/>
                        </a:lnTo>
                        <a:lnTo>
                          <a:pt x="25" y="244"/>
                        </a:lnTo>
                        <a:lnTo>
                          <a:pt x="27" y="244"/>
                        </a:lnTo>
                        <a:close/>
                        <a:moveTo>
                          <a:pt x="17" y="295"/>
                        </a:moveTo>
                        <a:lnTo>
                          <a:pt x="18" y="296"/>
                        </a:lnTo>
                        <a:lnTo>
                          <a:pt x="20" y="297"/>
                        </a:lnTo>
                        <a:lnTo>
                          <a:pt x="21" y="300"/>
                        </a:lnTo>
                        <a:lnTo>
                          <a:pt x="22" y="303"/>
                        </a:lnTo>
                        <a:lnTo>
                          <a:pt x="23" y="307"/>
                        </a:lnTo>
                        <a:lnTo>
                          <a:pt x="23" y="311"/>
                        </a:lnTo>
                        <a:lnTo>
                          <a:pt x="23" y="315"/>
                        </a:lnTo>
                        <a:lnTo>
                          <a:pt x="23" y="320"/>
                        </a:lnTo>
                        <a:lnTo>
                          <a:pt x="23" y="324"/>
                        </a:lnTo>
                        <a:lnTo>
                          <a:pt x="22" y="327"/>
                        </a:lnTo>
                        <a:lnTo>
                          <a:pt x="21" y="331"/>
                        </a:lnTo>
                        <a:lnTo>
                          <a:pt x="19" y="334"/>
                        </a:lnTo>
                        <a:lnTo>
                          <a:pt x="18" y="336"/>
                        </a:lnTo>
                        <a:lnTo>
                          <a:pt x="16" y="338"/>
                        </a:lnTo>
                        <a:lnTo>
                          <a:pt x="14" y="339"/>
                        </a:lnTo>
                        <a:lnTo>
                          <a:pt x="12" y="340"/>
                        </a:lnTo>
                        <a:lnTo>
                          <a:pt x="11" y="339"/>
                        </a:lnTo>
                        <a:lnTo>
                          <a:pt x="9" y="338"/>
                        </a:lnTo>
                        <a:lnTo>
                          <a:pt x="8" y="335"/>
                        </a:lnTo>
                        <a:lnTo>
                          <a:pt x="7" y="332"/>
                        </a:lnTo>
                        <a:lnTo>
                          <a:pt x="6" y="328"/>
                        </a:lnTo>
                        <a:lnTo>
                          <a:pt x="5" y="324"/>
                        </a:lnTo>
                        <a:lnTo>
                          <a:pt x="5" y="320"/>
                        </a:lnTo>
                        <a:lnTo>
                          <a:pt x="5" y="315"/>
                        </a:lnTo>
                        <a:lnTo>
                          <a:pt x="5" y="311"/>
                        </a:lnTo>
                        <a:lnTo>
                          <a:pt x="7" y="308"/>
                        </a:lnTo>
                        <a:lnTo>
                          <a:pt x="8" y="304"/>
                        </a:lnTo>
                        <a:lnTo>
                          <a:pt x="10" y="301"/>
                        </a:lnTo>
                        <a:lnTo>
                          <a:pt x="12" y="299"/>
                        </a:lnTo>
                        <a:lnTo>
                          <a:pt x="14" y="297"/>
                        </a:lnTo>
                        <a:lnTo>
                          <a:pt x="15" y="296"/>
                        </a:lnTo>
                        <a:lnTo>
                          <a:pt x="17" y="295"/>
                        </a:lnTo>
                        <a:close/>
                        <a:moveTo>
                          <a:pt x="14" y="344"/>
                        </a:moveTo>
                        <a:lnTo>
                          <a:pt x="15" y="345"/>
                        </a:lnTo>
                        <a:lnTo>
                          <a:pt x="17" y="346"/>
                        </a:lnTo>
                        <a:lnTo>
                          <a:pt x="18" y="349"/>
                        </a:lnTo>
                        <a:lnTo>
                          <a:pt x="19" y="352"/>
                        </a:lnTo>
                        <a:lnTo>
                          <a:pt x="20" y="356"/>
                        </a:lnTo>
                        <a:lnTo>
                          <a:pt x="20" y="360"/>
                        </a:lnTo>
                        <a:lnTo>
                          <a:pt x="20" y="364"/>
                        </a:lnTo>
                        <a:lnTo>
                          <a:pt x="20" y="368"/>
                        </a:lnTo>
                        <a:lnTo>
                          <a:pt x="19" y="372"/>
                        </a:lnTo>
                        <a:lnTo>
                          <a:pt x="19" y="376"/>
                        </a:lnTo>
                        <a:lnTo>
                          <a:pt x="17" y="380"/>
                        </a:lnTo>
                        <a:lnTo>
                          <a:pt x="15" y="383"/>
                        </a:lnTo>
                        <a:lnTo>
                          <a:pt x="13" y="385"/>
                        </a:lnTo>
                        <a:lnTo>
                          <a:pt x="11" y="387"/>
                        </a:lnTo>
                        <a:lnTo>
                          <a:pt x="9" y="388"/>
                        </a:lnTo>
                        <a:lnTo>
                          <a:pt x="8" y="388"/>
                        </a:lnTo>
                        <a:lnTo>
                          <a:pt x="6" y="388"/>
                        </a:lnTo>
                        <a:lnTo>
                          <a:pt x="4" y="386"/>
                        </a:lnTo>
                        <a:lnTo>
                          <a:pt x="3" y="384"/>
                        </a:lnTo>
                        <a:lnTo>
                          <a:pt x="2" y="380"/>
                        </a:lnTo>
                        <a:lnTo>
                          <a:pt x="1" y="377"/>
                        </a:lnTo>
                        <a:lnTo>
                          <a:pt x="0" y="373"/>
                        </a:lnTo>
                        <a:lnTo>
                          <a:pt x="0" y="368"/>
                        </a:lnTo>
                        <a:lnTo>
                          <a:pt x="0" y="364"/>
                        </a:lnTo>
                        <a:lnTo>
                          <a:pt x="1" y="360"/>
                        </a:lnTo>
                        <a:lnTo>
                          <a:pt x="2" y="356"/>
                        </a:lnTo>
                        <a:lnTo>
                          <a:pt x="4" y="352"/>
                        </a:lnTo>
                        <a:lnTo>
                          <a:pt x="6" y="349"/>
                        </a:lnTo>
                        <a:lnTo>
                          <a:pt x="8" y="347"/>
                        </a:lnTo>
                        <a:lnTo>
                          <a:pt x="10" y="345"/>
                        </a:lnTo>
                        <a:lnTo>
                          <a:pt x="12" y="344"/>
                        </a:lnTo>
                        <a:lnTo>
                          <a:pt x="14" y="344"/>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49" name="Freeform 1166"/>
                  <p:cNvSpPr>
                    <a:spLocks noEditPoints="1"/>
                  </p:cNvSpPr>
                  <p:nvPr/>
                </p:nvSpPr>
                <p:spPr bwMode="auto">
                  <a:xfrm>
                    <a:off x="1219" y="2419"/>
                    <a:ext cx="21" cy="30"/>
                  </a:xfrm>
                  <a:custGeom>
                    <a:avLst/>
                    <a:gdLst>
                      <a:gd name="T0" fmla="*/ 0 w 274"/>
                      <a:gd name="T1" fmla="*/ 0 h 388"/>
                      <a:gd name="T2" fmla="*/ 0 w 274"/>
                      <a:gd name="T3" fmla="*/ 0 h 388"/>
                      <a:gd name="T4" fmla="*/ 0 w 274"/>
                      <a:gd name="T5" fmla="*/ 0 h 388"/>
                      <a:gd name="T6" fmla="*/ 0 w 274"/>
                      <a:gd name="T7" fmla="*/ 0 h 388"/>
                      <a:gd name="T8" fmla="*/ 0 w 274"/>
                      <a:gd name="T9" fmla="*/ 0 h 388"/>
                      <a:gd name="T10" fmla="*/ 0 w 274"/>
                      <a:gd name="T11" fmla="*/ 0 h 388"/>
                      <a:gd name="T12" fmla="*/ 0 w 274"/>
                      <a:gd name="T13" fmla="*/ 0 h 388"/>
                      <a:gd name="T14" fmla="*/ 0 w 274"/>
                      <a:gd name="T15" fmla="*/ 0 h 388"/>
                      <a:gd name="T16" fmla="*/ 0 w 274"/>
                      <a:gd name="T17" fmla="*/ 0 h 388"/>
                      <a:gd name="T18" fmla="*/ 0 w 274"/>
                      <a:gd name="T19" fmla="*/ 0 h 388"/>
                      <a:gd name="T20" fmla="*/ 0 w 274"/>
                      <a:gd name="T21" fmla="*/ 0 h 388"/>
                      <a:gd name="T22" fmla="*/ 0 w 274"/>
                      <a:gd name="T23" fmla="*/ 0 h 388"/>
                      <a:gd name="T24" fmla="*/ 0 w 274"/>
                      <a:gd name="T25" fmla="*/ 0 h 388"/>
                      <a:gd name="T26" fmla="*/ 0 w 274"/>
                      <a:gd name="T27" fmla="*/ 0 h 388"/>
                      <a:gd name="T28" fmla="*/ 0 w 274"/>
                      <a:gd name="T29" fmla="*/ 0 h 388"/>
                      <a:gd name="T30" fmla="*/ 0 w 274"/>
                      <a:gd name="T31" fmla="*/ 0 h 388"/>
                      <a:gd name="T32" fmla="*/ 0 w 274"/>
                      <a:gd name="T33" fmla="*/ 0 h 388"/>
                      <a:gd name="T34" fmla="*/ 0 w 274"/>
                      <a:gd name="T35" fmla="*/ 0 h 388"/>
                      <a:gd name="T36" fmla="*/ 0 w 274"/>
                      <a:gd name="T37" fmla="*/ 0 h 388"/>
                      <a:gd name="T38" fmla="*/ 0 w 274"/>
                      <a:gd name="T39" fmla="*/ 0 h 388"/>
                      <a:gd name="T40" fmla="*/ 0 w 274"/>
                      <a:gd name="T41" fmla="*/ 0 h 388"/>
                      <a:gd name="T42" fmla="*/ 0 w 274"/>
                      <a:gd name="T43" fmla="*/ 0 h 388"/>
                      <a:gd name="T44" fmla="*/ 0 w 274"/>
                      <a:gd name="T45" fmla="*/ 0 h 388"/>
                      <a:gd name="T46" fmla="*/ 0 w 274"/>
                      <a:gd name="T47" fmla="*/ 0 h 388"/>
                      <a:gd name="T48" fmla="*/ 0 w 274"/>
                      <a:gd name="T49" fmla="*/ 0 h 388"/>
                      <a:gd name="T50" fmla="*/ 0 w 274"/>
                      <a:gd name="T51" fmla="*/ 0 h 388"/>
                      <a:gd name="T52" fmla="*/ 0 w 274"/>
                      <a:gd name="T53" fmla="*/ 0 h 388"/>
                      <a:gd name="T54" fmla="*/ 0 w 274"/>
                      <a:gd name="T55" fmla="*/ 0 h 388"/>
                      <a:gd name="T56" fmla="*/ 0 w 274"/>
                      <a:gd name="T57" fmla="*/ 0 h 388"/>
                      <a:gd name="T58" fmla="*/ 0 w 274"/>
                      <a:gd name="T59" fmla="*/ 0 h 388"/>
                      <a:gd name="T60" fmla="*/ 0 w 274"/>
                      <a:gd name="T61" fmla="*/ 0 h 388"/>
                      <a:gd name="T62" fmla="*/ 0 w 274"/>
                      <a:gd name="T63" fmla="*/ 0 h 388"/>
                      <a:gd name="T64" fmla="*/ 0 w 274"/>
                      <a:gd name="T65" fmla="*/ 0 h 388"/>
                      <a:gd name="T66" fmla="*/ 0 w 274"/>
                      <a:gd name="T67" fmla="*/ 0 h 388"/>
                      <a:gd name="T68" fmla="*/ 0 w 274"/>
                      <a:gd name="T69" fmla="*/ 0 h 388"/>
                      <a:gd name="T70" fmla="*/ 0 w 274"/>
                      <a:gd name="T71" fmla="*/ 0 h 388"/>
                      <a:gd name="T72" fmla="*/ 0 w 274"/>
                      <a:gd name="T73" fmla="*/ 0 h 388"/>
                      <a:gd name="T74" fmla="*/ 0 w 274"/>
                      <a:gd name="T75" fmla="*/ 0 h 388"/>
                      <a:gd name="T76" fmla="*/ 0 w 274"/>
                      <a:gd name="T77" fmla="*/ 0 h 388"/>
                      <a:gd name="T78" fmla="*/ 0 w 274"/>
                      <a:gd name="T79" fmla="*/ 0 h 388"/>
                      <a:gd name="T80" fmla="*/ 0 w 274"/>
                      <a:gd name="T81" fmla="*/ 0 h 388"/>
                      <a:gd name="T82" fmla="*/ 0 w 274"/>
                      <a:gd name="T83" fmla="*/ 0 h 388"/>
                      <a:gd name="T84" fmla="*/ 0 w 274"/>
                      <a:gd name="T85" fmla="*/ 0 h 388"/>
                      <a:gd name="T86" fmla="*/ 0 w 274"/>
                      <a:gd name="T87" fmla="*/ 0 h 388"/>
                      <a:gd name="T88" fmla="*/ 0 w 274"/>
                      <a:gd name="T89" fmla="*/ 0 h 388"/>
                      <a:gd name="T90" fmla="*/ 0 w 274"/>
                      <a:gd name="T91" fmla="*/ 0 h 388"/>
                      <a:gd name="T92" fmla="*/ 0 w 274"/>
                      <a:gd name="T93" fmla="*/ 0 h 388"/>
                      <a:gd name="T94" fmla="*/ 0 w 274"/>
                      <a:gd name="T95" fmla="*/ 0 h 388"/>
                      <a:gd name="T96" fmla="*/ 0 w 274"/>
                      <a:gd name="T97" fmla="*/ 0 h 388"/>
                      <a:gd name="T98" fmla="*/ 0 w 274"/>
                      <a:gd name="T99" fmla="*/ 0 h 388"/>
                      <a:gd name="T100" fmla="*/ 0 w 274"/>
                      <a:gd name="T101" fmla="*/ 0 h 388"/>
                      <a:gd name="T102" fmla="*/ 0 w 274"/>
                      <a:gd name="T103" fmla="*/ 0 h 388"/>
                      <a:gd name="T104" fmla="*/ 0 w 274"/>
                      <a:gd name="T105" fmla="*/ 0 h 388"/>
                      <a:gd name="T106" fmla="*/ 0 w 274"/>
                      <a:gd name="T107" fmla="*/ 0 h 388"/>
                      <a:gd name="T108" fmla="*/ 0 w 274"/>
                      <a:gd name="T109" fmla="*/ 0 h 388"/>
                      <a:gd name="T110" fmla="*/ 0 w 274"/>
                      <a:gd name="T111" fmla="*/ 0 h 388"/>
                      <a:gd name="T112" fmla="*/ 0 w 274"/>
                      <a:gd name="T113" fmla="*/ 0 h 388"/>
                      <a:gd name="T114" fmla="*/ 0 w 274"/>
                      <a:gd name="T115" fmla="*/ 0 h 388"/>
                      <a:gd name="T116" fmla="*/ 0 w 274"/>
                      <a:gd name="T117" fmla="*/ 0 h 388"/>
                      <a:gd name="T118" fmla="*/ 0 w 274"/>
                      <a:gd name="T119" fmla="*/ 0 h 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388"/>
                      <a:gd name="T182" fmla="*/ 274 w 274"/>
                      <a:gd name="T183" fmla="*/ 388 h 3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388">
                        <a:moveTo>
                          <a:pt x="0" y="30"/>
                        </a:moveTo>
                        <a:lnTo>
                          <a:pt x="0" y="31"/>
                        </a:lnTo>
                        <a:lnTo>
                          <a:pt x="2" y="32"/>
                        </a:lnTo>
                        <a:lnTo>
                          <a:pt x="4" y="32"/>
                        </a:lnTo>
                        <a:lnTo>
                          <a:pt x="7" y="31"/>
                        </a:lnTo>
                        <a:lnTo>
                          <a:pt x="11" y="31"/>
                        </a:lnTo>
                        <a:lnTo>
                          <a:pt x="14" y="30"/>
                        </a:lnTo>
                        <a:lnTo>
                          <a:pt x="19" y="29"/>
                        </a:lnTo>
                        <a:lnTo>
                          <a:pt x="24" y="27"/>
                        </a:lnTo>
                        <a:lnTo>
                          <a:pt x="27" y="25"/>
                        </a:lnTo>
                        <a:lnTo>
                          <a:pt x="30" y="23"/>
                        </a:lnTo>
                        <a:lnTo>
                          <a:pt x="33" y="20"/>
                        </a:lnTo>
                        <a:lnTo>
                          <a:pt x="35" y="17"/>
                        </a:lnTo>
                        <a:lnTo>
                          <a:pt x="37" y="15"/>
                        </a:lnTo>
                        <a:lnTo>
                          <a:pt x="38" y="13"/>
                        </a:lnTo>
                        <a:lnTo>
                          <a:pt x="39" y="11"/>
                        </a:lnTo>
                        <a:lnTo>
                          <a:pt x="39" y="10"/>
                        </a:lnTo>
                        <a:lnTo>
                          <a:pt x="38" y="9"/>
                        </a:lnTo>
                        <a:lnTo>
                          <a:pt x="37" y="9"/>
                        </a:lnTo>
                        <a:lnTo>
                          <a:pt x="34" y="9"/>
                        </a:lnTo>
                        <a:lnTo>
                          <a:pt x="32" y="9"/>
                        </a:lnTo>
                        <a:lnTo>
                          <a:pt x="28" y="9"/>
                        </a:lnTo>
                        <a:lnTo>
                          <a:pt x="25" y="10"/>
                        </a:lnTo>
                        <a:lnTo>
                          <a:pt x="20" y="12"/>
                        </a:lnTo>
                        <a:lnTo>
                          <a:pt x="16" y="13"/>
                        </a:lnTo>
                        <a:lnTo>
                          <a:pt x="13" y="15"/>
                        </a:lnTo>
                        <a:lnTo>
                          <a:pt x="9" y="17"/>
                        </a:lnTo>
                        <a:lnTo>
                          <a:pt x="6" y="20"/>
                        </a:lnTo>
                        <a:lnTo>
                          <a:pt x="4" y="22"/>
                        </a:lnTo>
                        <a:lnTo>
                          <a:pt x="2" y="25"/>
                        </a:lnTo>
                        <a:lnTo>
                          <a:pt x="1" y="27"/>
                        </a:lnTo>
                        <a:lnTo>
                          <a:pt x="0" y="29"/>
                        </a:lnTo>
                        <a:lnTo>
                          <a:pt x="0" y="30"/>
                        </a:lnTo>
                        <a:close/>
                        <a:moveTo>
                          <a:pt x="47" y="9"/>
                        </a:moveTo>
                        <a:lnTo>
                          <a:pt x="47" y="10"/>
                        </a:lnTo>
                        <a:lnTo>
                          <a:pt x="48" y="11"/>
                        </a:lnTo>
                        <a:lnTo>
                          <a:pt x="50" y="12"/>
                        </a:lnTo>
                        <a:lnTo>
                          <a:pt x="53" y="14"/>
                        </a:lnTo>
                        <a:lnTo>
                          <a:pt x="56" y="15"/>
                        </a:lnTo>
                        <a:lnTo>
                          <a:pt x="60" y="16"/>
                        </a:lnTo>
                        <a:lnTo>
                          <a:pt x="64" y="16"/>
                        </a:lnTo>
                        <a:lnTo>
                          <a:pt x="68" y="16"/>
                        </a:lnTo>
                        <a:lnTo>
                          <a:pt x="72" y="16"/>
                        </a:lnTo>
                        <a:lnTo>
                          <a:pt x="76" y="16"/>
                        </a:lnTo>
                        <a:lnTo>
                          <a:pt x="79" y="15"/>
                        </a:lnTo>
                        <a:lnTo>
                          <a:pt x="83" y="14"/>
                        </a:lnTo>
                        <a:lnTo>
                          <a:pt x="85" y="13"/>
                        </a:lnTo>
                        <a:lnTo>
                          <a:pt x="87" y="12"/>
                        </a:lnTo>
                        <a:lnTo>
                          <a:pt x="89" y="10"/>
                        </a:lnTo>
                        <a:lnTo>
                          <a:pt x="89" y="9"/>
                        </a:lnTo>
                        <a:lnTo>
                          <a:pt x="89" y="7"/>
                        </a:lnTo>
                        <a:lnTo>
                          <a:pt x="88" y="6"/>
                        </a:lnTo>
                        <a:lnTo>
                          <a:pt x="86" y="5"/>
                        </a:lnTo>
                        <a:lnTo>
                          <a:pt x="83" y="4"/>
                        </a:lnTo>
                        <a:lnTo>
                          <a:pt x="80" y="3"/>
                        </a:lnTo>
                        <a:lnTo>
                          <a:pt x="76" y="2"/>
                        </a:lnTo>
                        <a:lnTo>
                          <a:pt x="72" y="0"/>
                        </a:lnTo>
                        <a:lnTo>
                          <a:pt x="68" y="0"/>
                        </a:lnTo>
                        <a:lnTo>
                          <a:pt x="64" y="0"/>
                        </a:lnTo>
                        <a:lnTo>
                          <a:pt x="61" y="0"/>
                        </a:lnTo>
                        <a:lnTo>
                          <a:pt x="57" y="2"/>
                        </a:lnTo>
                        <a:lnTo>
                          <a:pt x="54" y="3"/>
                        </a:lnTo>
                        <a:lnTo>
                          <a:pt x="51" y="4"/>
                        </a:lnTo>
                        <a:lnTo>
                          <a:pt x="49" y="5"/>
                        </a:lnTo>
                        <a:lnTo>
                          <a:pt x="47" y="7"/>
                        </a:lnTo>
                        <a:lnTo>
                          <a:pt x="47" y="9"/>
                        </a:lnTo>
                        <a:close/>
                        <a:moveTo>
                          <a:pt x="96" y="12"/>
                        </a:moveTo>
                        <a:lnTo>
                          <a:pt x="97" y="13"/>
                        </a:lnTo>
                        <a:lnTo>
                          <a:pt x="98" y="15"/>
                        </a:lnTo>
                        <a:lnTo>
                          <a:pt x="100" y="17"/>
                        </a:lnTo>
                        <a:lnTo>
                          <a:pt x="102" y="18"/>
                        </a:lnTo>
                        <a:lnTo>
                          <a:pt x="105" y="20"/>
                        </a:lnTo>
                        <a:lnTo>
                          <a:pt x="109" y="22"/>
                        </a:lnTo>
                        <a:lnTo>
                          <a:pt x="112" y="23"/>
                        </a:lnTo>
                        <a:lnTo>
                          <a:pt x="116" y="24"/>
                        </a:lnTo>
                        <a:lnTo>
                          <a:pt x="121" y="24"/>
                        </a:lnTo>
                        <a:lnTo>
                          <a:pt x="125" y="24"/>
                        </a:lnTo>
                        <a:lnTo>
                          <a:pt x="128" y="24"/>
                        </a:lnTo>
                        <a:lnTo>
                          <a:pt x="132" y="23"/>
                        </a:lnTo>
                        <a:lnTo>
                          <a:pt x="134" y="23"/>
                        </a:lnTo>
                        <a:lnTo>
                          <a:pt x="136" y="22"/>
                        </a:lnTo>
                        <a:lnTo>
                          <a:pt x="137" y="20"/>
                        </a:lnTo>
                        <a:lnTo>
                          <a:pt x="138" y="19"/>
                        </a:lnTo>
                        <a:lnTo>
                          <a:pt x="138" y="18"/>
                        </a:lnTo>
                        <a:lnTo>
                          <a:pt x="137" y="17"/>
                        </a:lnTo>
                        <a:lnTo>
                          <a:pt x="135" y="15"/>
                        </a:lnTo>
                        <a:lnTo>
                          <a:pt x="133" y="13"/>
                        </a:lnTo>
                        <a:lnTo>
                          <a:pt x="130" y="12"/>
                        </a:lnTo>
                        <a:lnTo>
                          <a:pt x="126" y="11"/>
                        </a:lnTo>
                        <a:lnTo>
                          <a:pt x="123" y="9"/>
                        </a:lnTo>
                        <a:lnTo>
                          <a:pt x="119" y="9"/>
                        </a:lnTo>
                        <a:lnTo>
                          <a:pt x="115" y="8"/>
                        </a:lnTo>
                        <a:lnTo>
                          <a:pt x="111" y="7"/>
                        </a:lnTo>
                        <a:lnTo>
                          <a:pt x="108" y="7"/>
                        </a:lnTo>
                        <a:lnTo>
                          <a:pt x="104" y="8"/>
                        </a:lnTo>
                        <a:lnTo>
                          <a:pt x="102" y="9"/>
                        </a:lnTo>
                        <a:lnTo>
                          <a:pt x="99" y="10"/>
                        </a:lnTo>
                        <a:lnTo>
                          <a:pt x="97" y="11"/>
                        </a:lnTo>
                        <a:lnTo>
                          <a:pt x="96" y="12"/>
                        </a:lnTo>
                        <a:close/>
                        <a:moveTo>
                          <a:pt x="144" y="19"/>
                        </a:moveTo>
                        <a:lnTo>
                          <a:pt x="143" y="20"/>
                        </a:lnTo>
                        <a:lnTo>
                          <a:pt x="143" y="22"/>
                        </a:lnTo>
                        <a:lnTo>
                          <a:pt x="143" y="25"/>
                        </a:lnTo>
                        <a:lnTo>
                          <a:pt x="145" y="28"/>
                        </a:lnTo>
                        <a:lnTo>
                          <a:pt x="146" y="31"/>
                        </a:lnTo>
                        <a:lnTo>
                          <a:pt x="149" y="34"/>
                        </a:lnTo>
                        <a:lnTo>
                          <a:pt x="151" y="38"/>
                        </a:lnTo>
                        <a:lnTo>
                          <a:pt x="155" y="41"/>
                        </a:lnTo>
                        <a:lnTo>
                          <a:pt x="157" y="43"/>
                        </a:lnTo>
                        <a:lnTo>
                          <a:pt x="160" y="45"/>
                        </a:lnTo>
                        <a:lnTo>
                          <a:pt x="163" y="47"/>
                        </a:lnTo>
                        <a:lnTo>
                          <a:pt x="166" y="48"/>
                        </a:lnTo>
                        <a:lnTo>
                          <a:pt x="170" y="49"/>
                        </a:lnTo>
                        <a:lnTo>
                          <a:pt x="172" y="49"/>
                        </a:lnTo>
                        <a:lnTo>
                          <a:pt x="174" y="49"/>
                        </a:lnTo>
                        <a:lnTo>
                          <a:pt x="175" y="48"/>
                        </a:lnTo>
                        <a:lnTo>
                          <a:pt x="176" y="47"/>
                        </a:lnTo>
                        <a:lnTo>
                          <a:pt x="175" y="45"/>
                        </a:lnTo>
                        <a:lnTo>
                          <a:pt x="175" y="43"/>
                        </a:lnTo>
                        <a:lnTo>
                          <a:pt x="173" y="40"/>
                        </a:lnTo>
                        <a:lnTo>
                          <a:pt x="172" y="37"/>
                        </a:lnTo>
                        <a:lnTo>
                          <a:pt x="170" y="34"/>
                        </a:lnTo>
                        <a:lnTo>
                          <a:pt x="166" y="30"/>
                        </a:lnTo>
                        <a:lnTo>
                          <a:pt x="164" y="27"/>
                        </a:lnTo>
                        <a:lnTo>
                          <a:pt x="161" y="25"/>
                        </a:lnTo>
                        <a:lnTo>
                          <a:pt x="158" y="23"/>
                        </a:lnTo>
                        <a:lnTo>
                          <a:pt x="154" y="21"/>
                        </a:lnTo>
                        <a:lnTo>
                          <a:pt x="151" y="20"/>
                        </a:lnTo>
                        <a:lnTo>
                          <a:pt x="149" y="19"/>
                        </a:lnTo>
                        <a:lnTo>
                          <a:pt x="146" y="18"/>
                        </a:lnTo>
                        <a:lnTo>
                          <a:pt x="145" y="19"/>
                        </a:lnTo>
                        <a:lnTo>
                          <a:pt x="144" y="19"/>
                        </a:lnTo>
                        <a:close/>
                        <a:moveTo>
                          <a:pt x="183" y="51"/>
                        </a:moveTo>
                        <a:lnTo>
                          <a:pt x="182" y="53"/>
                        </a:lnTo>
                        <a:lnTo>
                          <a:pt x="182" y="54"/>
                        </a:lnTo>
                        <a:lnTo>
                          <a:pt x="181" y="57"/>
                        </a:lnTo>
                        <a:lnTo>
                          <a:pt x="182" y="60"/>
                        </a:lnTo>
                        <a:lnTo>
                          <a:pt x="183" y="63"/>
                        </a:lnTo>
                        <a:lnTo>
                          <a:pt x="184" y="67"/>
                        </a:lnTo>
                        <a:lnTo>
                          <a:pt x="186" y="72"/>
                        </a:lnTo>
                        <a:lnTo>
                          <a:pt x="188" y="75"/>
                        </a:lnTo>
                        <a:lnTo>
                          <a:pt x="190" y="79"/>
                        </a:lnTo>
                        <a:lnTo>
                          <a:pt x="192" y="82"/>
                        </a:lnTo>
                        <a:lnTo>
                          <a:pt x="194" y="85"/>
                        </a:lnTo>
                        <a:lnTo>
                          <a:pt x="197" y="87"/>
                        </a:lnTo>
                        <a:lnTo>
                          <a:pt x="199" y="89"/>
                        </a:lnTo>
                        <a:lnTo>
                          <a:pt x="201" y="90"/>
                        </a:lnTo>
                        <a:lnTo>
                          <a:pt x="203" y="91"/>
                        </a:lnTo>
                        <a:lnTo>
                          <a:pt x="204" y="91"/>
                        </a:lnTo>
                        <a:lnTo>
                          <a:pt x="205" y="89"/>
                        </a:lnTo>
                        <a:lnTo>
                          <a:pt x="206" y="87"/>
                        </a:lnTo>
                        <a:lnTo>
                          <a:pt x="206" y="84"/>
                        </a:lnTo>
                        <a:lnTo>
                          <a:pt x="206" y="81"/>
                        </a:lnTo>
                        <a:lnTo>
                          <a:pt x="205" y="78"/>
                        </a:lnTo>
                        <a:lnTo>
                          <a:pt x="204" y="75"/>
                        </a:lnTo>
                        <a:lnTo>
                          <a:pt x="202" y="71"/>
                        </a:lnTo>
                        <a:lnTo>
                          <a:pt x="200" y="67"/>
                        </a:lnTo>
                        <a:lnTo>
                          <a:pt x="198" y="63"/>
                        </a:lnTo>
                        <a:lnTo>
                          <a:pt x="196" y="60"/>
                        </a:lnTo>
                        <a:lnTo>
                          <a:pt x="193" y="57"/>
                        </a:lnTo>
                        <a:lnTo>
                          <a:pt x="191" y="55"/>
                        </a:lnTo>
                        <a:lnTo>
                          <a:pt x="188" y="53"/>
                        </a:lnTo>
                        <a:lnTo>
                          <a:pt x="186" y="52"/>
                        </a:lnTo>
                        <a:lnTo>
                          <a:pt x="184" y="51"/>
                        </a:lnTo>
                        <a:lnTo>
                          <a:pt x="183" y="51"/>
                        </a:lnTo>
                        <a:close/>
                        <a:moveTo>
                          <a:pt x="207" y="95"/>
                        </a:moveTo>
                        <a:lnTo>
                          <a:pt x="206" y="97"/>
                        </a:lnTo>
                        <a:lnTo>
                          <a:pt x="205" y="99"/>
                        </a:lnTo>
                        <a:lnTo>
                          <a:pt x="205" y="101"/>
                        </a:lnTo>
                        <a:lnTo>
                          <a:pt x="206" y="104"/>
                        </a:lnTo>
                        <a:lnTo>
                          <a:pt x="207" y="108"/>
                        </a:lnTo>
                        <a:lnTo>
                          <a:pt x="208" y="111"/>
                        </a:lnTo>
                        <a:lnTo>
                          <a:pt x="210" y="115"/>
                        </a:lnTo>
                        <a:lnTo>
                          <a:pt x="212" y="118"/>
                        </a:lnTo>
                        <a:lnTo>
                          <a:pt x="214" y="122"/>
                        </a:lnTo>
                        <a:lnTo>
                          <a:pt x="216" y="125"/>
                        </a:lnTo>
                        <a:lnTo>
                          <a:pt x="219" y="128"/>
                        </a:lnTo>
                        <a:lnTo>
                          <a:pt x="221" y="130"/>
                        </a:lnTo>
                        <a:lnTo>
                          <a:pt x="223" y="132"/>
                        </a:lnTo>
                        <a:lnTo>
                          <a:pt x="226" y="133"/>
                        </a:lnTo>
                        <a:lnTo>
                          <a:pt x="227" y="134"/>
                        </a:lnTo>
                        <a:lnTo>
                          <a:pt x="229" y="133"/>
                        </a:lnTo>
                        <a:lnTo>
                          <a:pt x="230" y="132"/>
                        </a:lnTo>
                        <a:lnTo>
                          <a:pt x="230" y="131"/>
                        </a:lnTo>
                        <a:lnTo>
                          <a:pt x="230" y="128"/>
                        </a:lnTo>
                        <a:lnTo>
                          <a:pt x="230" y="125"/>
                        </a:lnTo>
                        <a:lnTo>
                          <a:pt x="229" y="121"/>
                        </a:lnTo>
                        <a:lnTo>
                          <a:pt x="228" y="118"/>
                        </a:lnTo>
                        <a:lnTo>
                          <a:pt x="226" y="114"/>
                        </a:lnTo>
                        <a:lnTo>
                          <a:pt x="224" y="111"/>
                        </a:lnTo>
                        <a:lnTo>
                          <a:pt x="222" y="107"/>
                        </a:lnTo>
                        <a:lnTo>
                          <a:pt x="220" y="104"/>
                        </a:lnTo>
                        <a:lnTo>
                          <a:pt x="218" y="101"/>
                        </a:lnTo>
                        <a:lnTo>
                          <a:pt x="215" y="99"/>
                        </a:lnTo>
                        <a:lnTo>
                          <a:pt x="213" y="97"/>
                        </a:lnTo>
                        <a:lnTo>
                          <a:pt x="211" y="96"/>
                        </a:lnTo>
                        <a:lnTo>
                          <a:pt x="209" y="95"/>
                        </a:lnTo>
                        <a:lnTo>
                          <a:pt x="207" y="95"/>
                        </a:lnTo>
                        <a:close/>
                        <a:moveTo>
                          <a:pt x="227" y="144"/>
                        </a:moveTo>
                        <a:lnTo>
                          <a:pt x="227" y="144"/>
                        </a:lnTo>
                        <a:lnTo>
                          <a:pt x="226" y="146"/>
                        </a:lnTo>
                        <a:lnTo>
                          <a:pt x="226" y="149"/>
                        </a:lnTo>
                        <a:lnTo>
                          <a:pt x="226" y="152"/>
                        </a:lnTo>
                        <a:lnTo>
                          <a:pt x="227" y="156"/>
                        </a:lnTo>
                        <a:lnTo>
                          <a:pt x="227" y="160"/>
                        </a:lnTo>
                        <a:lnTo>
                          <a:pt x="228" y="164"/>
                        </a:lnTo>
                        <a:lnTo>
                          <a:pt x="229" y="168"/>
                        </a:lnTo>
                        <a:lnTo>
                          <a:pt x="230" y="172"/>
                        </a:lnTo>
                        <a:lnTo>
                          <a:pt x="232" y="175"/>
                        </a:lnTo>
                        <a:lnTo>
                          <a:pt x="234" y="177"/>
                        </a:lnTo>
                        <a:lnTo>
                          <a:pt x="236" y="178"/>
                        </a:lnTo>
                        <a:lnTo>
                          <a:pt x="238" y="180"/>
                        </a:lnTo>
                        <a:lnTo>
                          <a:pt x="241" y="181"/>
                        </a:lnTo>
                        <a:lnTo>
                          <a:pt x="242" y="181"/>
                        </a:lnTo>
                        <a:lnTo>
                          <a:pt x="244" y="182"/>
                        </a:lnTo>
                        <a:lnTo>
                          <a:pt x="245" y="181"/>
                        </a:lnTo>
                        <a:lnTo>
                          <a:pt x="245" y="180"/>
                        </a:lnTo>
                        <a:lnTo>
                          <a:pt x="246" y="178"/>
                        </a:lnTo>
                        <a:lnTo>
                          <a:pt x="246" y="175"/>
                        </a:lnTo>
                        <a:lnTo>
                          <a:pt x="246" y="172"/>
                        </a:lnTo>
                        <a:lnTo>
                          <a:pt x="245" y="169"/>
                        </a:lnTo>
                        <a:lnTo>
                          <a:pt x="245" y="165"/>
                        </a:lnTo>
                        <a:lnTo>
                          <a:pt x="244" y="160"/>
                        </a:lnTo>
                        <a:lnTo>
                          <a:pt x="242" y="157"/>
                        </a:lnTo>
                        <a:lnTo>
                          <a:pt x="241" y="154"/>
                        </a:lnTo>
                        <a:lnTo>
                          <a:pt x="238" y="151"/>
                        </a:lnTo>
                        <a:lnTo>
                          <a:pt x="236" y="149"/>
                        </a:lnTo>
                        <a:lnTo>
                          <a:pt x="233" y="147"/>
                        </a:lnTo>
                        <a:lnTo>
                          <a:pt x="231" y="145"/>
                        </a:lnTo>
                        <a:lnTo>
                          <a:pt x="229" y="144"/>
                        </a:lnTo>
                        <a:lnTo>
                          <a:pt x="227" y="144"/>
                        </a:lnTo>
                        <a:close/>
                        <a:moveTo>
                          <a:pt x="247" y="193"/>
                        </a:moveTo>
                        <a:lnTo>
                          <a:pt x="245" y="194"/>
                        </a:lnTo>
                        <a:lnTo>
                          <a:pt x="244" y="195"/>
                        </a:lnTo>
                        <a:lnTo>
                          <a:pt x="242" y="198"/>
                        </a:lnTo>
                        <a:lnTo>
                          <a:pt x="241" y="201"/>
                        </a:lnTo>
                        <a:lnTo>
                          <a:pt x="241" y="204"/>
                        </a:lnTo>
                        <a:lnTo>
                          <a:pt x="240" y="208"/>
                        </a:lnTo>
                        <a:lnTo>
                          <a:pt x="240" y="214"/>
                        </a:lnTo>
                        <a:lnTo>
                          <a:pt x="241" y="218"/>
                        </a:lnTo>
                        <a:lnTo>
                          <a:pt x="241" y="222"/>
                        </a:lnTo>
                        <a:lnTo>
                          <a:pt x="243" y="225"/>
                        </a:lnTo>
                        <a:lnTo>
                          <a:pt x="245" y="228"/>
                        </a:lnTo>
                        <a:lnTo>
                          <a:pt x="247" y="231"/>
                        </a:lnTo>
                        <a:lnTo>
                          <a:pt x="249" y="233"/>
                        </a:lnTo>
                        <a:lnTo>
                          <a:pt x="252" y="234"/>
                        </a:lnTo>
                        <a:lnTo>
                          <a:pt x="254" y="235"/>
                        </a:lnTo>
                        <a:lnTo>
                          <a:pt x="256" y="235"/>
                        </a:lnTo>
                        <a:lnTo>
                          <a:pt x="257" y="234"/>
                        </a:lnTo>
                        <a:lnTo>
                          <a:pt x="258" y="233"/>
                        </a:lnTo>
                        <a:lnTo>
                          <a:pt x="259" y="231"/>
                        </a:lnTo>
                        <a:lnTo>
                          <a:pt x="259" y="228"/>
                        </a:lnTo>
                        <a:lnTo>
                          <a:pt x="259" y="225"/>
                        </a:lnTo>
                        <a:lnTo>
                          <a:pt x="258" y="221"/>
                        </a:lnTo>
                        <a:lnTo>
                          <a:pt x="258" y="217"/>
                        </a:lnTo>
                        <a:lnTo>
                          <a:pt x="257" y="213"/>
                        </a:lnTo>
                        <a:lnTo>
                          <a:pt x="257" y="208"/>
                        </a:lnTo>
                        <a:lnTo>
                          <a:pt x="256" y="204"/>
                        </a:lnTo>
                        <a:lnTo>
                          <a:pt x="255" y="201"/>
                        </a:lnTo>
                        <a:lnTo>
                          <a:pt x="253" y="198"/>
                        </a:lnTo>
                        <a:lnTo>
                          <a:pt x="252" y="196"/>
                        </a:lnTo>
                        <a:lnTo>
                          <a:pt x="250" y="194"/>
                        </a:lnTo>
                        <a:lnTo>
                          <a:pt x="248" y="193"/>
                        </a:lnTo>
                        <a:lnTo>
                          <a:pt x="247" y="193"/>
                        </a:lnTo>
                        <a:close/>
                        <a:moveTo>
                          <a:pt x="250" y="242"/>
                        </a:moveTo>
                        <a:lnTo>
                          <a:pt x="249" y="243"/>
                        </a:lnTo>
                        <a:lnTo>
                          <a:pt x="248" y="245"/>
                        </a:lnTo>
                        <a:lnTo>
                          <a:pt x="247" y="247"/>
                        </a:lnTo>
                        <a:lnTo>
                          <a:pt x="246" y="251"/>
                        </a:lnTo>
                        <a:lnTo>
                          <a:pt x="245" y="255"/>
                        </a:lnTo>
                        <a:lnTo>
                          <a:pt x="245" y="259"/>
                        </a:lnTo>
                        <a:lnTo>
                          <a:pt x="245" y="264"/>
                        </a:lnTo>
                        <a:lnTo>
                          <a:pt x="245" y="268"/>
                        </a:lnTo>
                        <a:lnTo>
                          <a:pt x="245" y="272"/>
                        </a:lnTo>
                        <a:lnTo>
                          <a:pt x="246" y="276"/>
                        </a:lnTo>
                        <a:lnTo>
                          <a:pt x="248" y="279"/>
                        </a:lnTo>
                        <a:lnTo>
                          <a:pt x="250" y="283"/>
                        </a:lnTo>
                        <a:lnTo>
                          <a:pt x="251" y="285"/>
                        </a:lnTo>
                        <a:lnTo>
                          <a:pt x="254" y="287"/>
                        </a:lnTo>
                        <a:lnTo>
                          <a:pt x="256" y="288"/>
                        </a:lnTo>
                        <a:lnTo>
                          <a:pt x="257" y="288"/>
                        </a:lnTo>
                        <a:lnTo>
                          <a:pt x="259" y="287"/>
                        </a:lnTo>
                        <a:lnTo>
                          <a:pt x="260" y="285"/>
                        </a:lnTo>
                        <a:lnTo>
                          <a:pt x="262" y="283"/>
                        </a:lnTo>
                        <a:lnTo>
                          <a:pt x="263" y="279"/>
                        </a:lnTo>
                        <a:lnTo>
                          <a:pt x="263" y="275"/>
                        </a:lnTo>
                        <a:lnTo>
                          <a:pt x="264" y="271"/>
                        </a:lnTo>
                        <a:lnTo>
                          <a:pt x="264" y="267"/>
                        </a:lnTo>
                        <a:lnTo>
                          <a:pt x="264" y="262"/>
                        </a:lnTo>
                        <a:lnTo>
                          <a:pt x="263" y="258"/>
                        </a:lnTo>
                        <a:lnTo>
                          <a:pt x="261" y="255"/>
                        </a:lnTo>
                        <a:lnTo>
                          <a:pt x="260" y="251"/>
                        </a:lnTo>
                        <a:lnTo>
                          <a:pt x="258" y="248"/>
                        </a:lnTo>
                        <a:lnTo>
                          <a:pt x="256" y="246"/>
                        </a:lnTo>
                        <a:lnTo>
                          <a:pt x="254" y="244"/>
                        </a:lnTo>
                        <a:lnTo>
                          <a:pt x="252" y="243"/>
                        </a:lnTo>
                        <a:lnTo>
                          <a:pt x="250" y="242"/>
                        </a:lnTo>
                        <a:close/>
                        <a:moveTo>
                          <a:pt x="257" y="294"/>
                        </a:moveTo>
                        <a:lnTo>
                          <a:pt x="256" y="295"/>
                        </a:lnTo>
                        <a:lnTo>
                          <a:pt x="255" y="297"/>
                        </a:lnTo>
                        <a:lnTo>
                          <a:pt x="254" y="300"/>
                        </a:lnTo>
                        <a:lnTo>
                          <a:pt x="253" y="303"/>
                        </a:lnTo>
                        <a:lnTo>
                          <a:pt x="252" y="306"/>
                        </a:lnTo>
                        <a:lnTo>
                          <a:pt x="251" y="310"/>
                        </a:lnTo>
                        <a:lnTo>
                          <a:pt x="251" y="314"/>
                        </a:lnTo>
                        <a:lnTo>
                          <a:pt x="251" y="318"/>
                        </a:lnTo>
                        <a:lnTo>
                          <a:pt x="252" y="322"/>
                        </a:lnTo>
                        <a:lnTo>
                          <a:pt x="253" y="326"/>
                        </a:lnTo>
                        <a:lnTo>
                          <a:pt x="255" y="329"/>
                        </a:lnTo>
                        <a:lnTo>
                          <a:pt x="256" y="332"/>
                        </a:lnTo>
                        <a:lnTo>
                          <a:pt x="258" y="335"/>
                        </a:lnTo>
                        <a:lnTo>
                          <a:pt x="260" y="337"/>
                        </a:lnTo>
                        <a:lnTo>
                          <a:pt x="262" y="338"/>
                        </a:lnTo>
                        <a:lnTo>
                          <a:pt x="264" y="338"/>
                        </a:lnTo>
                        <a:lnTo>
                          <a:pt x="265" y="338"/>
                        </a:lnTo>
                        <a:lnTo>
                          <a:pt x="267" y="336"/>
                        </a:lnTo>
                        <a:lnTo>
                          <a:pt x="268" y="334"/>
                        </a:lnTo>
                        <a:lnTo>
                          <a:pt x="269" y="331"/>
                        </a:lnTo>
                        <a:lnTo>
                          <a:pt x="270" y="327"/>
                        </a:lnTo>
                        <a:lnTo>
                          <a:pt x="270" y="323"/>
                        </a:lnTo>
                        <a:lnTo>
                          <a:pt x="270" y="319"/>
                        </a:lnTo>
                        <a:lnTo>
                          <a:pt x="270" y="315"/>
                        </a:lnTo>
                        <a:lnTo>
                          <a:pt x="269" y="311"/>
                        </a:lnTo>
                        <a:lnTo>
                          <a:pt x="268" y="307"/>
                        </a:lnTo>
                        <a:lnTo>
                          <a:pt x="267" y="303"/>
                        </a:lnTo>
                        <a:lnTo>
                          <a:pt x="265" y="300"/>
                        </a:lnTo>
                        <a:lnTo>
                          <a:pt x="263" y="297"/>
                        </a:lnTo>
                        <a:lnTo>
                          <a:pt x="261" y="296"/>
                        </a:lnTo>
                        <a:lnTo>
                          <a:pt x="259" y="294"/>
                        </a:lnTo>
                        <a:lnTo>
                          <a:pt x="257" y="294"/>
                        </a:lnTo>
                        <a:close/>
                        <a:moveTo>
                          <a:pt x="260" y="343"/>
                        </a:moveTo>
                        <a:lnTo>
                          <a:pt x="259" y="343"/>
                        </a:lnTo>
                        <a:lnTo>
                          <a:pt x="258" y="345"/>
                        </a:lnTo>
                        <a:lnTo>
                          <a:pt x="256" y="347"/>
                        </a:lnTo>
                        <a:lnTo>
                          <a:pt x="256" y="351"/>
                        </a:lnTo>
                        <a:lnTo>
                          <a:pt x="255" y="355"/>
                        </a:lnTo>
                        <a:lnTo>
                          <a:pt x="255" y="359"/>
                        </a:lnTo>
                        <a:lnTo>
                          <a:pt x="254" y="363"/>
                        </a:lnTo>
                        <a:lnTo>
                          <a:pt x="254" y="367"/>
                        </a:lnTo>
                        <a:lnTo>
                          <a:pt x="255" y="371"/>
                        </a:lnTo>
                        <a:lnTo>
                          <a:pt x="256" y="375"/>
                        </a:lnTo>
                        <a:lnTo>
                          <a:pt x="258" y="378"/>
                        </a:lnTo>
                        <a:lnTo>
                          <a:pt x="259" y="381"/>
                        </a:lnTo>
                        <a:lnTo>
                          <a:pt x="261" y="384"/>
                        </a:lnTo>
                        <a:lnTo>
                          <a:pt x="263" y="386"/>
                        </a:lnTo>
                        <a:lnTo>
                          <a:pt x="265" y="388"/>
                        </a:lnTo>
                        <a:lnTo>
                          <a:pt x="267" y="388"/>
                        </a:lnTo>
                        <a:lnTo>
                          <a:pt x="268" y="387"/>
                        </a:lnTo>
                        <a:lnTo>
                          <a:pt x="270" y="385"/>
                        </a:lnTo>
                        <a:lnTo>
                          <a:pt x="271" y="383"/>
                        </a:lnTo>
                        <a:lnTo>
                          <a:pt x="273" y="379"/>
                        </a:lnTo>
                        <a:lnTo>
                          <a:pt x="274" y="376"/>
                        </a:lnTo>
                        <a:lnTo>
                          <a:pt x="274" y="372"/>
                        </a:lnTo>
                        <a:lnTo>
                          <a:pt x="274" y="368"/>
                        </a:lnTo>
                        <a:lnTo>
                          <a:pt x="274" y="364"/>
                        </a:lnTo>
                        <a:lnTo>
                          <a:pt x="274" y="359"/>
                        </a:lnTo>
                        <a:lnTo>
                          <a:pt x="273" y="355"/>
                        </a:lnTo>
                        <a:lnTo>
                          <a:pt x="271" y="352"/>
                        </a:lnTo>
                        <a:lnTo>
                          <a:pt x="270" y="348"/>
                        </a:lnTo>
                        <a:lnTo>
                          <a:pt x="267" y="345"/>
                        </a:lnTo>
                        <a:lnTo>
                          <a:pt x="265" y="344"/>
                        </a:lnTo>
                        <a:lnTo>
                          <a:pt x="263" y="343"/>
                        </a:lnTo>
                        <a:lnTo>
                          <a:pt x="260" y="34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0" name="Freeform 1167"/>
                  <p:cNvSpPr>
                    <a:spLocks noEditPoints="1"/>
                  </p:cNvSpPr>
                  <p:nvPr/>
                </p:nvSpPr>
                <p:spPr bwMode="auto">
                  <a:xfrm>
                    <a:off x="1217" y="2426"/>
                    <a:ext cx="23" cy="25"/>
                  </a:xfrm>
                  <a:custGeom>
                    <a:avLst/>
                    <a:gdLst>
                      <a:gd name="T0" fmla="*/ 0 w 293"/>
                      <a:gd name="T1" fmla="*/ 0 h 327"/>
                      <a:gd name="T2" fmla="*/ 0 w 293"/>
                      <a:gd name="T3" fmla="*/ 0 h 327"/>
                      <a:gd name="T4" fmla="*/ 0 w 293"/>
                      <a:gd name="T5" fmla="*/ 0 h 327"/>
                      <a:gd name="T6" fmla="*/ 0 w 293"/>
                      <a:gd name="T7" fmla="*/ 0 h 327"/>
                      <a:gd name="T8" fmla="*/ 0 w 293"/>
                      <a:gd name="T9" fmla="*/ 0 h 327"/>
                      <a:gd name="T10" fmla="*/ 0 w 293"/>
                      <a:gd name="T11" fmla="*/ 0 h 327"/>
                      <a:gd name="T12" fmla="*/ 0 w 293"/>
                      <a:gd name="T13" fmla="*/ 0 h 327"/>
                      <a:gd name="T14" fmla="*/ 0 w 293"/>
                      <a:gd name="T15" fmla="*/ 0 h 327"/>
                      <a:gd name="T16" fmla="*/ 0 w 293"/>
                      <a:gd name="T17" fmla="*/ 0 h 327"/>
                      <a:gd name="T18" fmla="*/ 0 w 293"/>
                      <a:gd name="T19" fmla="*/ 0 h 327"/>
                      <a:gd name="T20" fmla="*/ 0 w 293"/>
                      <a:gd name="T21" fmla="*/ 0 h 327"/>
                      <a:gd name="T22" fmla="*/ 0 w 293"/>
                      <a:gd name="T23" fmla="*/ 0 h 327"/>
                      <a:gd name="T24" fmla="*/ 0 w 293"/>
                      <a:gd name="T25" fmla="*/ 0 h 327"/>
                      <a:gd name="T26" fmla="*/ 0 w 293"/>
                      <a:gd name="T27" fmla="*/ 0 h 327"/>
                      <a:gd name="T28" fmla="*/ 0 w 293"/>
                      <a:gd name="T29" fmla="*/ 0 h 327"/>
                      <a:gd name="T30" fmla="*/ 0 w 293"/>
                      <a:gd name="T31" fmla="*/ 0 h 327"/>
                      <a:gd name="T32" fmla="*/ 0 w 293"/>
                      <a:gd name="T33" fmla="*/ 0 h 327"/>
                      <a:gd name="T34" fmla="*/ 0 w 293"/>
                      <a:gd name="T35" fmla="*/ 0 h 327"/>
                      <a:gd name="T36" fmla="*/ 0 w 293"/>
                      <a:gd name="T37" fmla="*/ 0 h 327"/>
                      <a:gd name="T38" fmla="*/ 0 w 293"/>
                      <a:gd name="T39" fmla="*/ 0 h 327"/>
                      <a:gd name="T40" fmla="*/ 0 w 293"/>
                      <a:gd name="T41" fmla="*/ 0 h 327"/>
                      <a:gd name="T42" fmla="*/ 0 w 293"/>
                      <a:gd name="T43" fmla="*/ 0 h 327"/>
                      <a:gd name="T44" fmla="*/ 0 w 293"/>
                      <a:gd name="T45" fmla="*/ 0 h 327"/>
                      <a:gd name="T46" fmla="*/ 0 w 293"/>
                      <a:gd name="T47" fmla="*/ 0 h 327"/>
                      <a:gd name="T48" fmla="*/ 0 w 293"/>
                      <a:gd name="T49" fmla="*/ 0 h 327"/>
                      <a:gd name="T50" fmla="*/ 0 w 293"/>
                      <a:gd name="T51" fmla="*/ 0 h 327"/>
                      <a:gd name="T52" fmla="*/ 0 w 293"/>
                      <a:gd name="T53" fmla="*/ 0 h 327"/>
                      <a:gd name="T54" fmla="*/ 0 w 293"/>
                      <a:gd name="T55" fmla="*/ 0 h 327"/>
                      <a:gd name="T56" fmla="*/ 0 w 293"/>
                      <a:gd name="T57" fmla="*/ 0 h 327"/>
                      <a:gd name="T58" fmla="*/ 0 w 293"/>
                      <a:gd name="T59" fmla="*/ 0 h 327"/>
                      <a:gd name="T60" fmla="*/ 0 w 293"/>
                      <a:gd name="T61" fmla="*/ 0 h 327"/>
                      <a:gd name="T62" fmla="*/ 0 w 293"/>
                      <a:gd name="T63" fmla="*/ 0 h 327"/>
                      <a:gd name="T64" fmla="*/ 0 w 293"/>
                      <a:gd name="T65" fmla="*/ 0 h 327"/>
                      <a:gd name="T66" fmla="*/ 0 w 293"/>
                      <a:gd name="T67" fmla="*/ 0 h 327"/>
                      <a:gd name="T68" fmla="*/ 0 w 293"/>
                      <a:gd name="T69" fmla="*/ 0 h 327"/>
                      <a:gd name="T70" fmla="*/ 0 w 293"/>
                      <a:gd name="T71" fmla="*/ 0 h 327"/>
                      <a:gd name="T72" fmla="*/ 0 w 293"/>
                      <a:gd name="T73" fmla="*/ 0 h 327"/>
                      <a:gd name="T74" fmla="*/ 0 w 293"/>
                      <a:gd name="T75" fmla="*/ 0 h 327"/>
                      <a:gd name="T76" fmla="*/ 0 w 293"/>
                      <a:gd name="T77" fmla="*/ 0 h 327"/>
                      <a:gd name="T78" fmla="*/ 0 w 293"/>
                      <a:gd name="T79" fmla="*/ 0 h 327"/>
                      <a:gd name="T80" fmla="*/ 0 w 293"/>
                      <a:gd name="T81" fmla="*/ 0 h 327"/>
                      <a:gd name="T82" fmla="*/ 0 w 293"/>
                      <a:gd name="T83" fmla="*/ 0 h 327"/>
                      <a:gd name="T84" fmla="*/ 0 w 293"/>
                      <a:gd name="T85" fmla="*/ 0 h 327"/>
                      <a:gd name="T86" fmla="*/ 0 w 293"/>
                      <a:gd name="T87" fmla="*/ 0 h 327"/>
                      <a:gd name="T88" fmla="*/ 0 w 293"/>
                      <a:gd name="T89" fmla="*/ 0 h 327"/>
                      <a:gd name="T90" fmla="*/ 0 w 293"/>
                      <a:gd name="T91" fmla="*/ 0 h 327"/>
                      <a:gd name="T92" fmla="*/ 0 w 293"/>
                      <a:gd name="T93" fmla="*/ 0 h 327"/>
                      <a:gd name="T94" fmla="*/ 0 w 293"/>
                      <a:gd name="T95" fmla="*/ 0 h 327"/>
                      <a:gd name="T96" fmla="*/ 0 w 293"/>
                      <a:gd name="T97" fmla="*/ 0 h 327"/>
                      <a:gd name="T98" fmla="*/ 0 w 293"/>
                      <a:gd name="T99" fmla="*/ 0 h 327"/>
                      <a:gd name="T100" fmla="*/ 0 w 293"/>
                      <a:gd name="T101" fmla="*/ 0 h 327"/>
                      <a:gd name="T102" fmla="*/ 0 w 293"/>
                      <a:gd name="T103" fmla="*/ 0 h 327"/>
                      <a:gd name="T104" fmla="*/ 0 w 293"/>
                      <a:gd name="T105" fmla="*/ 0 h 327"/>
                      <a:gd name="T106" fmla="*/ 0 w 293"/>
                      <a:gd name="T107" fmla="*/ 0 h 327"/>
                      <a:gd name="T108" fmla="*/ 0 w 293"/>
                      <a:gd name="T109" fmla="*/ 0 h 327"/>
                      <a:gd name="T110" fmla="*/ 0 w 293"/>
                      <a:gd name="T111" fmla="*/ 0 h 327"/>
                      <a:gd name="T112" fmla="*/ 0 w 293"/>
                      <a:gd name="T113" fmla="*/ 0 h 327"/>
                      <a:gd name="T114" fmla="*/ 0 w 293"/>
                      <a:gd name="T115" fmla="*/ 0 h 327"/>
                      <a:gd name="T116" fmla="*/ 0 w 293"/>
                      <a:gd name="T117" fmla="*/ 0 h 327"/>
                      <a:gd name="T118" fmla="*/ 0 w 293"/>
                      <a:gd name="T119" fmla="*/ 0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
                      <a:gd name="T181" fmla="*/ 0 h 327"/>
                      <a:gd name="T182" fmla="*/ 293 w 293"/>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 h="327">
                        <a:moveTo>
                          <a:pt x="0" y="40"/>
                        </a:moveTo>
                        <a:lnTo>
                          <a:pt x="1" y="41"/>
                        </a:lnTo>
                        <a:lnTo>
                          <a:pt x="2" y="41"/>
                        </a:lnTo>
                        <a:lnTo>
                          <a:pt x="4" y="41"/>
                        </a:lnTo>
                        <a:lnTo>
                          <a:pt x="7" y="40"/>
                        </a:lnTo>
                        <a:lnTo>
                          <a:pt x="10" y="39"/>
                        </a:lnTo>
                        <a:lnTo>
                          <a:pt x="13" y="37"/>
                        </a:lnTo>
                        <a:lnTo>
                          <a:pt x="16" y="35"/>
                        </a:lnTo>
                        <a:lnTo>
                          <a:pt x="20" y="33"/>
                        </a:lnTo>
                        <a:lnTo>
                          <a:pt x="22" y="30"/>
                        </a:lnTo>
                        <a:lnTo>
                          <a:pt x="25" y="28"/>
                        </a:lnTo>
                        <a:lnTo>
                          <a:pt x="27" y="25"/>
                        </a:lnTo>
                        <a:lnTo>
                          <a:pt x="29" y="22"/>
                        </a:lnTo>
                        <a:lnTo>
                          <a:pt x="30" y="19"/>
                        </a:lnTo>
                        <a:lnTo>
                          <a:pt x="31" y="17"/>
                        </a:lnTo>
                        <a:lnTo>
                          <a:pt x="32" y="15"/>
                        </a:lnTo>
                        <a:lnTo>
                          <a:pt x="32" y="14"/>
                        </a:lnTo>
                        <a:lnTo>
                          <a:pt x="31" y="14"/>
                        </a:lnTo>
                        <a:lnTo>
                          <a:pt x="29" y="14"/>
                        </a:lnTo>
                        <a:lnTo>
                          <a:pt x="27" y="14"/>
                        </a:lnTo>
                        <a:lnTo>
                          <a:pt x="24" y="15"/>
                        </a:lnTo>
                        <a:lnTo>
                          <a:pt x="21" y="16"/>
                        </a:lnTo>
                        <a:lnTo>
                          <a:pt x="18" y="17"/>
                        </a:lnTo>
                        <a:lnTo>
                          <a:pt x="15" y="18"/>
                        </a:lnTo>
                        <a:lnTo>
                          <a:pt x="12" y="21"/>
                        </a:lnTo>
                        <a:lnTo>
                          <a:pt x="9" y="23"/>
                        </a:lnTo>
                        <a:lnTo>
                          <a:pt x="7" y="26"/>
                        </a:lnTo>
                        <a:lnTo>
                          <a:pt x="5" y="29"/>
                        </a:lnTo>
                        <a:lnTo>
                          <a:pt x="3" y="32"/>
                        </a:lnTo>
                        <a:lnTo>
                          <a:pt x="2" y="34"/>
                        </a:lnTo>
                        <a:lnTo>
                          <a:pt x="0" y="37"/>
                        </a:lnTo>
                        <a:lnTo>
                          <a:pt x="0" y="39"/>
                        </a:lnTo>
                        <a:lnTo>
                          <a:pt x="0" y="40"/>
                        </a:lnTo>
                        <a:close/>
                        <a:moveTo>
                          <a:pt x="38" y="11"/>
                        </a:moveTo>
                        <a:lnTo>
                          <a:pt x="38" y="13"/>
                        </a:lnTo>
                        <a:lnTo>
                          <a:pt x="40" y="14"/>
                        </a:lnTo>
                        <a:lnTo>
                          <a:pt x="42" y="15"/>
                        </a:lnTo>
                        <a:lnTo>
                          <a:pt x="44" y="16"/>
                        </a:lnTo>
                        <a:lnTo>
                          <a:pt x="47" y="16"/>
                        </a:lnTo>
                        <a:lnTo>
                          <a:pt x="52" y="17"/>
                        </a:lnTo>
                        <a:lnTo>
                          <a:pt x="55" y="16"/>
                        </a:lnTo>
                        <a:lnTo>
                          <a:pt x="59" y="16"/>
                        </a:lnTo>
                        <a:lnTo>
                          <a:pt x="62" y="15"/>
                        </a:lnTo>
                        <a:lnTo>
                          <a:pt x="65" y="14"/>
                        </a:lnTo>
                        <a:lnTo>
                          <a:pt x="68" y="13"/>
                        </a:lnTo>
                        <a:lnTo>
                          <a:pt x="71" y="12"/>
                        </a:lnTo>
                        <a:lnTo>
                          <a:pt x="73" y="10"/>
                        </a:lnTo>
                        <a:lnTo>
                          <a:pt x="75" y="9"/>
                        </a:lnTo>
                        <a:lnTo>
                          <a:pt x="76" y="7"/>
                        </a:lnTo>
                        <a:lnTo>
                          <a:pt x="76" y="5"/>
                        </a:lnTo>
                        <a:lnTo>
                          <a:pt x="75" y="4"/>
                        </a:lnTo>
                        <a:lnTo>
                          <a:pt x="74" y="3"/>
                        </a:lnTo>
                        <a:lnTo>
                          <a:pt x="72" y="2"/>
                        </a:lnTo>
                        <a:lnTo>
                          <a:pt x="70" y="1"/>
                        </a:lnTo>
                        <a:lnTo>
                          <a:pt x="67" y="1"/>
                        </a:lnTo>
                        <a:lnTo>
                          <a:pt x="64" y="0"/>
                        </a:lnTo>
                        <a:lnTo>
                          <a:pt x="61" y="0"/>
                        </a:lnTo>
                        <a:lnTo>
                          <a:pt x="57" y="1"/>
                        </a:lnTo>
                        <a:lnTo>
                          <a:pt x="54" y="1"/>
                        </a:lnTo>
                        <a:lnTo>
                          <a:pt x="50" y="3"/>
                        </a:lnTo>
                        <a:lnTo>
                          <a:pt x="46" y="4"/>
                        </a:lnTo>
                        <a:lnTo>
                          <a:pt x="44" y="5"/>
                        </a:lnTo>
                        <a:lnTo>
                          <a:pt x="41" y="7"/>
                        </a:lnTo>
                        <a:lnTo>
                          <a:pt x="39" y="9"/>
                        </a:lnTo>
                        <a:lnTo>
                          <a:pt x="38" y="10"/>
                        </a:lnTo>
                        <a:lnTo>
                          <a:pt x="38" y="11"/>
                        </a:lnTo>
                        <a:close/>
                        <a:moveTo>
                          <a:pt x="82" y="7"/>
                        </a:moveTo>
                        <a:lnTo>
                          <a:pt x="82" y="8"/>
                        </a:lnTo>
                        <a:lnTo>
                          <a:pt x="83" y="9"/>
                        </a:lnTo>
                        <a:lnTo>
                          <a:pt x="86" y="11"/>
                        </a:lnTo>
                        <a:lnTo>
                          <a:pt x="88" y="12"/>
                        </a:lnTo>
                        <a:lnTo>
                          <a:pt x="91" y="13"/>
                        </a:lnTo>
                        <a:lnTo>
                          <a:pt x="95" y="14"/>
                        </a:lnTo>
                        <a:lnTo>
                          <a:pt x="98" y="14"/>
                        </a:lnTo>
                        <a:lnTo>
                          <a:pt x="102" y="14"/>
                        </a:lnTo>
                        <a:lnTo>
                          <a:pt x="105" y="15"/>
                        </a:lnTo>
                        <a:lnTo>
                          <a:pt x="109" y="15"/>
                        </a:lnTo>
                        <a:lnTo>
                          <a:pt x="112" y="14"/>
                        </a:lnTo>
                        <a:lnTo>
                          <a:pt x="115" y="13"/>
                        </a:lnTo>
                        <a:lnTo>
                          <a:pt x="117" y="12"/>
                        </a:lnTo>
                        <a:lnTo>
                          <a:pt x="119" y="11"/>
                        </a:lnTo>
                        <a:lnTo>
                          <a:pt x="120" y="10"/>
                        </a:lnTo>
                        <a:lnTo>
                          <a:pt x="120" y="8"/>
                        </a:lnTo>
                        <a:lnTo>
                          <a:pt x="119" y="7"/>
                        </a:lnTo>
                        <a:lnTo>
                          <a:pt x="118" y="6"/>
                        </a:lnTo>
                        <a:lnTo>
                          <a:pt x="116" y="5"/>
                        </a:lnTo>
                        <a:lnTo>
                          <a:pt x="114" y="3"/>
                        </a:lnTo>
                        <a:lnTo>
                          <a:pt x="111" y="2"/>
                        </a:lnTo>
                        <a:lnTo>
                          <a:pt x="108" y="1"/>
                        </a:lnTo>
                        <a:lnTo>
                          <a:pt x="105" y="1"/>
                        </a:lnTo>
                        <a:lnTo>
                          <a:pt x="102" y="1"/>
                        </a:lnTo>
                        <a:lnTo>
                          <a:pt x="98" y="0"/>
                        </a:lnTo>
                        <a:lnTo>
                          <a:pt x="95" y="1"/>
                        </a:lnTo>
                        <a:lnTo>
                          <a:pt x="92" y="1"/>
                        </a:lnTo>
                        <a:lnTo>
                          <a:pt x="89" y="2"/>
                        </a:lnTo>
                        <a:lnTo>
                          <a:pt x="86" y="3"/>
                        </a:lnTo>
                        <a:lnTo>
                          <a:pt x="84" y="4"/>
                        </a:lnTo>
                        <a:lnTo>
                          <a:pt x="83" y="6"/>
                        </a:lnTo>
                        <a:lnTo>
                          <a:pt x="82" y="7"/>
                        </a:lnTo>
                        <a:close/>
                        <a:moveTo>
                          <a:pt x="125" y="7"/>
                        </a:moveTo>
                        <a:lnTo>
                          <a:pt x="125" y="8"/>
                        </a:lnTo>
                        <a:lnTo>
                          <a:pt x="126" y="9"/>
                        </a:lnTo>
                        <a:lnTo>
                          <a:pt x="127" y="11"/>
                        </a:lnTo>
                        <a:lnTo>
                          <a:pt x="128" y="13"/>
                        </a:lnTo>
                        <a:lnTo>
                          <a:pt x="130" y="16"/>
                        </a:lnTo>
                        <a:lnTo>
                          <a:pt x="132" y="19"/>
                        </a:lnTo>
                        <a:lnTo>
                          <a:pt x="135" y="21"/>
                        </a:lnTo>
                        <a:lnTo>
                          <a:pt x="138" y="24"/>
                        </a:lnTo>
                        <a:lnTo>
                          <a:pt x="141" y="26"/>
                        </a:lnTo>
                        <a:lnTo>
                          <a:pt x="144" y="27"/>
                        </a:lnTo>
                        <a:lnTo>
                          <a:pt x="148" y="29"/>
                        </a:lnTo>
                        <a:lnTo>
                          <a:pt x="151" y="29"/>
                        </a:lnTo>
                        <a:lnTo>
                          <a:pt x="153" y="30"/>
                        </a:lnTo>
                        <a:lnTo>
                          <a:pt x="155" y="30"/>
                        </a:lnTo>
                        <a:lnTo>
                          <a:pt x="157" y="29"/>
                        </a:lnTo>
                        <a:lnTo>
                          <a:pt x="158" y="28"/>
                        </a:lnTo>
                        <a:lnTo>
                          <a:pt x="158" y="27"/>
                        </a:lnTo>
                        <a:lnTo>
                          <a:pt x="157" y="25"/>
                        </a:lnTo>
                        <a:lnTo>
                          <a:pt x="156" y="23"/>
                        </a:lnTo>
                        <a:lnTo>
                          <a:pt x="155" y="21"/>
                        </a:lnTo>
                        <a:lnTo>
                          <a:pt x="153" y="19"/>
                        </a:lnTo>
                        <a:lnTo>
                          <a:pt x="151" y="16"/>
                        </a:lnTo>
                        <a:lnTo>
                          <a:pt x="148" y="14"/>
                        </a:lnTo>
                        <a:lnTo>
                          <a:pt x="145" y="11"/>
                        </a:lnTo>
                        <a:lnTo>
                          <a:pt x="142" y="9"/>
                        </a:lnTo>
                        <a:lnTo>
                          <a:pt x="139" y="8"/>
                        </a:lnTo>
                        <a:lnTo>
                          <a:pt x="136" y="6"/>
                        </a:lnTo>
                        <a:lnTo>
                          <a:pt x="134" y="6"/>
                        </a:lnTo>
                        <a:lnTo>
                          <a:pt x="131" y="5"/>
                        </a:lnTo>
                        <a:lnTo>
                          <a:pt x="129" y="5"/>
                        </a:lnTo>
                        <a:lnTo>
                          <a:pt x="127" y="6"/>
                        </a:lnTo>
                        <a:lnTo>
                          <a:pt x="125" y="7"/>
                        </a:lnTo>
                        <a:close/>
                        <a:moveTo>
                          <a:pt x="165" y="30"/>
                        </a:moveTo>
                        <a:lnTo>
                          <a:pt x="164" y="31"/>
                        </a:lnTo>
                        <a:lnTo>
                          <a:pt x="164" y="33"/>
                        </a:lnTo>
                        <a:lnTo>
                          <a:pt x="164" y="35"/>
                        </a:lnTo>
                        <a:lnTo>
                          <a:pt x="165" y="38"/>
                        </a:lnTo>
                        <a:lnTo>
                          <a:pt x="166" y="41"/>
                        </a:lnTo>
                        <a:lnTo>
                          <a:pt x="167" y="44"/>
                        </a:lnTo>
                        <a:lnTo>
                          <a:pt x="169" y="48"/>
                        </a:lnTo>
                        <a:lnTo>
                          <a:pt x="171" y="52"/>
                        </a:lnTo>
                        <a:lnTo>
                          <a:pt x="174" y="55"/>
                        </a:lnTo>
                        <a:lnTo>
                          <a:pt x="176" y="57"/>
                        </a:lnTo>
                        <a:lnTo>
                          <a:pt x="179" y="59"/>
                        </a:lnTo>
                        <a:lnTo>
                          <a:pt x="181" y="61"/>
                        </a:lnTo>
                        <a:lnTo>
                          <a:pt x="184" y="62"/>
                        </a:lnTo>
                        <a:lnTo>
                          <a:pt x="186" y="63"/>
                        </a:lnTo>
                        <a:lnTo>
                          <a:pt x="187" y="63"/>
                        </a:lnTo>
                        <a:lnTo>
                          <a:pt x="188" y="63"/>
                        </a:lnTo>
                        <a:lnTo>
                          <a:pt x="189" y="61"/>
                        </a:lnTo>
                        <a:lnTo>
                          <a:pt x="189" y="59"/>
                        </a:lnTo>
                        <a:lnTo>
                          <a:pt x="189" y="57"/>
                        </a:lnTo>
                        <a:lnTo>
                          <a:pt x="189" y="54"/>
                        </a:lnTo>
                        <a:lnTo>
                          <a:pt x="187" y="51"/>
                        </a:lnTo>
                        <a:lnTo>
                          <a:pt x="186" y="47"/>
                        </a:lnTo>
                        <a:lnTo>
                          <a:pt x="184" y="44"/>
                        </a:lnTo>
                        <a:lnTo>
                          <a:pt x="182" y="40"/>
                        </a:lnTo>
                        <a:lnTo>
                          <a:pt x="180" y="38"/>
                        </a:lnTo>
                        <a:lnTo>
                          <a:pt x="177" y="35"/>
                        </a:lnTo>
                        <a:lnTo>
                          <a:pt x="174" y="33"/>
                        </a:lnTo>
                        <a:lnTo>
                          <a:pt x="172" y="32"/>
                        </a:lnTo>
                        <a:lnTo>
                          <a:pt x="170" y="30"/>
                        </a:lnTo>
                        <a:lnTo>
                          <a:pt x="168" y="30"/>
                        </a:lnTo>
                        <a:lnTo>
                          <a:pt x="166" y="29"/>
                        </a:lnTo>
                        <a:lnTo>
                          <a:pt x="165" y="30"/>
                        </a:lnTo>
                        <a:close/>
                        <a:moveTo>
                          <a:pt x="194" y="67"/>
                        </a:moveTo>
                        <a:lnTo>
                          <a:pt x="192" y="69"/>
                        </a:lnTo>
                        <a:lnTo>
                          <a:pt x="192" y="71"/>
                        </a:lnTo>
                        <a:lnTo>
                          <a:pt x="192" y="73"/>
                        </a:lnTo>
                        <a:lnTo>
                          <a:pt x="194" y="76"/>
                        </a:lnTo>
                        <a:lnTo>
                          <a:pt x="195" y="78"/>
                        </a:lnTo>
                        <a:lnTo>
                          <a:pt x="197" y="81"/>
                        </a:lnTo>
                        <a:lnTo>
                          <a:pt x="199" y="84"/>
                        </a:lnTo>
                        <a:lnTo>
                          <a:pt x="201" y="87"/>
                        </a:lnTo>
                        <a:lnTo>
                          <a:pt x="203" y="90"/>
                        </a:lnTo>
                        <a:lnTo>
                          <a:pt x="205" y="93"/>
                        </a:lnTo>
                        <a:lnTo>
                          <a:pt x="208" y="96"/>
                        </a:lnTo>
                        <a:lnTo>
                          <a:pt x="210" y="97"/>
                        </a:lnTo>
                        <a:lnTo>
                          <a:pt x="213" y="98"/>
                        </a:lnTo>
                        <a:lnTo>
                          <a:pt x="215" y="99"/>
                        </a:lnTo>
                        <a:lnTo>
                          <a:pt x="217" y="99"/>
                        </a:lnTo>
                        <a:lnTo>
                          <a:pt x="218" y="98"/>
                        </a:lnTo>
                        <a:lnTo>
                          <a:pt x="219" y="97"/>
                        </a:lnTo>
                        <a:lnTo>
                          <a:pt x="219" y="95"/>
                        </a:lnTo>
                        <a:lnTo>
                          <a:pt x="219" y="93"/>
                        </a:lnTo>
                        <a:lnTo>
                          <a:pt x="218" y="90"/>
                        </a:lnTo>
                        <a:lnTo>
                          <a:pt x="216" y="87"/>
                        </a:lnTo>
                        <a:lnTo>
                          <a:pt x="215" y="84"/>
                        </a:lnTo>
                        <a:lnTo>
                          <a:pt x="213" y="81"/>
                        </a:lnTo>
                        <a:lnTo>
                          <a:pt x="211" y="78"/>
                        </a:lnTo>
                        <a:lnTo>
                          <a:pt x="208" y="75"/>
                        </a:lnTo>
                        <a:lnTo>
                          <a:pt x="206" y="73"/>
                        </a:lnTo>
                        <a:lnTo>
                          <a:pt x="203" y="71"/>
                        </a:lnTo>
                        <a:lnTo>
                          <a:pt x="200" y="69"/>
                        </a:lnTo>
                        <a:lnTo>
                          <a:pt x="198" y="67"/>
                        </a:lnTo>
                        <a:lnTo>
                          <a:pt x="196" y="67"/>
                        </a:lnTo>
                        <a:lnTo>
                          <a:pt x="195" y="67"/>
                        </a:lnTo>
                        <a:lnTo>
                          <a:pt x="194" y="67"/>
                        </a:lnTo>
                        <a:close/>
                        <a:moveTo>
                          <a:pt x="218" y="107"/>
                        </a:moveTo>
                        <a:lnTo>
                          <a:pt x="218" y="108"/>
                        </a:lnTo>
                        <a:lnTo>
                          <a:pt x="218" y="110"/>
                        </a:lnTo>
                        <a:lnTo>
                          <a:pt x="218" y="112"/>
                        </a:lnTo>
                        <a:lnTo>
                          <a:pt x="218" y="115"/>
                        </a:lnTo>
                        <a:lnTo>
                          <a:pt x="219" y="119"/>
                        </a:lnTo>
                        <a:lnTo>
                          <a:pt x="220" y="123"/>
                        </a:lnTo>
                        <a:lnTo>
                          <a:pt x="221" y="127"/>
                        </a:lnTo>
                        <a:lnTo>
                          <a:pt x="223" y="131"/>
                        </a:lnTo>
                        <a:lnTo>
                          <a:pt x="225" y="134"/>
                        </a:lnTo>
                        <a:lnTo>
                          <a:pt x="227" y="137"/>
                        </a:lnTo>
                        <a:lnTo>
                          <a:pt x="229" y="138"/>
                        </a:lnTo>
                        <a:lnTo>
                          <a:pt x="231" y="140"/>
                        </a:lnTo>
                        <a:lnTo>
                          <a:pt x="233" y="140"/>
                        </a:lnTo>
                        <a:lnTo>
                          <a:pt x="235" y="141"/>
                        </a:lnTo>
                        <a:lnTo>
                          <a:pt x="237" y="141"/>
                        </a:lnTo>
                        <a:lnTo>
                          <a:pt x="238" y="140"/>
                        </a:lnTo>
                        <a:lnTo>
                          <a:pt x="239" y="140"/>
                        </a:lnTo>
                        <a:lnTo>
                          <a:pt x="239" y="139"/>
                        </a:lnTo>
                        <a:lnTo>
                          <a:pt x="239" y="137"/>
                        </a:lnTo>
                        <a:lnTo>
                          <a:pt x="239" y="135"/>
                        </a:lnTo>
                        <a:lnTo>
                          <a:pt x="238" y="132"/>
                        </a:lnTo>
                        <a:lnTo>
                          <a:pt x="238" y="129"/>
                        </a:lnTo>
                        <a:lnTo>
                          <a:pt x="237" y="126"/>
                        </a:lnTo>
                        <a:lnTo>
                          <a:pt x="235" y="122"/>
                        </a:lnTo>
                        <a:lnTo>
                          <a:pt x="233" y="118"/>
                        </a:lnTo>
                        <a:lnTo>
                          <a:pt x="231" y="115"/>
                        </a:lnTo>
                        <a:lnTo>
                          <a:pt x="228" y="113"/>
                        </a:lnTo>
                        <a:lnTo>
                          <a:pt x="226" y="111"/>
                        </a:lnTo>
                        <a:lnTo>
                          <a:pt x="224" y="109"/>
                        </a:lnTo>
                        <a:lnTo>
                          <a:pt x="221" y="108"/>
                        </a:lnTo>
                        <a:lnTo>
                          <a:pt x="220" y="107"/>
                        </a:lnTo>
                        <a:lnTo>
                          <a:pt x="218" y="107"/>
                        </a:lnTo>
                        <a:close/>
                        <a:moveTo>
                          <a:pt x="241" y="151"/>
                        </a:moveTo>
                        <a:lnTo>
                          <a:pt x="240" y="152"/>
                        </a:lnTo>
                        <a:lnTo>
                          <a:pt x="239" y="154"/>
                        </a:lnTo>
                        <a:lnTo>
                          <a:pt x="238" y="156"/>
                        </a:lnTo>
                        <a:lnTo>
                          <a:pt x="238" y="159"/>
                        </a:lnTo>
                        <a:lnTo>
                          <a:pt x="238" y="162"/>
                        </a:lnTo>
                        <a:lnTo>
                          <a:pt x="238" y="166"/>
                        </a:lnTo>
                        <a:lnTo>
                          <a:pt x="239" y="170"/>
                        </a:lnTo>
                        <a:lnTo>
                          <a:pt x="240" y="174"/>
                        </a:lnTo>
                        <a:lnTo>
                          <a:pt x="241" y="178"/>
                        </a:lnTo>
                        <a:lnTo>
                          <a:pt x="243" y="181"/>
                        </a:lnTo>
                        <a:lnTo>
                          <a:pt x="245" y="183"/>
                        </a:lnTo>
                        <a:lnTo>
                          <a:pt x="247" y="185"/>
                        </a:lnTo>
                        <a:lnTo>
                          <a:pt x="250" y="187"/>
                        </a:lnTo>
                        <a:lnTo>
                          <a:pt x="252" y="188"/>
                        </a:lnTo>
                        <a:lnTo>
                          <a:pt x="254" y="188"/>
                        </a:lnTo>
                        <a:lnTo>
                          <a:pt x="256" y="188"/>
                        </a:lnTo>
                        <a:lnTo>
                          <a:pt x="257" y="187"/>
                        </a:lnTo>
                        <a:lnTo>
                          <a:pt x="258" y="185"/>
                        </a:lnTo>
                        <a:lnTo>
                          <a:pt x="258" y="183"/>
                        </a:lnTo>
                        <a:lnTo>
                          <a:pt x="258" y="181"/>
                        </a:lnTo>
                        <a:lnTo>
                          <a:pt x="257" y="178"/>
                        </a:lnTo>
                        <a:lnTo>
                          <a:pt x="256" y="175"/>
                        </a:lnTo>
                        <a:lnTo>
                          <a:pt x="255" y="171"/>
                        </a:lnTo>
                        <a:lnTo>
                          <a:pt x="253" y="168"/>
                        </a:lnTo>
                        <a:lnTo>
                          <a:pt x="253" y="164"/>
                        </a:lnTo>
                        <a:lnTo>
                          <a:pt x="251" y="160"/>
                        </a:lnTo>
                        <a:lnTo>
                          <a:pt x="250" y="157"/>
                        </a:lnTo>
                        <a:lnTo>
                          <a:pt x="248" y="155"/>
                        </a:lnTo>
                        <a:lnTo>
                          <a:pt x="247" y="153"/>
                        </a:lnTo>
                        <a:lnTo>
                          <a:pt x="245" y="151"/>
                        </a:lnTo>
                        <a:lnTo>
                          <a:pt x="243" y="151"/>
                        </a:lnTo>
                        <a:lnTo>
                          <a:pt x="241" y="151"/>
                        </a:lnTo>
                        <a:close/>
                        <a:moveTo>
                          <a:pt x="252" y="198"/>
                        </a:moveTo>
                        <a:lnTo>
                          <a:pt x="251" y="198"/>
                        </a:lnTo>
                        <a:lnTo>
                          <a:pt x="250" y="200"/>
                        </a:lnTo>
                        <a:lnTo>
                          <a:pt x="250" y="202"/>
                        </a:lnTo>
                        <a:lnTo>
                          <a:pt x="249" y="205"/>
                        </a:lnTo>
                        <a:lnTo>
                          <a:pt x="249" y="209"/>
                        </a:lnTo>
                        <a:lnTo>
                          <a:pt x="249" y="213"/>
                        </a:lnTo>
                        <a:lnTo>
                          <a:pt x="250" y="217"/>
                        </a:lnTo>
                        <a:lnTo>
                          <a:pt x="250" y="221"/>
                        </a:lnTo>
                        <a:lnTo>
                          <a:pt x="252" y="225"/>
                        </a:lnTo>
                        <a:lnTo>
                          <a:pt x="253" y="228"/>
                        </a:lnTo>
                        <a:lnTo>
                          <a:pt x="255" y="231"/>
                        </a:lnTo>
                        <a:lnTo>
                          <a:pt x="257" y="233"/>
                        </a:lnTo>
                        <a:lnTo>
                          <a:pt x="260" y="235"/>
                        </a:lnTo>
                        <a:lnTo>
                          <a:pt x="262" y="236"/>
                        </a:lnTo>
                        <a:lnTo>
                          <a:pt x="264" y="236"/>
                        </a:lnTo>
                        <a:lnTo>
                          <a:pt x="267" y="236"/>
                        </a:lnTo>
                        <a:lnTo>
                          <a:pt x="268" y="235"/>
                        </a:lnTo>
                        <a:lnTo>
                          <a:pt x="268" y="233"/>
                        </a:lnTo>
                        <a:lnTo>
                          <a:pt x="269" y="231"/>
                        </a:lnTo>
                        <a:lnTo>
                          <a:pt x="269" y="228"/>
                        </a:lnTo>
                        <a:lnTo>
                          <a:pt x="269" y="225"/>
                        </a:lnTo>
                        <a:lnTo>
                          <a:pt x="268" y="221"/>
                        </a:lnTo>
                        <a:lnTo>
                          <a:pt x="268" y="217"/>
                        </a:lnTo>
                        <a:lnTo>
                          <a:pt x="267" y="213"/>
                        </a:lnTo>
                        <a:lnTo>
                          <a:pt x="266" y="210"/>
                        </a:lnTo>
                        <a:lnTo>
                          <a:pt x="263" y="207"/>
                        </a:lnTo>
                        <a:lnTo>
                          <a:pt x="261" y="204"/>
                        </a:lnTo>
                        <a:lnTo>
                          <a:pt x="259" y="201"/>
                        </a:lnTo>
                        <a:lnTo>
                          <a:pt x="257" y="200"/>
                        </a:lnTo>
                        <a:lnTo>
                          <a:pt x="255" y="198"/>
                        </a:lnTo>
                        <a:lnTo>
                          <a:pt x="253" y="198"/>
                        </a:lnTo>
                        <a:lnTo>
                          <a:pt x="252" y="198"/>
                        </a:lnTo>
                        <a:close/>
                        <a:moveTo>
                          <a:pt x="267" y="244"/>
                        </a:moveTo>
                        <a:lnTo>
                          <a:pt x="264" y="244"/>
                        </a:lnTo>
                        <a:lnTo>
                          <a:pt x="264" y="246"/>
                        </a:lnTo>
                        <a:lnTo>
                          <a:pt x="263" y="248"/>
                        </a:lnTo>
                        <a:lnTo>
                          <a:pt x="263" y="251"/>
                        </a:lnTo>
                        <a:lnTo>
                          <a:pt x="262" y="255"/>
                        </a:lnTo>
                        <a:lnTo>
                          <a:pt x="263" y="258"/>
                        </a:lnTo>
                        <a:lnTo>
                          <a:pt x="263" y="264"/>
                        </a:lnTo>
                        <a:lnTo>
                          <a:pt x="264" y="268"/>
                        </a:lnTo>
                        <a:lnTo>
                          <a:pt x="266" y="271"/>
                        </a:lnTo>
                        <a:lnTo>
                          <a:pt x="267" y="274"/>
                        </a:lnTo>
                        <a:lnTo>
                          <a:pt x="269" y="277"/>
                        </a:lnTo>
                        <a:lnTo>
                          <a:pt x="271" y="279"/>
                        </a:lnTo>
                        <a:lnTo>
                          <a:pt x="273" y="281"/>
                        </a:lnTo>
                        <a:lnTo>
                          <a:pt x="275" y="283"/>
                        </a:lnTo>
                        <a:lnTo>
                          <a:pt x="277" y="284"/>
                        </a:lnTo>
                        <a:lnTo>
                          <a:pt x="279" y="284"/>
                        </a:lnTo>
                        <a:lnTo>
                          <a:pt x="280" y="283"/>
                        </a:lnTo>
                        <a:lnTo>
                          <a:pt x="281" y="281"/>
                        </a:lnTo>
                        <a:lnTo>
                          <a:pt x="281" y="279"/>
                        </a:lnTo>
                        <a:lnTo>
                          <a:pt x="282" y="276"/>
                        </a:lnTo>
                        <a:lnTo>
                          <a:pt x="282" y="272"/>
                        </a:lnTo>
                        <a:lnTo>
                          <a:pt x="282" y="269"/>
                        </a:lnTo>
                        <a:lnTo>
                          <a:pt x="281" y="265"/>
                        </a:lnTo>
                        <a:lnTo>
                          <a:pt x="280" y="261"/>
                        </a:lnTo>
                        <a:lnTo>
                          <a:pt x="279" y="256"/>
                        </a:lnTo>
                        <a:lnTo>
                          <a:pt x="278" y="252"/>
                        </a:lnTo>
                        <a:lnTo>
                          <a:pt x="276" y="249"/>
                        </a:lnTo>
                        <a:lnTo>
                          <a:pt x="275" y="247"/>
                        </a:lnTo>
                        <a:lnTo>
                          <a:pt x="273" y="245"/>
                        </a:lnTo>
                        <a:lnTo>
                          <a:pt x="270" y="244"/>
                        </a:lnTo>
                        <a:lnTo>
                          <a:pt x="268" y="243"/>
                        </a:lnTo>
                        <a:lnTo>
                          <a:pt x="267" y="244"/>
                        </a:lnTo>
                        <a:close/>
                        <a:moveTo>
                          <a:pt x="277" y="287"/>
                        </a:moveTo>
                        <a:lnTo>
                          <a:pt x="276" y="289"/>
                        </a:lnTo>
                        <a:lnTo>
                          <a:pt x="275" y="290"/>
                        </a:lnTo>
                        <a:lnTo>
                          <a:pt x="274" y="293"/>
                        </a:lnTo>
                        <a:lnTo>
                          <a:pt x="273" y="296"/>
                        </a:lnTo>
                        <a:lnTo>
                          <a:pt x="273" y="300"/>
                        </a:lnTo>
                        <a:lnTo>
                          <a:pt x="273" y="304"/>
                        </a:lnTo>
                        <a:lnTo>
                          <a:pt x="274" y="308"/>
                        </a:lnTo>
                        <a:lnTo>
                          <a:pt x="274" y="312"/>
                        </a:lnTo>
                        <a:lnTo>
                          <a:pt x="276" y="315"/>
                        </a:lnTo>
                        <a:lnTo>
                          <a:pt x="277" y="318"/>
                        </a:lnTo>
                        <a:lnTo>
                          <a:pt x="279" y="321"/>
                        </a:lnTo>
                        <a:lnTo>
                          <a:pt x="281" y="324"/>
                        </a:lnTo>
                        <a:lnTo>
                          <a:pt x="283" y="325"/>
                        </a:lnTo>
                        <a:lnTo>
                          <a:pt x="286" y="327"/>
                        </a:lnTo>
                        <a:lnTo>
                          <a:pt x="288" y="327"/>
                        </a:lnTo>
                        <a:lnTo>
                          <a:pt x="290" y="327"/>
                        </a:lnTo>
                        <a:lnTo>
                          <a:pt x="291" y="327"/>
                        </a:lnTo>
                        <a:lnTo>
                          <a:pt x="291" y="325"/>
                        </a:lnTo>
                        <a:lnTo>
                          <a:pt x="292" y="323"/>
                        </a:lnTo>
                        <a:lnTo>
                          <a:pt x="293" y="320"/>
                        </a:lnTo>
                        <a:lnTo>
                          <a:pt x="293" y="316"/>
                        </a:lnTo>
                        <a:lnTo>
                          <a:pt x="292" y="312"/>
                        </a:lnTo>
                        <a:lnTo>
                          <a:pt x="292" y="308"/>
                        </a:lnTo>
                        <a:lnTo>
                          <a:pt x="291" y="304"/>
                        </a:lnTo>
                        <a:lnTo>
                          <a:pt x="290" y="300"/>
                        </a:lnTo>
                        <a:lnTo>
                          <a:pt x="289" y="297"/>
                        </a:lnTo>
                        <a:lnTo>
                          <a:pt x="287" y="294"/>
                        </a:lnTo>
                        <a:lnTo>
                          <a:pt x="285" y="291"/>
                        </a:lnTo>
                        <a:lnTo>
                          <a:pt x="283" y="289"/>
                        </a:lnTo>
                        <a:lnTo>
                          <a:pt x="281" y="288"/>
                        </a:lnTo>
                        <a:lnTo>
                          <a:pt x="279" y="287"/>
                        </a:lnTo>
                        <a:lnTo>
                          <a:pt x="277" y="287"/>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1" name="Freeform 1168"/>
                  <p:cNvSpPr>
                    <a:spLocks noEditPoints="1"/>
                  </p:cNvSpPr>
                  <p:nvPr/>
                </p:nvSpPr>
                <p:spPr bwMode="auto">
                  <a:xfrm>
                    <a:off x="1240" y="2448"/>
                    <a:ext cx="19" cy="11"/>
                  </a:xfrm>
                  <a:custGeom>
                    <a:avLst/>
                    <a:gdLst>
                      <a:gd name="T0" fmla="*/ 0 w 246"/>
                      <a:gd name="T1" fmla="*/ 0 h 135"/>
                      <a:gd name="T2" fmla="*/ 0 w 246"/>
                      <a:gd name="T3" fmla="*/ 0 h 135"/>
                      <a:gd name="T4" fmla="*/ 0 w 246"/>
                      <a:gd name="T5" fmla="*/ 0 h 135"/>
                      <a:gd name="T6" fmla="*/ 0 w 246"/>
                      <a:gd name="T7" fmla="*/ 0 h 135"/>
                      <a:gd name="T8" fmla="*/ 0 w 246"/>
                      <a:gd name="T9" fmla="*/ 0 h 135"/>
                      <a:gd name="T10" fmla="*/ 0 w 246"/>
                      <a:gd name="T11" fmla="*/ 0 h 135"/>
                      <a:gd name="T12" fmla="*/ 0 w 246"/>
                      <a:gd name="T13" fmla="*/ 0 h 135"/>
                      <a:gd name="T14" fmla="*/ 0 w 246"/>
                      <a:gd name="T15" fmla="*/ 0 h 135"/>
                      <a:gd name="T16" fmla="*/ 0 w 246"/>
                      <a:gd name="T17" fmla="*/ 0 h 135"/>
                      <a:gd name="T18" fmla="*/ 0 w 246"/>
                      <a:gd name="T19" fmla="*/ 0 h 135"/>
                      <a:gd name="T20" fmla="*/ 0 w 246"/>
                      <a:gd name="T21" fmla="*/ 0 h 135"/>
                      <a:gd name="T22" fmla="*/ 0 w 246"/>
                      <a:gd name="T23" fmla="*/ 0 h 135"/>
                      <a:gd name="T24" fmla="*/ 0 w 246"/>
                      <a:gd name="T25" fmla="*/ 0 h 135"/>
                      <a:gd name="T26" fmla="*/ 0 w 246"/>
                      <a:gd name="T27" fmla="*/ 0 h 135"/>
                      <a:gd name="T28" fmla="*/ 0 w 246"/>
                      <a:gd name="T29" fmla="*/ 0 h 135"/>
                      <a:gd name="T30" fmla="*/ 0 w 246"/>
                      <a:gd name="T31" fmla="*/ 0 h 135"/>
                      <a:gd name="T32" fmla="*/ 0 w 246"/>
                      <a:gd name="T33" fmla="*/ 0 h 135"/>
                      <a:gd name="T34" fmla="*/ 0 w 246"/>
                      <a:gd name="T35" fmla="*/ 0 h 135"/>
                      <a:gd name="T36" fmla="*/ 0 w 246"/>
                      <a:gd name="T37" fmla="*/ 0 h 135"/>
                      <a:gd name="T38" fmla="*/ 0 w 246"/>
                      <a:gd name="T39" fmla="*/ 0 h 135"/>
                      <a:gd name="T40" fmla="*/ 0 w 246"/>
                      <a:gd name="T41" fmla="*/ 0 h 135"/>
                      <a:gd name="T42" fmla="*/ 0 w 246"/>
                      <a:gd name="T43" fmla="*/ 0 h 135"/>
                      <a:gd name="T44" fmla="*/ 0 w 246"/>
                      <a:gd name="T45" fmla="*/ 0 h 135"/>
                      <a:gd name="T46" fmla="*/ 0 w 246"/>
                      <a:gd name="T47" fmla="*/ 0 h 135"/>
                      <a:gd name="T48" fmla="*/ 0 w 246"/>
                      <a:gd name="T49" fmla="*/ 0 h 135"/>
                      <a:gd name="T50" fmla="*/ 0 w 246"/>
                      <a:gd name="T51" fmla="*/ 0 h 135"/>
                      <a:gd name="T52" fmla="*/ 0 w 246"/>
                      <a:gd name="T53" fmla="*/ 0 h 135"/>
                      <a:gd name="T54" fmla="*/ 0 w 246"/>
                      <a:gd name="T55" fmla="*/ 0 h 135"/>
                      <a:gd name="T56" fmla="*/ 0 w 246"/>
                      <a:gd name="T57" fmla="*/ 0 h 135"/>
                      <a:gd name="T58" fmla="*/ 0 w 246"/>
                      <a:gd name="T59" fmla="*/ 0 h 135"/>
                      <a:gd name="T60" fmla="*/ 0 w 246"/>
                      <a:gd name="T61" fmla="*/ 0 h 135"/>
                      <a:gd name="T62" fmla="*/ 0 w 246"/>
                      <a:gd name="T63" fmla="*/ 0 h 135"/>
                      <a:gd name="T64" fmla="*/ 0 w 246"/>
                      <a:gd name="T65" fmla="*/ 0 h 135"/>
                      <a:gd name="T66" fmla="*/ 0 w 246"/>
                      <a:gd name="T67" fmla="*/ 0 h 135"/>
                      <a:gd name="T68" fmla="*/ 0 w 246"/>
                      <a:gd name="T69" fmla="*/ 0 h 135"/>
                      <a:gd name="T70" fmla="*/ 0 w 246"/>
                      <a:gd name="T71" fmla="*/ 0 h 135"/>
                      <a:gd name="T72" fmla="*/ 0 w 246"/>
                      <a:gd name="T73" fmla="*/ 0 h 135"/>
                      <a:gd name="T74" fmla="*/ 0 w 246"/>
                      <a:gd name="T75" fmla="*/ 0 h 135"/>
                      <a:gd name="T76" fmla="*/ 0 w 246"/>
                      <a:gd name="T77" fmla="*/ 0 h 135"/>
                      <a:gd name="T78" fmla="*/ 0 w 246"/>
                      <a:gd name="T79" fmla="*/ 0 h 135"/>
                      <a:gd name="T80" fmla="*/ 0 w 246"/>
                      <a:gd name="T81" fmla="*/ 0 h 135"/>
                      <a:gd name="T82" fmla="*/ 0 w 246"/>
                      <a:gd name="T83" fmla="*/ 0 h 135"/>
                      <a:gd name="T84" fmla="*/ 0 w 246"/>
                      <a:gd name="T85" fmla="*/ 0 h 135"/>
                      <a:gd name="T86" fmla="*/ 0 w 246"/>
                      <a:gd name="T87" fmla="*/ 0 h 135"/>
                      <a:gd name="T88" fmla="*/ 0 w 246"/>
                      <a:gd name="T89" fmla="*/ 0 h 135"/>
                      <a:gd name="T90" fmla="*/ 0 w 246"/>
                      <a:gd name="T91" fmla="*/ 0 h 135"/>
                      <a:gd name="T92" fmla="*/ 0 w 246"/>
                      <a:gd name="T93" fmla="*/ 0 h 135"/>
                      <a:gd name="T94" fmla="*/ 0 w 246"/>
                      <a:gd name="T95" fmla="*/ 0 h 135"/>
                      <a:gd name="T96" fmla="*/ 0 w 246"/>
                      <a:gd name="T97" fmla="*/ 0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6"/>
                      <a:gd name="T148" fmla="*/ 0 h 135"/>
                      <a:gd name="T149" fmla="*/ 246 w 246"/>
                      <a:gd name="T150" fmla="*/ 135 h 1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6" h="135">
                        <a:moveTo>
                          <a:pt x="29" y="103"/>
                        </a:moveTo>
                        <a:lnTo>
                          <a:pt x="29" y="104"/>
                        </a:lnTo>
                        <a:lnTo>
                          <a:pt x="29" y="107"/>
                        </a:lnTo>
                        <a:lnTo>
                          <a:pt x="29" y="109"/>
                        </a:lnTo>
                        <a:lnTo>
                          <a:pt x="28" y="113"/>
                        </a:lnTo>
                        <a:lnTo>
                          <a:pt x="26" y="116"/>
                        </a:lnTo>
                        <a:lnTo>
                          <a:pt x="24" y="120"/>
                        </a:lnTo>
                        <a:lnTo>
                          <a:pt x="22" y="123"/>
                        </a:lnTo>
                        <a:lnTo>
                          <a:pt x="20" y="127"/>
                        </a:lnTo>
                        <a:lnTo>
                          <a:pt x="17" y="129"/>
                        </a:lnTo>
                        <a:lnTo>
                          <a:pt x="14" y="131"/>
                        </a:lnTo>
                        <a:lnTo>
                          <a:pt x="11" y="133"/>
                        </a:lnTo>
                        <a:lnTo>
                          <a:pt x="9" y="134"/>
                        </a:lnTo>
                        <a:lnTo>
                          <a:pt x="6" y="134"/>
                        </a:lnTo>
                        <a:lnTo>
                          <a:pt x="4" y="134"/>
                        </a:lnTo>
                        <a:lnTo>
                          <a:pt x="3" y="135"/>
                        </a:lnTo>
                        <a:lnTo>
                          <a:pt x="1" y="135"/>
                        </a:lnTo>
                        <a:lnTo>
                          <a:pt x="0" y="134"/>
                        </a:lnTo>
                        <a:lnTo>
                          <a:pt x="0" y="132"/>
                        </a:lnTo>
                        <a:lnTo>
                          <a:pt x="0" y="130"/>
                        </a:lnTo>
                        <a:lnTo>
                          <a:pt x="1" y="128"/>
                        </a:lnTo>
                        <a:lnTo>
                          <a:pt x="2" y="125"/>
                        </a:lnTo>
                        <a:lnTo>
                          <a:pt x="4" y="122"/>
                        </a:lnTo>
                        <a:lnTo>
                          <a:pt x="6" y="119"/>
                        </a:lnTo>
                        <a:lnTo>
                          <a:pt x="9" y="116"/>
                        </a:lnTo>
                        <a:lnTo>
                          <a:pt x="11" y="113"/>
                        </a:lnTo>
                        <a:lnTo>
                          <a:pt x="14" y="110"/>
                        </a:lnTo>
                        <a:lnTo>
                          <a:pt x="17" y="108"/>
                        </a:lnTo>
                        <a:lnTo>
                          <a:pt x="20" y="106"/>
                        </a:lnTo>
                        <a:lnTo>
                          <a:pt x="23" y="104"/>
                        </a:lnTo>
                        <a:lnTo>
                          <a:pt x="25" y="103"/>
                        </a:lnTo>
                        <a:lnTo>
                          <a:pt x="27" y="103"/>
                        </a:lnTo>
                        <a:lnTo>
                          <a:pt x="29" y="103"/>
                        </a:lnTo>
                        <a:close/>
                        <a:moveTo>
                          <a:pt x="70" y="68"/>
                        </a:moveTo>
                        <a:lnTo>
                          <a:pt x="70" y="69"/>
                        </a:lnTo>
                        <a:lnTo>
                          <a:pt x="70" y="70"/>
                        </a:lnTo>
                        <a:lnTo>
                          <a:pt x="69" y="73"/>
                        </a:lnTo>
                        <a:lnTo>
                          <a:pt x="68" y="75"/>
                        </a:lnTo>
                        <a:lnTo>
                          <a:pt x="66" y="78"/>
                        </a:lnTo>
                        <a:lnTo>
                          <a:pt x="64" y="82"/>
                        </a:lnTo>
                        <a:lnTo>
                          <a:pt x="62" y="85"/>
                        </a:lnTo>
                        <a:lnTo>
                          <a:pt x="59" y="88"/>
                        </a:lnTo>
                        <a:lnTo>
                          <a:pt x="56" y="91"/>
                        </a:lnTo>
                        <a:lnTo>
                          <a:pt x="53" y="94"/>
                        </a:lnTo>
                        <a:lnTo>
                          <a:pt x="49" y="96"/>
                        </a:lnTo>
                        <a:lnTo>
                          <a:pt x="46" y="98"/>
                        </a:lnTo>
                        <a:lnTo>
                          <a:pt x="43" y="99"/>
                        </a:lnTo>
                        <a:lnTo>
                          <a:pt x="41" y="99"/>
                        </a:lnTo>
                        <a:lnTo>
                          <a:pt x="39" y="99"/>
                        </a:lnTo>
                        <a:lnTo>
                          <a:pt x="37" y="98"/>
                        </a:lnTo>
                        <a:lnTo>
                          <a:pt x="37" y="97"/>
                        </a:lnTo>
                        <a:lnTo>
                          <a:pt x="37" y="95"/>
                        </a:lnTo>
                        <a:lnTo>
                          <a:pt x="38" y="92"/>
                        </a:lnTo>
                        <a:lnTo>
                          <a:pt x="39" y="89"/>
                        </a:lnTo>
                        <a:lnTo>
                          <a:pt x="41" y="86"/>
                        </a:lnTo>
                        <a:lnTo>
                          <a:pt x="43" y="83"/>
                        </a:lnTo>
                        <a:lnTo>
                          <a:pt x="45" y="80"/>
                        </a:lnTo>
                        <a:lnTo>
                          <a:pt x="48" y="77"/>
                        </a:lnTo>
                        <a:lnTo>
                          <a:pt x="51" y="74"/>
                        </a:lnTo>
                        <a:lnTo>
                          <a:pt x="54" y="72"/>
                        </a:lnTo>
                        <a:lnTo>
                          <a:pt x="57" y="70"/>
                        </a:lnTo>
                        <a:lnTo>
                          <a:pt x="61" y="68"/>
                        </a:lnTo>
                        <a:lnTo>
                          <a:pt x="63" y="67"/>
                        </a:lnTo>
                        <a:lnTo>
                          <a:pt x="66" y="67"/>
                        </a:lnTo>
                        <a:lnTo>
                          <a:pt x="68" y="67"/>
                        </a:lnTo>
                        <a:lnTo>
                          <a:pt x="70" y="68"/>
                        </a:lnTo>
                        <a:close/>
                        <a:moveTo>
                          <a:pt x="109" y="27"/>
                        </a:moveTo>
                        <a:lnTo>
                          <a:pt x="110" y="29"/>
                        </a:lnTo>
                        <a:lnTo>
                          <a:pt x="110" y="30"/>
                        </a:lnTo>
                        <a:lnTo>
                          <a:pt x="109" y="33"/>
                        </a:lnTo>
                        <a:lnTo>
                          <a:pt x="107" y="36"/>
                        </a:lnTo>
                        <a:lnTo>
                          <a:pt x="106" y="39"/>
                        </a:lnTo>
                        <a:lnTo>
                          <a:pt x="104" y="43"/>
                        </a:lnTo>
                        <a:lnTo>
                          <a:pt x="101" y="46"/>
                        </a:lnTo>
                        <a:lnTo>
                          <a:pt x="99" y="49"/>
                        </a:lnTo>
                        <a:lnTo>
                          <a:pt x="96" y="52"/>
                        </a:lnTo>
                        <a:lnTo>
                          <a:pt x="93" y="55"/>
                        </a:lnTo>
                        <a:lnTo>
                          <a:pt x="90" y="57"/>
                        </a:lnTo>
                        <a:lnTo>
                          <a:pt x="87" y="58"/>
                        </a:lnTo>
                        <a:lnTo>
                          <a:pt x="84" y="59"/>
                        </a:lnTo>
                        <a:lnTo>
                          <a:pt x="82" y="60"/>
                        </a:lnTo>
                        <a:lnTo>
                          <a:pt x="80" y="59"/>
                        </a:lnTo>
                        <a:lnTo>
                          <a:pt x="79" y="59"/>
                        </a:lnTo>
                        <a:lnTo>
                          <a:pt x="78" y="57"/>
                        </a:lnTo>
                        <a:lnTo>
                          <a:pt x="79" y="55"/>
                        </a:lnTo>
                        <a:lnTo>
                          <a:pt x="79" y="53"/>
                        </a:lnTo>
                        <a:lnTo>
                          <a:pt x="80" y="50"/>
                        </a:lnTo>
                        <a:lnTo>
                          <a:pt x="82" y="47"/>
                        </a:lnTo>
                        <a:lnTo>
                          <a:pt x="84" y="43"/>
                        </a:lnTo>
                        <a:lnTo>
                          <a:pt x="86" y="40"/>
                        </a:lnTo>
                        <a:lnTo>
                          <a:pt x="88" y="37"/>
                        </a:lnTo>
                        <a:lnTo>
                          <a:pt x="91" y="34"/>
                        </a:lnTo>
                        <a:lnTo>
                          <a:pt x="94" y="31"/>
                        </a:lnTo>
                        <a:lnTo>
                          <a:pt x="97" y="29"/>
                        </a:lnTo>
                        <a:lnTo>
                          <a:pt x="100" y="28"/>
                        </a:lnTo>
                        <a:lnTo>
                          <a:pt x="103" y="27"/>
                        </a:lnTo>
                        <a:lnTo>
                          <a:pt x="105" y="26"/>
                        </a:lnTo>
                        <a:lnTo>
                          <a:pt x="107" y="26"/>
                        </a:lnTo>
                        <a:lnTo>
                          <a:pt x="109" y="27"/>
                        </a:lnTo>
                        <a:close/>
                        <a:moveTo>
                          <a:pt x="155" y="4"/>
                        </a:moveTo>
                        <a:lnTo>
                          <a:pt x="155" y="6"/>
                        </a:lnTo>
                        <a:lnTo>
                          <a:pt x="154" y="7"/>
                        </a:lnTo>
                        <a:lnTo>
                          <a:pt x="153" y="10"/>
                        </a:lnTo>
                        <a:lnTo>
                          <a:pt x="151" y="12"/>
                        </a:lnTo>
                        <a:lnTo>
                          <a:pt x="148" y="15"/>
                        </a:lnTo>
                        <a:lnTo>
                          <a:pt x="145" y="17"/>
                        </a:lnTo>
                        <a:lnTo>
                          <a:pt x="142" y="20"/>
                        </a:lnTo>
                        <a:lnTo>
                          <a:pt x="138" y="22"/>
                        </a:lnTo>
                        <a:lnTo>
                          <a:pt x="134" y="24"/>
                        </a:lnTo>
                        <a:lnTo>
                          <a:pt x="131" y="25"/>
                        </a:lnTo>
                        <a:lnTo>
                          <a:pt x="127" y="26"/>
                        </a:lnTo>
                        <a:lnTo>
                          <a:pt x="124" y="27"/>
                        </a:lnTo>
                        <a:lnTo>
                          <a:pt x="121" y="27"/>
                        </a:lnTo>
                        <a:lnTo>
                          <a:pt x="119" y="27"/>
                        </a:lnTo>
                        <a:lnTo>
                          <a:pt x="117" y="26"/>
                        </a:lnTo>
                        <a:lnTo>
                          <a:pt x="116" y="26"/>
                        </a:lnTo>
                        <a:lnTo>
                          <a:pt x="116" y="24"/>
                        </a:lnTo>
                        <a:lnTo>
                          <a:pt x="117" y="22"/>
                        </a:lnTo>
                        <a:lnTo>
                          <a:pt x="118" y="20"/>
                        </a:lnTo>
                        <a:lnTo>
                          <a:pt x="120" y="18"/>
                        </a:lnTo>
                        <a:lnTo>
                          <a:pt x="122" y="15"/>
                        </a:lnTo>
                        <a:lnTo>
                          <a:pt x="125" y="12"/>
                        </a:lnTo>
                        <a:lnTo>
                          <a:pt x="128" y="10"/>
                        </a:lnTo>
                        <a:lnTo>
                          <a:pt x="132" y="7"/>
                        </a:lnTo>
                        <a:lnTo>
                          <a:pt x="135" y="6"/>
                        </a:lnTo>
                        <a:lnTo>
                          <a:pt x="139" y="4"/>
                        </a:lnTo>
                        <a:lnTo>
                          <a:pt x="143" y="3"/>
                        </a:lnTo>
                        <a:lnTo>
                          <a:pt x="146" y="3"/>
                        </a:lnTo>
                        <a:lnTo>
                          <a:pt x="149" y="3"/>
                        </a:lnTo>
                        <a:lnTo>
                          <a:pt x="152" y="3"/>
                        </a:lnTo>
                        <a:lnTo>
                          <a:pt x="154" y="3"/>
                        </a:lnTo>
                        <a:lnTo>
                          <a:pt x="155" y="4"/>
                        </a:lnTo>
                        <a:close/>
                        <a:moveTo>
                          <a:pt x="206" y="15"/>
                        </a:moveTo>
                        <a:lnTo>
                          <a:pt x="205" y="16"/>
                        </a:lnTo>
                        <a:lnTo>
                          <a:pt x="204" y="18"/>
                        </a:lnTo>
                        <a:lnTo>
                          <a:pt x="202" y="19"/>
                        </a:lnTo>
                        <a:lnTo>
                          <a:pt x="199" y="19"/>
                        </a:lnTo>
                        <a:lnTo>
                          <a:pt x="195" y="19"/>
                        </a:lnTo>
                        <a:lnTo>
                          <a:pt x="191" y="19"/>
                        </a:lnTo>
                        <a:lnTo>
                          <a:pt x="187" y="19"/>
                        </a:lnTo>
                        <a:lnTo>
                          <a:pt x="183" y="18"/>
                        </a:lnTo>
                        <a:lnTo>
                          <a:pt x="179" y="17"/>
                        </a:lnTo>
                        <a:lnTo>
                          <a:pt x="175" y="15"/>
                        </a:lnTo>
                        <a:lnTo>
                          <a:pt x="172" y="13"/>
                        </a:lnTo>
                        <a:lnTo>
                          <a:pt x="169" y="12"/>
                        </a:lnTo>
                        <a:lnTo>
                          <a:pt x="167" y="10"/>
                        </a:lnTo>
                        <a:lnTo>
                          <a:pt x="165" y="8"/>
                        </a:lnTo>
                        <a:lnTo>
                          <a:pt x="164" y="6"/>
                        </a:lnTo>
                        <a:lnTo>
                          <a:pt x="164" y="4"/>
                        </a:lnTo>
                        <a:lnTo>
                          <a:pt x="165" y="3"/>
                        </a:lnTo>
                        <a:lnTo>
                          <a:pt x="166" y="2"/>
                        </a:lnTo>
                        <a:lnTo>
                          <a:pt x="169" y="1"/>
                        </a:lnTo>
                        <a:lnTo>
                          <a:pt x="172" y="1"/>
                        </a:lnTo>
                        <a:lnTo>
                          <a:pt x="175" y="1"/>
                        </a:lnTo>
                        <a:lnTo>
                          <a:pt x="178" y="0"/>
                        </a:lnTo>
                        <a:lnTo>
                          <a:pt x="183" y="1"/>
                        </a:lnTo>
                        <a:lnTo>
                          <a:pt x="186" y="1"/>
                        </a:lnTo>
                        <a:lnTo>
                          <a:pt x="190" y="2"/>
                        </a:lnTo>
                        <a:lnTo>
                          <a:pt x="194" y="4"/>
                        </a:lnTo>
                        <a:lnTo>
                          <a:pt x="198" y="6"/>
                        </a:lnTo>
                        <a:lnTo>
                          <a:pt x="201" y="7"/>
                        </a:lnTo>
                        <a:lnTo>
                          <a:pt x="203" y="9"/>
                        </a:lnTo>
                        <a:lnTo>
                          <a:pt x="205" y="11"/>
                        </a:lnTo>
                        <a:lnTo>
                          <a:pt x="206" y="13"/>
                        </a:lnTo>
                        <a:lnTo>
                          <a:pt x="206" y="15"/>
                        </a:lnTo>
                        <a:close/>
                        <a:moveTo>
                          <a:pt x="246" y="49"/>
                        </a:moveTo>
                        <a:lnTo>
                          <a:pt x="245" y="50"/>
                        </a:lnTo>
                        <a:lnTo>
                          <a:pt x="243" y="50"/>
                        </a:lnTo>
                        <a:lnTo>
                          <a:pt x="241" y="50"/>
                        </a:lnTo>
                        <a:lnTo>
                          <a:pt x="238" y="49"/>
                        </a:lnTo>
                        <a:lnTo>
                          <a:pt x="235" y="48"/>
                        </a:lnTo>
                        <a:lnTo>
                          <a:pt x="231" y="46"/>
                        </a:lnTo>
                        <a:lnTo>
                          <a:pt x="228" y="44"/>
                        </a:lnTo>
                        <a:lnTo>
                          <a:pt x="224" y="42"/>
                        </a:lnTo>
                        <a:lnTo>
                          <a:pt x="221" y="39"/>
                        </a:lnTo>
                        <a:lnTo>
                          <a:pt x="219" y="34"/>
                        </a:lnTo>
                        <a:lnTo>
                          <a:pt x="217" y="31"/>
                        </a:lnTo>
                        <a:lnTo>
                          <a:pt x="215" y="28"/>
                        </a:lnTo>
                        <a:lnTo>
                          <a:pt x="214" y="25"/>
                        </a:lnTo>
                        <a:lnTo>
                          <a:pt x="213" y="22"/>
                        </a:lnTo>
                        <a:lnTo>
                          <a:pt x="213" y="20"/>
                        </a:lnTo>
                        <a:lnTo>
                          <a:pt x="214" y="19"/>
                        </a:lnTo>
                        <a:lnTo>
                          <a:pt x="215" y="18"/>
                        </a:lnTo>
                        <a:lnTo>
                          <a:pt x="218" y="19"/>
                        </a:lnTo>
                        <a:lnTo>
                          <a:pt x="220" y="20"/>
                        </a:lnTo>
                        <a:lnTo>
                          <a:pt x="223" y="21"/>
                        </a:lnTo>
                        <a:lnTo>
                          <a:pt x="227" y="23"/>
                        </a:lnTo>
                        <a:lnTo>
                          <a:pt x="230" y="25"/>
                        </a:lnTo>
                        <a:lnTo>
                          <a:pt x="234" y="27"/>
                        </a:lnTo>
                        <a:lnTo>
                          <a:pt x="237" y="30"/>
                        </a:lnTo>
                        <a:lnTo>
                          <a:pt x="239" y="33"/>
                        </a:lnTo>
                        <a:lnTo>
                          <a:pt x="241" y="38"/>
                        </a:lnTo>
                        <a:lnTo>
                          <a:pt x="243" y="41"/>
                        </a:lnTo>
                        <a:lnTo>
                          <a:pt x="244" y="44"/>
                        </a:lnTo>
                        <a:lnTo>
                          <a:pt x="245" y="47"/>
                        </a:lnTo>
                        <a:lnTo>
                          <a:pt x="246" y="48"/>
                        </a:lnTo>
                        <a:lnTo>
                          <a:pt x="246" y="49"/>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2" name="Freeform 1169"/>
                  <p:cNvSpPr>
                    <a:spLocks noEditPoints="1"/>
                  </p:cNvSpPr>
                  <p:nvPr/>
                </p:nvSpPr>
                <p:spPr bwMode="auto">
                  <a:xfrm>
                    <a:off x="1215" y="2436"/>
                    <a:ext cx="21" cy="10"/>
                  </a:xfrm>
                  <a:custGeom>
                    <a:avLst/>
                    <a:gdLst>
                      <a:gd name="T0" fmla="*/ 0 w 266"/>
                      <a:gd name="T1" fmla="*/ 0 h 119"/>
                      <a:gd name="T2" fmla="*/ 0 w 266"/>
                      <a:gd name="T3" fmla="*/ 0 h 119"/>
                      <a:gd name="T4" fmla="*/ 0 w 266"/>
                      <a:gd name="T5" fmla="*/ 0 h 119"/>
                      <a:gd name="T6" fmla="*/ 0 w 266"/>
                      <a:gd name="T7" fmla="*/ 0 h 119"/>
                      <a:gd name="T8" fmla="*/ 0 w 266"/>
                      <a:gd name="T9" fmla="*/ 0 h 119"/>
                      <a:gd name="T10" fmla="*/ 0 w 266"/>
                      <a:gd name="T11" fmla="*/ 0 h 119"/>
                      <a:gd name="T12" fmla="*/ 0 w 266"/>
                      <a:gd name="T13" fmla="*/ 0 h 119"/>
                      <a:gd name="T14" fmla="*/ 0 w 266"/>
                      <a:gd name="T15" fmla="*/ 0 h 119"/>
                      <a:gd name="T16" fmla="*/ 0 w 266"/>
                      <a:gd name="T17" fmla="*/ 0 h 119"/>
                      <a:gd name="T18" fmla="*/ 0 w 266"/>
                      <a:gd name="T19" fmla="*/ 0 h 119"/>
                      <a:gd name="T20" fmla="*/ 0 w 266"/>
                      <a:gd name="T21" fmla="*/ 0 h 119"/>
                      <a:gd name="T22" fmla="*/ 0 w 266"/>
                      <a:gd name="T23" fmla="*/ 0 h 119"/>
                      <a:gd name="T24" fmla="*/ 0 w 266"/>
                      <a:gd name="T25" fmla="*/ 0 h 119"/>
                      <a:gd name="T26" fmla="*/ 0 w 266"/>
                      <a:gd name="T27" fmla="*/ 0 h 119"/>
                      <a:gd name="T28" fmla="*/ 0 w 266"/>
                      <a:gd name="T29" fmla="*/ 0 h 119"/>
                      <a:gd name="T30" fmla="*/ 0 w 266"/>
                      <a:gd name="T31" fmla="*/ 0 h 119"/>
                      <a:gd name="T32" fmla="*/ 0 w 266"/>
                      <a:gd name="T33" fmla="*/ 0 h 119"/>
                      <a:gd name="T34" fmla="*/ 0 w 266"/>
                      <a:gd name="T35" fmla="*/ 0 h 119"/>
                      <a:gd name="T36" fmla="*/ 0 w 266"/>
                      <a:gd name="T37" fmla="*/ 0 h 119"/>
                      <a:gd name="T38" fmla="*/ 0 w 266"/>
                      <a:gd name="T39" fmla="*/ 0 h 119"/>
                      <a:gd name="T40" fmla="*/ 0 w 266"/>
                      <a:gd name="T41" fmla="*/ 0 h 119"/>
                      <a:gd name="T42" fmla="*/ 0 w 266"/>
                      <a:gd name="T43" fmla="*/ 0 h 119"/>
                      <a:gd name="T44" fmla="*/ 0 w 266"/>
                      <a:gd name="T45" fmla="*/ 0 h 119"/>
                      <a:gd name="T46" fmla="*/ 0 w 266"/>
                      <a:gd name="T47" fmla="*/ 0 h 119"/>
                      <a:gd name="T48" fmla="*/ 0 w 266"/>
                      <a:gd name="T49" fmla="*/ 0 h 119"/>
                      <a:gd name="T50" fmla="*/ 0 w 266"/>
                      <a:gd name="T51" fmla="*/ 0 h 119"/>
                      <a:gd name="T52" fmla="*/ 0 w 266"/>
                      <a:gd name="T53" fmla="*/ 0 h 119"/>
                      <a:gd name="T54" fmla="*/ 0 w 266"/>
                      <a:gd name="T55" fmla="*/ 0 h 119"/>
                      <a:gd name="T56" fmla="*/ 0 w 266"/>
                      <a:gd name="T57" fmla="*/ 0 h 119"/>
                      <a:gd name="T58" fmla="*/ 0 w 266"/>
                      <a:gd name="T59" fmla="*/ 0 h 119"/>
                      <a:gd name="T60" fmla="*/ 0 w 266"/>
                      <a:gd name="T61" fmla="*/ 0 h 119"/>
                      <a:gd name="T62" fmla="*/ 0 w 266"/>
                      <a:gd name="T63" fmla="*/ 0 h 119"/>
                      <a:gd name="T64" fmla="*/ 0 w 266"/>
                      <a:gd name="T65" fmla="*/ 0 h 119"/>
                      <a:gd name="T66" fmla="*/ 0 w 266"/>
                      <a:gd name="T67" fmla="*/ 0 h 119"/>
                      <a:gd name="T68" fmla="*/ 0 w 266"/>
                      <a:gd name="T69" fmla="*/ 0 h 119"/>
                      <a:gd name="T70" fmla="*/ 0 w 266"/>
                      <a:gd name="T71" fmla="*/ 0 h 119"/>
                      <a:gd name="T72" fmla="*/ 0 w 266"/>
                      <a:gd name="T73" fmla="*/ 0 h 119"/>
                      <a:gd name="T74" fmla="*/ 0 w 266"/>
                      <a:gd name="T75" fmla="*/ 0 h 119"/>
                      <a:gd name="T76" fmla="*/ 0 w 266"/>
                      <a:gd name="T77" fmla="*/ 0 h 119"/>
                      <a:gd name="T78" fmla="*/ 0 w 266"/>
                      <a:gd name="T79" fmla="*/ 0 h 119"/>
                      <a:gd name="T80" fmla="*/ 0 w 266"/>
                      <a:gd name="T81" fmla="*/ 0 h 119"/>
                      <a:gd name="T82" fmla="*/ 0 w 266"/>
                      <a:gd name="T83" fmla="*/ 0 h 119"/>
                      <a:gd name="T84" fmla="*/ 0 w 266"/>
                      <a:gd name="T85" fmla="*/ 0 h 119"/>
                      <a:gd name="T86" fmla="*/ 0 w 266"/>
                      <a:gd name="T87" fmla="*/ 0 h 119"/>
                      <a:gd name="T88" fmla="*/ 0 w 266"/>
                      <a:gd name="T89" fmla="*/ 0 h 119"/>
                      <a:gd name="T90" fmla="*/ 0 w 266"/>
                      <a:gd name="T91" fmla="*/ 0 h 119"/>
                      <a:gd name="T92" fmla="*/ 0 w 266"/>
                      <a:gd name="T93" fmla="*/ 0 h 119"/>
                      <a:gd name="T94" fmla="*/ 0 w 266"/>
                      <a:gd name="T95" fmla="*/ 0 h 119"/>
                      <a:gd name="T96" fmla="*/ 0 w 266"/>
                      <a:gd name="T97" fmla="*/ 0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6"/>
                      <a:gd name="T148" fmla="*/ 0 h 119"/>
                      <a:gd name="T149" fmla="*/ 266 w 266"/>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6" h="119">
                        <a:moveTo>
                          <a:pt x="234" y="90"/>
                        </a:moveTo>
                        <a:lnTo>
                          <a:pt x="233" y="91"/>
                        </a:lnTo>
                        <a:lnTo>
                          <a:pt x="233" y="93"/>
                        </a:lnTo>
                        <a:lnTo>
                          <a:pt x="234" y="96"/>
                        </a:lnTo>
                        <a:lnTo>
                          <a:pt x="236" y="99"/>
                        </a:lnTo>
                        <a:lnTo>
                          <a:pt x="238" y="102"/>
                        </a:lnTo>
                        <a:lnTo>
                          <a:pt x="240" y="106"/>
                        </a:lnTo>
                        <a:lnTo>
                          <a:pt x="243" y="110"/>
                        </a:lnTo>
                        <a:lnTo>
                          <a:pt x="246" y="113"/>
                        </a:lnTo>
                        <a:lnTo>
                          <a:pt x="249" y="116"/>
                        </a:lnTo>
                        <a:lnTo>
                          <a:pt x="252" y="117"/>
                        </a:lnTo>
                        <a:lnTo>
                          <a:pt x="255" y="119"/>
                        </a:lnTo>
                        <a:lnTo>
                          <a:pt x="258" y="119"/>
                        </a:lnTo>
                        <a:lnTo>
                          <a:pt x="261" y="119"/>
                        </a:lnTo>
                        <a:lnTo>
                          <a:pt x="263" y="119"/>
                        </a:lnTo>
                        <a:lnTo>
                          <a:pt x="265" y="118"/>
                        </a:lnTo>
                        <a:lnTo>
                          <a:pt x="266" y="118"/>
                        </a:lnTo>
                        <a:lnTo>
                          <a:pt x="266" y="117"/>
                        </a:lnTo>
                        <a:lnTo>
                          <a:pt x="266" y="116"/>
                        </a:lnTo>
                        <a:lnTo>
                          <a:pt x="265" y="114"/>
                        </a:lnTo>
                        <a:lnTo>
                          <a:pt x="264" y="112"/>
                        </a:lnTo>
                        <a:lnTo>
                          <a:pt x="263" y="109"/>
                        </a:lnTo>
                        <a:lnTo>
                          <a:pt x="261" y="106"/>
                        </a:lnTo>
                        <a:lnTo>
                          <a:pt x="258" y="103"/>
                        </a:lnTo>
                        <a:lnTo>
                          <a:pt x="255" y="100"/>
                        </a:lnTo>
                        <a:lnTo>
                          <a:pt x="252" y="97"/>
                        </a:lnTo>
                        <a:lnTo>
                          <a:pt x="249" y="95"/>
                        </a:lnTo>
                        <a:lnTo>
                          <a:pt x="246" y="93"/>
                        </a:lnTo>
                        <a:lnTo>
                          <a:pt x="242" y="92"/>
                        </a:lnTo>
                        <a:lnTo>
                          <a:pt x="239" y="91"/>
                        </a:lnTo>
                        <a:lnTo>
                          <a:pt x="237" y="90"/>
                        </a:lnTo>
                        <a:lnTo>
                          <a:pt x="235" y="90"/>
                        </a:lnTo>
                        <a:lnTo>
                          <a:pt x="234" y="90"/>
                        </a:lnTo>
                        <a:close/>
                        <a:moveTo>
                          <a:pt x="187" y="58"/>
                        </a:moveTo>
                        <a:lnTo>
                          <a:pt x="187" y="60"/>
                        </a:lnTo>
                        <a:lnTo>
                          <a:pt x="187" y="62"/>
                        </a:lnTo>
                        <a:lnTo>
                          <a:pt x="188" y="64"/>
                        </a:lnTo>
                        <a:lnTo>
                          <a:pt x="190" y="66"/>
                        </a:lnTo>
                        <a:lnTo>
                          <a:pt x="192" y="69"/>
                        </a:lnTo>
                        <a:lnTo>
                          <a:pt x="195" y="72"/>
                        </a:lnTo>
                        <a:lnTo>
                          <a:pt x="198" y="75"/>
                        </a:lnTo>
                        <a:lnTo>
                          <a:pt x="201" y="78"/>
                        </a:lnTo>
                        <a:lnTo>
                          <a:pt x="204" y="81"/>
                        </a:lnTo>
                        <a:lnTo>
                          <a:pt x="207" y="83"/>
                        </a:lnTo>
                        <a:lnTo>
                          <a:pt x="211" y="85"/>
                        </a:lnTo>
                        <a:lnTo>
                          <a:pt x="214" y="87"/>
                        </a:lnTo>
                        <a:lnTo>
                          <a:pt x="218" y="87"/>
                        </a:lnTo>
                        <a:lnTo>
                          <a:pt x="221" y="88"/>
                        </a:lnTo>
                        <a:lnTo>
                          <a:pt x="223" y="87"/>
                        </a:lnTo>
                        <a:lnTo>
                          <a:pt x="225" y="86"/>
                        </a:lnTo>
                        <a:lnTo>
                          <a:pt x="225" y="84"/>
                        </a:lnTo>
                        <a:lnTo>
                          <a:pt x="225" y="82"/>
                        </a:lnTo>
                        <a:lnTo>
                          <a:pt x="224" y="80"/>
                        </a:lnTo>
                        <a:lnTo>
                          <a:pt x="222" y="77"/>
                        </a:lnTo>
                        <a:lnTo>
                          <a:pt x="220" y="74"/>
                        </a:lnTo>
                        <a:lnTo>
                          <a:pt x="217" y="71"/>
                        </a:lnTo>
                        <a:lnTo>
                          <a:pt x="213" y="68"/>
                        </a:lnTo>
                        <a:lnTo>
                          <a:pt x="210" y="66"/>
                        </a:lnTo>
                        <a:lnTo>
                          <a:pt x="207" y="63"/>
                        </a:lnTo>
                        <a:lnTo>
                          <a:pt x="203" y="61"/>
                        </a:lnTo>
                        <a:lnTo>
                          <a:pt x="199" y="59"/>
                        </a:lnTo>
                        <a:lnTo>
                          <a:pt x="196" y="57"/>
                        </a:lnTo>
                        <a:lnTo>
                          <a:pt x="193" y="57"/>
                        </a:lnTo>
                        <a:lnTo>
                          <a:pt x="190" y="56"/>
                        </a:lnTo>
                        <a:lnTo>
                          <a:pt x="188" y="57"/>
                        </a:lnTo>
                        <a:lnTo>
                          <a:pt x="187" y="58"/>
                        </a:lnTo>
                        <a:close/>
                        <a:moveTo>
                          <a:pt x="137" y="21"/>
                        </a:moveTo>
                        <a:lnTo>
                          <a:pt x="137" y="22"/>
                        </a:lnTo>
                        <a:lnTo>
                          <a:pt x="138" y="24"/>
                        </a:lnTo>
                        <a:lnTo>
                          <a:pt x="139" y="27"/>
                        </a:lnTo>
                        <a:lnTo>
                          <a:pt x="140" y="30"/>
                        </a:lnTo>
                        <a:lnTo>
                          <a:pt x="142" y="33"/>
                        </a:lnTo>
                        <a:lnTo>
                          <a:pt x="146" y="36"/>
                        </a:lnTo>
                        <a:lnTo>
                          <a:pt x="149" y="39"/>
                        </a:lnTo>
                        <a:lnTo>
                          <a:pt x="152" y="42"/>
                        </a:lnTo>
                        <a:lnTo>
                          <a:pt x="156" y="44"/>
                        </a:lnTo>
                        <a:lnTo>
                          <a:pt x="159" y="46"/>
                        </a:lnTo>
                        <a:lnTo>
                          <a:pt x="163" y="48"/>
                        </a:lnTo>
                        <a:lnTo>
                          <a:pt x="166" y="49"/>
                        </a:lnTo>
                        <a:lnTo>
                          <a:pt x="169" y="50"/>
                        </a:lnTo>
                        <a:lnTo>
                          <a:pt x="171" y="51"/>
                        </a:lnTo>
                        <a:lnTo>
                          <a:pt x="173" y="50"/>
                        </a:lnTo>
                        <a:lnTo>
                          <a:pt x="175" y="50"/>
                        </a:lnTo>
                        <a:lnTo>
                          <a:pt x="175" y="48"/>
                        </a:lnTo>
                        <a:lnTo>
                          <a:pt x="175" y="45"/>
                        </a:lnTo>
                        <a:lnTo>
                          <a:pt x="174" y="43"/>
                        </a:lnTo>
                        <a:lnTo>
                          <a:pt x="172" y="40"/>
                        </a:lnTo>
                        <a:lnTo>
                          <a:pt x="170" y="37"/>
                        </a:lnTo>
                        <a:lnTo>
                          <a:pt x="167" y="34"/>
                        </a:lnTo>
                        <a:lnTo>
                          <a:pt x="165" y="31"/>
                        </a:lnTo>
                        <a:lnTo>
                          <a:pt x="161" y="28"/>
                        </a:lnTo>
                        <a:lnTo>
                          <a:pt x="158" y="26"/>
                        </a:lnTo>
                        <a:lnTo>
                          <a:pt x="154" y="23"/>
                        </a:lnTo>
                        <a:lnTo>
                          <a:pt x="151" y="22"/>
                        </a:lnTo>
                        <a:lnTo>
                          <a:pt x="147" y="20"/>
                        </a:lnTo>
                        <a:lnTo>
                          <a:pt x="144" y="20"/>
                        </a:lnTo>
                        <a:lnTo>
                          <a:pt x="141" y="19"/>
                        </a:lnTo>
                        <a:lnTo>
                          <a:pt x="139" y="20"/>
                        </a:lnTo>
                        <a:lnTo>
                          <a:pt x="137" y="21"/>
                        </a:lnTo>
                        <a:close/>
                        <a:moveTo>
                          <a:pt x="88" y="2"/>
                        </a:moveTo>
                        <a:lnTo>
                          <a:pt x="88" y="4"/>
                        </a:lnTo>
                        <a:lnTo>
                          <a:pt x="89" y="6"/>
                        </a:lnTo>
                        <a:lnTo>
                          <a:pt x="91" y="9"/>
                        </a:lnTo>
                        <a:lnTo>
                          <a:pt x="93" y="11"/>
                        </a:lnTo>
                        <a:lnTo>
                          <a:pt x="96" y="14"/>
                        </a:lnTo>
                        <a:lnTo>
                          <a:pt x="99" y="16"/>
                        </a:lnTo>
                        <a:lnTo>
                          <a:pt x="103" y="18"/>
                        </a:lnTo>
                        <a:lnTo>
                          <a:pt x="107" y="19"/>
                        </a:lnTo>
                        <a:lnTo>
                          <a:pt x="111" y="20"/>
                        </a:lnTo>
                        <a:lnTo>
                          <a:pt x="115" y="21"/>
                        </a:lnTo>
                        <a:lnTo>
                          <a:pt x="119" y="22"/>
                        </a:lnTo>
                        <a:lnTo>
                          <a:pt x="122" y="22"/>
                        </a:lnTo>
                        <a:lnTo>
                          <a:pt x="125" y="22"/>
                        </a:lnTo>
                        <a:lnTo>
                          <a:pt x="127" y="21"/>
                        </a:lnTo>
                        <a:lnTo>
                          <a:pt x="129" y="20"/>
                        </a:lnTo>
                        <a:lnTo>
                          <a:pt x="130" y="19"/>
                        </a:lnTo>
                        <a:lnTo>
                          <a:pt x="130" y="18"/>
                        </a:lnTo>
                        <a:lnTo>
                          <a:pt x="129" y="16"/>
                        </a:lnTo>
                        <a:lnTo>
                          <a:pt x="127" y="14"/>
                        </a:lnTo>
                        <a:lnTo>
                          <a:pt x="125" y="12"/>
                        </a:lnTo>
                        <a:lnTo>
                          <a:pt x="122" y="10"/>
                        </a:lnTo>
                        <a:lnTo>
                          <a:pt x="119" y="8"/>
                        </a:lnTo>
                        <a:lnTo>
                          <a:pt x="115" y="6"/>
                        </a:lnTo>
                        <a:lnTo>
                          <a:pt x="111" y="4"/>
                        </a:lnTo>
                        <a:lnTo>
                          <a:pt x="108" y="2"/>
                        </a:lnTo>
                        <a:lnTo>
                          <a:pt x="104" y="1"/>
                        </a:lnTo>
                        <a:lnTo>
                          <a:pt x="100" y="0"/>
                        </a:lnTo>
                        <a:lnTo>
                          <a:pt x="97" y="0"/>
                        </a:lnTo>
                        <a:lnTo>
                          <a:pt x="94" y="0"/>
                        </a:lnTo>
                        <a:lnTo>
                          <a:pt x="91" y="1"/>
                        </a:lnTo>
                        <a:lnTo>
                          <a:pt x="89" y="1"/>
                        </a:lnTo>
                        <a:lnTo>
                          <a:pt x="88" y="2"/>
                        </a:lnTo>
                        <a:close/>
                        <a:moveTo>
                          <a:pt x="35" y="21"/>
                        </a:moveTo>
                        <a:lnTo>
                          <a:pt x="36" y="22"/>
                        </a:lnTo>
                        <a:lnTo>
                          <a:pt x="38" y="23"/>
                        </a:lnTo>
                        <a:lnTo>
                          <a:pt x="41" y="24"/>
                        </a:lnTo>
                        <a:lnTo>
                          <a:pt x="44" y="24"/>
                        </a:lnTo>
                        <a:lnTo>
                          <a:pt x="48" y="24"/>
                        </a:lnTo>
                        <a:lnTo>
                          <a:pt x="52" y="23"/>
                        </a:lnTo>
                        <a:lnTo>
                          <a:pt x="56" y="22"/>
                        </a:lnTo>
                        <a:lnTo>
                          <a:pt x="60" y="21"/>
                        </a:lnTo>
                        <a:lnTo>
                          <a:pt x="63" y="19"/>
                        </a:lnTo>
                        <a:lnTo>
                          <a:pt x="67" y="17"/>
                        </a:lnTo>
                        <a:lnTo>
                          <a:pt x="71" y="14"/>
                        </a:lnTo>
                        <a:lnTo>
                          <a:pt x="73" y="12"/>
                        </a:lnTo>
                        <a:lnTo>
                          <a:pt x="75" y="10"/>
                        </a:lnTo>
                        <a:lnTo>
                          <a:pt x="77" y="8"/>
                        </a:lnTo>
                        <a:lnTo>
                          <a:pt x="78" y="6"/>
                        </a:lnTo>
                        <a:lnTo>
                          <a:pt x="78" y="4"/>
                        </a:lnTo>
                        <a:lnTo>
                          <a:pt x="77" y="3"/>
                        </a:lnTo>
                        <a:lnTo>
                          <a:pt x="75" y="2"/>
                        </a:lnTo>
                        <a:lnTo>
                          <a:pt x="73" y="2"/>
                        </a:lnTo>
                        <a:lnTo>
                          <a:pt x="69" y="1"/>
                        </a:lnTo>
                        <a:lnTo>
                          <a:pt x="65" y="2"/>
                        </a:lnTo>
                        <a:lnTo>
                          <a:pt x="62" y="2"/>
                        </a:lnTo>
                        <a:lnTo>
                          <a:pt x="58" y="3"/>
                        </a:lnTo>
                        <a:lnTo>
                          <a:pt x="54" y="4"/>
                        </a:lnTo>
                        <a:lnTo>
                          <a:pt x="50" y="6"/>
                        </a:lnTo>
                        <a:lnTo>
                          <a:pt x="46" y="8"/>
                        </a:lnTo>
                        <a:lnTo>
                          <a:pt x="43" y="10"/>
                        </a:lnTo>
                        <a:lnTo>
                          <a:pt x="40" y="12"/>
                        </a:lnTo>
                        <a:lnTo>
                          <a:pt x="38" y="14"/>
                        </a:lnTo>
                        <a:lnTo>
                          <a:pt x="36" y="17"/>
                        </a:lnTo>
                        <a:lnTo>
                          <a:pt x="35" y="19"/>
                        </a:lnTo>
                        <a:lnTo>
                          <a:pt x="35" y="21"/>
                        </a:lnTo>
                        <a:close/>
                        <a:moveTo>
                          <a:pt x="0" y="63"/>
                        </a:moveTo>
                        <a:lnTo>
                          <a:pt x="1" y="64"/>
                        </a:lnTo>
                        <a:lnTo>
                          <a:pt x="2" y="64"/>
                        </a:lnTo>
                        <a:lnTo>
                          <a:pt x="5" y="63"/>
                        </a:lnTo>
                        <a:lnTo>
                          <a:pt x="7" y="61"/>
                        </a:lnTo>
                        <a:lnTo>
                          <a:pt x="10" y="59"/>
                        </a:lnTo>
                        <a:lnTo>
                          <a:pt x="14" y="57"/>
                        </a:lnTo>
                        <a:lnTo>
                          <a:pt x="17" y="54"/>
                        </a:lnTo>
                        <a:lnTo>
                          <a:pt x="20" y="50"/>
                        </a:lnTo>
                        <a:lnTo>
                          <a:pt x="23" y="46"/>
                        </a:lnTo>
                        <a:lnTo>
                          <a:pt x="25" y="42"/>
                        </a:lnTo>
                        <a:lnTo>
                          <a:pt x="27" y="39"/>
                        </a:lnTo>
                        <a:lnTo>
                          <a:pt x="28" y="35"/>
                        </a:lnTo>
                        <a:lnTo>
                          <a:pt x="29" y="32"/>
                        </a:lnTo>
                        <a:lnTo>
                          <a:pt x="30" y="29"/>
                        </a:lnTo>
                        <a:lnTo>
                          <a:pt x="30" y="27"/>
                        </a:lnTo>
                        <a:lnTo>
                          <a:pt x="29" y="25"/>
                        </a:lnTo>
                        <a:lnTo>
                          <a:pt x="28" y="25"/>
                        </a:lnTo>
                        <a:lnTo>
                          <a:pt x="27" y="25"/>
                        </a:lnTo>
                        <a:lnTo>
                          <a:pt x="24" y="26"/>
                        </a:lnTo>
                        <a:lnTo>
                          <a:pt x="22" y="27"/>
                        </a:lnTo>
                        <a:lnTo>
                          <a:pt x="19" y="29"/>
                        </a:lnTo>
                        <a:lnTo>
                          <a:pt x="16" y="31"/>
                        </a:lnTo>
                        <a:lnTo>
                          <a:pt x="12" y="34"/>
                        </a:lnTo>
                        <a:lnTo>
                          <a:pt x="9" y="37"/>
                        </a:lnTo>
                        <a:lnTo>
                          <a:pt x="7" y="41"/>
                        </a:lnTo>
                        <a:lnTo>
                          <a:pt x="5" y="45"/>
                        </a:lnTo>
                        <a:lnTo>
                          <a:pt x="3" y="48"/>
                        </a:lnTo>
                        <a:lnTo>
                          <a:pt x="1" y="53"/>
                        </a:lnTo>
                        <a:lnTo>
                          <a:pt x="0" y="56"/>
                        </a:lnTo>
                        <a:lnTo>
                          <a:pt x="0" y="59"/>
                        </a:lnTo>
                        <a:lnTo>
                          <a:pt x="0" y="61"/>
                        </a:lnTo>
                        <a:lnTo>
                          <a:pt x="0" y="6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3" name="Freeform 1170"/>
                  <p:cNvSpPr>
                    <a:spLocks/>
                  </p:cNvSpPr>
                  <p:nvPr/>
                </p:nvSpPr>
                <p:spPr bwMode="auto">
                  <a:xfrm>
                    <a:off x="1243" y="2455"/>
                    <a:ext cx="2" cy="3"/>
                  </a:xfrm>
                  <a:custGeom>
                    <a:avLst/>
                    <a:gdLst>
                      <a:gd name="T0" fmla="*/ 0 w 26"/>
                      <a:gd name="T1" fmla="*/ 0 h 43"/>
                      <a:gd name="T2" fmla="*/ 0 w 26"/>
                      <a:gd name="T3" fmla="*/ 0 h 43"/>
                      <a:gd name="T4" fmla="*/ 0 w 26"/>
                      <a:gd name="T5" fmla="*/ 0 h 43"/>
                      <a:gd name="T6" fmla="*/ 0 w 26"/>
                      <a:gd name="T7" fmla="*/ 0 h 43"/>
                      <a:gd name="T8" fmla="*/ 0 w 26"/>
                      <a:gd name="T9" fmla="*/ 0 h 43"/>
                      <a:gd name="T10" fmla="*/ 0 w 26"/>
                      <a:gd name="T11" fmla="*/ 0 h 43"/>
                      <a:gd name="T12" fmla="*/ 0 w 26"/>
                      <a:gd name="T13" fmla="*/ 0 h 43"/>
                      <a:gd name="T14" fmla="*/ 0 w 26"/>
                      <a:gd name="T15" fmla="*/ 0 h 43"/>
                      <a:gd name="T16" fmla="*/ 0 w 26"/>
                      <a:gd name="T17" fmla="*/ 0 h 43"/>
                      <a:gd name="T18" fmla="*/ 0 w 26"/>
                      <a:gd name="T19" fmla="*/ 0 h 43"/>
                      <a:gd name="T20" fmla="*/ 0 w 26"/>
                      <a:gd name="T21" fmla="*/ 0 h 43"/>
                      <a:gd name="T22" fmla="*/ 0 w 26"/>
                      <a:gd name="T23" fmla="*/ 0 h 43"/>
                      <a:gd name="T24" fmla="*/ 0 w 26"/>
                      <a:gd name="T25" fmla="*/ 0 h 43"/>
                      <a:gd name="T26" fmla="*/ 0 w 26"/>
                      <a:gd name="T27" fmla="*/ 0 h 43"/>
                      <a:gd name="T28" fmla="*/ 0 w 26"/>
                      <a:gd name="T29" fmla="*/ 0 h 43"/>
                      <a:gd name="T30" fmla="*/ 0 w 26"/>
                      <a:gd name="T31" fmla="*/ 0 h 43"/>
                      <a:gd name="T32" fmla="*/ 0 w 26"/>
                      <a:gd name="T33" fmla="*/ 0 h 43"/>
                      <a:gd name="T34" fmla="*/ 0 w 26"/>
                      <a:gd name="T35" fmla="*/ 0 h 43"/>
                      <a:gd name="T36" fmla="*/ 0 w 26"/>
                      <a:gd name="T37" fmla="*/ 0 h 43"/>
                      <a:gd name="T38" fmla="*/ 0 w 26"/>
                      <a:gd name="T39" fmla="*/ 0 h 43"/>
                      <a:gd name="T40" fmla="*/ 0 w 26"/>
                      <a:gd name="T41" fmla="*/ 0 h 43"/>
                      <a:gd name="T42" fmla="*/ 0 w 26"/>
                      <a:gd name="T43" fmla="*/ 0 h 43"/>
                      <a:gd name="T44" fmla="*/ 0 w 26"/>
                      <a:gd name="T45" fmla="*/ 0 h 43"/>
                      <a:gd name="T46" fmla="*/ 0 w 26"/>
                      <a:gd name="T47" fmla="*/ 0 h 43"/>
                      <a:gd name="T48" fmla="*/ 0 w 26"/>
                      <a:gd name="T49" fmla="*/ 0 h 43"/>
                      <a:gd name="T50" fmla="*/ 0 w 26"/>
                      <a:gd name="T51" fmla="*/ 0 h 43"/>
                      <a:gd name="T52" fmla="*/ 0 w 26"/>
                      <a:gd name="T53" fmla="*/ 0 h 43"/>
                      <a:gd name="T54" fmla="*/ 0 w 26"/>
                      <a:gd name="T55" fmla="*/ 0 h 43"/>
                      <a:gd name="T56" fmla="*/ 0 w 26"/>
                      <a:gd name="T57" fmla="*/ 0 h 43"/>
                      <a:gd name="T58" fmla="*/ 0 w 26"/>
                      <a:gd name="T59" fmla="*/ 0 h 43"/>
                      <a:gd name="T60" fmla="*/ 0 w 26"/>
                      <a:gd name="T61" fmla="*/ 0 h 43"/>
                      <a:gd name="T62" fmla="*/ 0 w 26"/>
                      <a:gd name="T63" fmla="*/ 0 h 43"/>
                      <a:gd name="T64" fmla="*/ 0 w 2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3"/>
                      <a:gd name="T101" fmla="*/ 26 w 2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3">
                        <a:moveTo>
                          <a:pt x="22" y="0"/>
                        </a:moveTo>
                        <a:lnTo>
                          <a:pt x="24" y="2"/>
                        </a:lnTo>
                        <a:lnTo>
                          <a:pt x="25" y="4"/>
                        </a:lnTo>
                        <a:lnTo>
                          <a:pt x="26" y="6"/>
                        </a:lnTo>
                        <a:lnTo>
                          <a:pt x="26" y="10"/>
                        </a:lnTo>
                        <a:lnTo>
                          <a:pt x="26" y="13"/>
                        </a:lnTo>
                        <a:lnTo>
                          <a:pt x="26" y="17"/>
                        </a:lnTo>
                        <a:lnTo>
                          <a:pt x="25" y="22"/>
                        </a:lnTo>
                        <a:lnTo>
                          <a:pt x="24" y="26"/>
                        </a:lnTo>
                        <a:lnTo>
                          <a:pt x="22" y="30"/>
                        </a:lnTo>
                        <a:lnTo>
                          <a:pt x="20" y="34"/>
                        </a:lnTo>
                        <a:lnTo>
                          <a:pt x="17" y="37"/>
                        </a:lnTo>
                        <a:lnTo>
                          <a:pt x="15" y="40"/>
                        </a:lnTo>
                        <a:lnTo>
                          <a:pt x="12" y="42"/>
                        </a:lnTo>
                        <a:lnTo>
                          <a:pt x="9" y="43"/>
                        </a:lnTo>
                        <a:lnTo>
                          <a:pt x="6" y="43"/>
                        </a:lnTo>
                        <a:lnTo>
                          <a:pt x="4" y="42"/>
                        </a:lnTo>
                        <a:lnTo>
                          <a:pt x="2" y="41"/>
                        </a:lnTo>
                        <a:lnTo>
                          <a:pt x="1" y="40"/>
                        </a:lnTo>
                        <a:lnTo>
                          <a:pt x="0" y="37"/>
                        </a:lnTo>
                        <a:lnTo>
                          <a:pt x="0" y="34"/>
                        </a:lnTo>
                        <a:lnTo>
                          <a:pt x="0" y="31"/>
                        </a:lnTo>
                        <a:lnTo>
                          <a:pt x="0" y="27"/>
                        </a:lnTo>
                        <a:lnTo>
                          <a:pt x="1" y="22"/>
                        </a:lnTo>
                        <a:lnTo>
                          <a:pt x="3" y="17"/>
                        </a:lnTo>
                        <a:lnTo>
                          <a:pt x="5" y="13"/>
                        </a:lnTo>
                        <a:lnTo>
                          <a:pt x="8" y="10"/>
                        </a:lnTo>
                        <a:lnTo>
                          <a:pt x="10" y="7"/>
                        </a:lnTo>
                        <a:lnTo>
                          <a:pt x="12" y="4"/>
                        </a:lnTo>
                        <a:lnTo>
                          <a:pt x="15" y="2"/>
                        </a:lnTo>
                        <a:lnTo>
                          <a:pt x="17" y="1"/>
                        </a:lnTo>
                        <a:lnTo>
                          <a:pt x="20" y="0"/>
                        </a:lnTo>
                        <a:lnTo>
                          <a:pt x="22"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4" name="Freeform 1171"/>
                  <p:cNvSpPr>
                    <a:spLocks/>
                  </p:cNvSpPr>
                  <p:nvPr/>
                </p:nvSpPr>
                <p:spPr bwMode="auto">
                  <a:xfrm>
                    <a:off x="1239" y="2450"/>
                    <a:ext cx="2" cy="4"/>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w 24"/>
                      <a:gd name="T23" fmla="*/ 0 h 47"/>
                      <a:gd name="T24" fmla="*/ 0 w 24"/>
                      <a:gd name="T25" fmla="*/ 0 h 47"/>
                      <a:gd name="T26" fmla="*/ 0 w 24"/>
                      <a:gd name="T27" fmla="*/ 0 h 47"/>
                      <a:gd name="T28" fmla="*/ 0 w 24"/>
                      <a:gd name="T29" fmla="*/ 0 h 47"/>
                      <a:gd name="T30" fmla="*/ 0 w 24"/>
                      <a:gd name="T31" fmla="*/ 0 h 47"/>
                      <a:gd name="T32" fmla="*/ 0 w 24"/>
                      <a:gd name="T33" fmla="*/ 0 h 47"/>
                      <a:gd name="T34" fmla="*/ 0 w 24"/>
                      <a:gd name="T35" fmla="*/ 0 h 47"/>
                      <a:gd name="T36" fmla="*/ 0 w 24"/>
                      <a:gd name="T37" fmla="*/ 0 h 47"/>
                      <a:gd name="T38" fmla="*/ 0 w 24"/>
                      <a:gd name="T39" fmla="*/ 0 h 47"/>
                      <a:gd name="T40" fmla="*/ 0 w 24"/>
                      <a:gd name="T41" fmla="*/ 0 h 47"/>
                      <a:gd name="T42" fmla="*/ 0 w 24"/>
                      <a:gd name="T43" fmla="*/ 0 h 47"/>
                      <a:gd name="T44" fmla="*/ 0 w 24"/>
                      <a:gd name="T45" fmla="*/ 0 h 47"/>
                      <a:gd name="T46" fmla="*/ 0 w 24"/>
                      <a:gd name="T47" fmla="*/ 0 h 47"/>
                      <a:gd name="T48" fmla="*/ 0 w 24"/>
                      <a:gd name="T49" fmla="*/ 0 h 47"/>
                      <a:gd name="T50" fmla="*/ 0 w 24"/>
                      <a:gd name="T51" fmla="*/ 0 h 47"/>
                      <a:gd name="T52" fmla="*/ 0 w 24"/>
                      <a:gd name="T53" fmla="*/ 0 h 47"/>
                      <a:gd name="T54" fmla="*/ 0 w 24"/>
                      <a:gd name="T55" fmla="*/ 0 h 47"/>
                      <a:gd name="T56" fmla="*/ 0 w 24"/>
                      <a:gd name="T57" fmla="*/ 0 h 47"/>
                      <a:gd name="T58" fmla="*/ 0 w 24"/>
                      <a:gd name="T59" fmla="*/ 0 h 47"/>
                      <a:gd name="T60" fmla="*/ 0 w 24"/>
                      <a:gd name="T61" fmla="*/ 0 h 47"/>
                      <a:gd name="T62" fmla="*/ 0 w 24"/>
                      <a:gd name="T63" fmla="*/ 0 h 47"/>
                      <a:gd name="T64" fmla="*/ 0 w 2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7"/>
                      <a:gd name="T101" fmla="*/ 24 w 2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7">
                        <a:moveTo>
                          <a:pt x="5" y="0"/>
                        </a:moveTo>
                        <a:lnTo>
                          <a:pt x="3" y="1"/>
                        </a:lnTo>
                        <a:lnTo>
                          <a:pt x="2" y="4"/>
                        </a:lnTo>
                        <a:lnTo>
                          <a:pt x="1" y="6"/>
                        </a:lnTo>
                        <a:lnTo>
                          <a:pt x="0" y="10"/>
                        </a:lnTo>
                        <a:lnTo>
                          <a:pt x="0" y="13"/>
                        </a:lnTo>
                        <a:lnTo>
                          <a:pt x="1" y="18"/>
                        </a:lnTo>
                        <a:lnTo>
                          <a:pt x="2" y="22"/>
                        </a:lnTo>
                        <a:lnTo>
                          <a:pt x="3" y="27"/>
                        </a:lnTo>
                        <a:lnTo>
                          <a:pt x="4" y="32"/>
                        </a:lnTo>
                        <a:lnTo>
                          <a:pt x="6" y="36"/>
                        </a:lnTo>
                        <a:lnTo>
                          <a:pt x="8" y="40"/>
                        </a:lnTo>
                        <a:lnTo>
                          <a:pt x="10" y="43"/>
                        </a:lnTo>
                        <a:lnTo>
                          <a:pt x="13" y="45"/>
                        </a:lnTo>
                        <a:lnTo>
                          <a:pt x="15" y="46"/>
                        </a:lnTo>
                        <a:lnTo>
                          <a:pt x="17" y="47"/>
                        </a:lnTo>
                        <a:lnTo>
                          <a:pt x="20" y="47"/>
                        </a:lnTo>
                        <a:lnTo>
                          <a:pt x="21" y="45"/>
                        </a:lnTo>
                        <a:lnTo>
                          <a:pt x="23" y="43"/>
                        </a:lnTo>
                        <a:lnTo>
                          <a:pt x="24" y="40"/>
                        </a:lnTo>
                        <a:lnTo>
                          <a:pt x="24" y="36"/>
                        </a:lnTo>
                        <a:lnTo>
                          <a:pt x="24" y="33"/>
                        </a:lnTo>
                        <a:lnTo>
                          <a:pt x="24" y="28"/>
                        </a:lnTo>
                        <a:lnTo>
                          <a:pt x="23" y="24"/>
                        </a:lnTo>
                        <a:lnTo>
                          <a:pt x="21" y="19"/>
                        </a:lnTo>
                        <a:lnTo>
                          <a:pt x="20" y="15"/>
                        </a:lnTo>
                        <a:lnTo>
                          <a:pt x="18" y="10"/>
                        </a:lnTo>
                        <a:lnTo>
                          <a:pt x="16" y="7"/>
                        </a:lnTo>
                        <a:lnTo>
                          <a:pt x="14" y="4"/>
                        </a:lnTo>
                        <a:lnTo>
                          <a:pt x="12" y="2"/>
                        </a:lnTo>
                        <a:lnTo>
                          <a:pt x="9" y="0"/>
                        </a:lnTo>
                        <a:lnTo>
                          <a:pt x="7"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5" name="Freeform 1172"/>
                  <p:cNvSpPr>
                    <a:spLocks/>
                  </p:cNvSpPr>
                  <p:nvPr/>
                </p:nvSpPr>
                <p:spPr bwMode="auto">
                  <a:xfrm>
                    <a:off x="1240" y="2456"/>
                    <a:ext cx="1" cy="3"/>
                  </a:xfrm>
                  <a:custGeom>
                    <a:avLst/>
                    <a:gdLst>
                      <a:gd name="T0" fmla="*/ 0 w 21"/>
                      <a:gd name="T1" fmla="*/ 0 h 47"/>
                      <a:gd name="T2" fmla="*/ 0 w 21"/>
                      <a:gd name="T3" fmla="*/ 0 h 47"/>
                      <a:gd name="T4" fmla="*/ 0 w 21"/>
                      <a:gd name="T5" fmla="*/ 0 h 47"/>
                      <a:gd name="T6" fmla="*/ 0 w 21"/>
                      <a:gd name="T7" fmla="*/ 0 h 47"/>
                      <a:gd name="T8" fmla="*/ 0 w 21"/>
                      <a:gd name="T9" fmla="*/ 0 h 47"/>
                      <a:gd name="T10" fmla="*/ 0 w 21"/>
                      <a:gd name="T11" fmla="*/ 0 h 47"/>
                      <a:gd name="T12" fmla="*/ 0 w 21"/>
                      <a:gd name="T13" fmla="*/ 0 h 47"/>
                      <a:gd name="T14" fmla="*/ 0 w 21"/>
                      <a:gd name="T15" fmla="*/ 0 h 47"/>
                      <a:gd name="T16" fmla="*/ 0 w 21"/>
                      <a:gd name="T17" fmla="*/ 0 h 47"/>
                      <a:gd name="T18" fmla="*/ 0 w 21"/>
                      <a:gd name="T19" fmla="*/ 0 h 47"/>
                      <a:gd name="T20" fmla="*/ 0 w 21"/>
                      <a:gd name="T21" fmla="*/ 0 h 47"/>
                      <a:gd name="T22" fmla="*/ 0 w 21"/>
                      <a:gd name="T23" fmla="*/ 0 h 47"/>
                      <a:gd name="T24" fmla="*/ 0 w 21"/>
                      <a:gd name="T25" fmla="*/ 0 h 47"/>
                      <a:gd name="T26" fmla="*/ 0 w 21"/>
                      <a:gd name="T27" fmla="*/ 0 h 47"/>
                      <a:gd name="T28" fmla="*/ 0 w 21"/>
                      <a:gd name="T29" fmla="*/ 0 h 47"/>
                      <a:gd name="T30" fmla="*/ 0 w 21"/>
                      <a:gd name="T31" fmla="*/ 0 h 47"/>
                      <a:gd name="T32" fmla="*/ 0 w 21"/>
                      <a:gd name="T33" fmla="*/ 0 h 47"/>
                      <a:gd name="T34" fmla="*/ 0 w 21"/>
                      <a:gd name="T35" fmla="*/ 0 h 47"/>
                      <a:gd name="T36" fmla="*/ 0 w 21"/>
                      <a:gd name="T37" fmla="*/ 0 h 47"/>
                      <a:gd name="T38" fmla="*/ 0 w 21"/>
                      <a:gd name="T39" fmla="*/ 0 h 47"/>
                      <a:gd name="T40" fmla="*/ 0 w 21"/>
                      <a:gd name="T41" fmla="*/ 0 h 47"/>
                      <a:gd name="T42" fmla="*/ 0 w 21"/>
                      <a:gd name="T43" fmla="*/ 0 h 47"/>
                      <a:gd name="T44" fmla="*/ 0 w 21"/>
                      <a:gd name="T45" fmla="*/ 0 h 47"/>
                      <a:gd name="T46" fmla="*/ 0 w 21"/>
                      <a:gd name="T47" fmla="*/ 0 h 47"/>
                      <a:gd name="T48" fmla="*/ 0 w 21"/>
                      <a:gd name="T49" fmla="*/ 0 h 47"/>
                      <a:gd name="T50" fmla="*/ 0 w 21"/>
                      <a:gd name="T51" fmla="*/ 0 h 47"/>
                      <a:gd name="T52" fmla="*/ 0 w 21"/>
                      <a:gd name="T53" fmla="*/ 0 h 47"/>
                      <a:gd name="T54" fmla="*/ 0 w 21"/>
                      <a:gd name="T55" fmla="*/ 0 h 47"/>
                      <a:gd name="T56" fmla="*/ 0 w 21"/>
                      <a:gd name="T57" fmla="*/ 0 h 47"/>
                      <a:gd name="T58" fmla="*/ 0 w 21"/>
                      <a:gd name="T59" fmla="*/ 0 h 47"/>
                      <a:gd name="T60" fmla="*/ 0 w 21"/>
                      <a:gd name="T61" fmla="*/ 0 h 47"/>
                      <a:gd name="T62" fmla="*/ 0 w 21"/>
                      <a:gd name="T63" fmla="*/ 0 h 47"/>
                      <a:gd name="T64" fmla="*/ 0 w 21"/>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47"/>
                      <a:gd name="T101" fmla="*/ 21 w 21"/>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47">
                        <a:moveTo>
                          <a:pt x="10" y="0"/>
                        </a:moveTo>
                        <a:lnTo>
                          <a:pt x="12" y="0"/>
                        </a:lnTo>
                        <a:lnTo>
                          <a:pt x="14" y="2"/>
                        </a:lnTo>
                        <a:lnTo>
                          <a:pt x="16" y="4"/>
                        </a:lnTo>
                        <a:lnTo>
                          <a:pt x="18" y="7"/>
                        </a:lnTo>
                        <a:lnTo>
                          <a:pt x="19" y="10"/>
                        </a:lnTo>
                        <a:lnTo>
                          <a:pt x="20" y="15"/>
                        </a:lnTo>
                        <a:lnTo>
                          <a:pt x="21" y="19"/>
                        </a:lnTo>
                        <a:lnTo>
                          <a:pt x="21" y="24"/>
                        </a:lnTo>
                        <a:lnTo>
                          <a:pt x="21" y="29"/>
                        </a:lnTo>
                        <a:lnTo>
                          <a:pt x="20" y="33"/>
                        </a:lnTo>
                        <a:lnTo>
                          <a:pt x="19" y="37"/>
                        </a:lnTo>
                        <a:lnTo>
                          <a:pt x="18" y="40"/>
                        </a:lnTo>
                        <a:lnTo>
                          <a:pt x="16" y="43"/>
                        </a:lnTo>
                        <a:lnTo>
                          <a:pt x="14" y="45"/>
                        </a:lnTo>
                        <a:lnTo>
                          <a:pt x="12" y="46"/>
                        </a:lnTo>
                        <a:lnTo>
                          <a:pt x="10" y="47"/>
                        </a:lnTo>
                        <a:lnTo>
                          <a:pt x="8" y="46"/>
                        </a:lnTo>
                        <a:lnTo>
                          <a:pt x="6" y="45"/>
                        </a:lnTo>
                        <a:lnTo>
                          <a:pt x="4" y="43"/>
                        </a:lnTo>
                        <a:lnTo>
                          <a:pt x="3" y="40"/>
                        </a:lnTo>
                        <a:lnTo>
                          <a:pt x="1" y="36"/>
                        </a:lnTo>
                        <a:lnTo>
                          <a:pt x="0" y="32"/>
                        </a:lnTo>
                        <a:lnTo>
                          <a:pt x="0" y="28"/>
                        </a:lnTo>
                        <a:lnTo>
                          <a:pt x="0" y="24"/>
                        </a:lnTo>
                        <a:lnTo>
                          <a:pt x="0" y="19"/>
                        </a:lnTo>
                        <a:lnTo>
                          <a:pt x="0" y="15"/>
                        </a:lnTo>
                        <a:lnTo>
                          <a:pt x="1" y="10"/>
                        </a:lnTo>
                        <a:lnTo>
                          <a:pt x="3" y="7"/>
                        </a:lnTo>
                        <a:lnTo>
                          <a:pt x="4" y="4"/>
                        </a:lnTo>
                        <a:lnTo>
                          <a:pt x="6" y="2"/>
                        </a:lnTo>
                        <a:lnTo>
                          <a:pt x="8" y="0"/>
                        </a:lnTo>
                        <a:lnTo>
                          <a:pt x="10"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6" name="Freeform 1173"/>
                  <p:cNvSpPr>
                    <a:spLocks/>
                  </p:cNvSpPr>
                  <p:nvPr/>
                </p:nvSpPr>
                <p:spPr bwMode="auto">
                  <a:xfrm>
                    <a:off x="1241" y="2456"/>
                    <a:ext cx="1" cy="4"/>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w 23"/>
                      <a:gd name="T61" fmla="*/ 0 h 47"/>
                      <a:gd name="T62" fmla="*/ 0 w 23"/>
                      <a:gd name="T63" fmla="*/ 0 h 47"/>
                      <a:gd name="T64" fmla="*/ 0 w 2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7"/>
                      <a:gd name="T101" fmla="*/ 23 w 2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7">
                        <a:moveTo>
                          <a:pt x="17" y="0"/>
                        </a:moveTo>
                        <a:lnTo>
                          <a:pt x="19" y="1"/>
                        </a:lnTo>
                        <a:lnTo>
                          <a:pt x="20" y="4"/>
                        </a:lnTo>
                        <a:lnTo>
                          <a:pt x="22" y="6"/>
                        </a:lnTo>
                        <a:lnTo>
                          <a:pt x="22" y="9"/>
                        </a:lnTo>
                        <a:lnTo>
                          <a:pt x="23" y="13"/>
                        </a:lnTo>
                        <a:lnTo>
                          <a:pt x="23" y="17"/>
                        </a:lnTo>
                        <a:lnTo>
                          <a:pt x="22" y="22"/>
                        </a:lnTo>
                        <a:lnTo>
                          <a:pt x="21" y="27"/>
                        </a:lnTo>
                        <a:lnTo>
                          <a:pt x="20" y="31"/>
                        </a:lnTo>
                        <a:lnTo>
                          <a:pt x="19" y="35"/>
                        </a:lnTo>
                        <a:lnTo>
                          <a:pt x="17" y="39"/>
                        </a:lnTo>
                        <a:lnTo>
                          <a:pt x="15" y="42"/>
                        </a:lnTo>
                        <a:lnTo>
                          <a:pt x="13" y="44"/>
                        </a:lnTo>
                        <a:lnTo>
                          <a:pt x="11" y="46"/>
                        </a:lnTo>
                        <a:lnTo>
                          <a:pt x="8" y="47"/>
                        </a:lnTo>
                        <a:lnTo>
                          <a:pt x="6" y="47"/>
                        </a:lnTo>
                        <a:lnTo>
                          <a:pt x="4" y="46"/>
                        </a:lnTo>
                        <a:lnTo>
                          <a:pt x="2" y="44"/>
                        </a:lnTo>
                        <a:lnTo>
                          <a:pt x="1" y="41"/>
                        </a:lnTo>
                        <a:lnTo>
                          <a:pt x="0" y="38"/>
                        </a:lnTo>
                        <a:lnTo>
                          <a:pt x="0" y="34"/>
                        </a:lnTo>
                        <a:lnTo>
                          <a:pt x="0" y="30"/>
                        </a:lnTo>
                        <a:lnTo>
                          <a:pt x="0" y="25"/>
                        </a:lnTo>
                        <a:lnTo>
                          <a:pt x="1" y="21"/>
                        </a:lnTo>
                        <a:lnTo>
                          <a:pt x="2" y="16"/>
                        </a:lnTo>
                        <a:lnTo>
                          <a:pt x="3" y="12"/>
                        </a:lnTo>
                        <a:lnTo>
                          <a:pt x="5" y="9"/>
                        </a:lnTo>
                        <a:lnTo>
                          <a:pt x="7" y="6"/>
                        </a:lnTo>
                        <a:lnTo>
                          <a:pt x="9" y="3"/>
                        </a:lnTo>
                        <a:lnTo>
                          <a:pt x="12" y="1"/>
                        </a:lnTo>
                        <a:lnTo>
                          <a:pt x="14" y="0"/>
                        </a:lnTo>
                        <a:lnTo>
                          <a:pt x="17"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7" name="Freeform 1174"/>
                  <p:cNvSpPr>
                    <a:spLocks/>
                  </p:cNvSpPr>
                  <p:nvPr/>
                </p:nvSpPr>
                <p:spPr bwMode="auto">
                  <a:xfrm>
                    <a:off x="1240" y="2454"/>
                    <a:ext cx="1" cy="4"/>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w 24"/>
                      <a:gd name="T23" fmla="*/ 0 h 47"/>
                      <a:gd name="T24" fmla="*/ 0 w 24"/>
                      <a:gd name="T25" fmla="*/ 0 h 47"/>
                      <a:gd name="T26" fmla="*/ 0 w 24"/>
                      <a:gd name="T27" fmla="*/ 0 h 47"/>
                      <a:gd name="T28" fmla="*/ 0 w 24"/>
                      <a:gd name="T29" fmla="*/ 0 h 47"/>
                      <a:gd name="T30" fmla="*/ 0 w 24"/>
                      <a:gd name="T31" fmla="*/ 0 h 47"/>
                      <a:gd name="T32" fmla="*/ 0 w 24"/>
                      <a:gd name="T33" fmla="*/ 0 h 47"/>
                      <a:gd name="T34" fmla="*/ 0 w 24"/>
                      <a:gd name="T35" fmla="*/ 0 h 47"/>
                      <a:gd name="T36" fmla="*/ 0 w 24"/>
                      <a:gd name="T37" fmla="*/ 0 h 47"/>
                      <a:gd name="T38" fmla="*/ 0 w 24"/>
                      <a:gd name="T39" fmla="*/ 0 h 47"/>
                      <a:gd name="T40" fmla="*/ 0 w 24"/>
                      <a:gd name="T41" fmla="*/ 0 h 47"/>
                      <a:gd name="T42" fmla="*/ 0 w 24"/>
                      <a:gd name="T43" fmla="*/ 0 h 47"/>
                      <a:gd name="T44" fmla="*/ 0 w 24"/>
                      <a:gd name="T45" fmla="*/ 0 h 47"/>
                      <a:gd name="T46" fmla="*/ 0 w 24"/>
                      <a:gd name="T47" fmla="*/ 0 h 47"/>
                      <a:gd name="T48" fmla="*/ 0 w 24"/>
                      <a:gd name="T49" fmla="*/ 0 h 47"/>
                      <a:gd name="T50" fmla="*/ 0 w 24"/>
                      <a:gd name="T51" fmla="*/ 0 h 47"/>
                      <a:gd name="T52" fmla="*/ 0 w 24"/>
                      <a:gd name="T53" fmla="*/ 0 h 47"/>
                      <a:gd name="T54" fmla="*/ 0 w 24"/>
                      <a:gd name="T55" fmla="*/ 0 h 47"/>
                      <a:gd name="T56" fmla="*/ 0 w 24"/>
                      <a:gd name="T57" fmla="*/ 0 h 47"/>
                      <a:gd name="T58" fmla="*/ 0 w 24"/>
                      <a:gd name="T59" fmla="*/ 0 h 47"/>
                      <a:gd name="T60" fmla="*/ 0 w 24"/>
                      <a:gd name="T61" fmla="*/ 0 h 47"/>
                      <a:gd name="T62" fmla="*/ 0 w 24"/>
                      <a:gd name="T63" fmla="*/ 0 h 47"/>
                      <a:gd name="T64" fmla="*/ 0 w 2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7"/>
                      <a:gd name="T101" fmla="*/ 24 w 2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7">
                        <a:moveTo>
                          <a:pt x="5" y="0"/>
                        </a:moveTo>
                        <a:lnTo>
                          <a:pt x="3" y="2"/>
                        </a:lnTo>
                        <a:lnTo>
                          <a:pt x="2" y="4"/>
                        </a:lnTo>
                        <a:lnTo>
                          <a:pt x="1" y="7"/>
                        </a:lnTo>
                        <a:lnTo>
                          <a:pt x="0" y="11"/>
                        </a:lnTo>
                        <a:lnTo>
                          <a:pt x="0" y="15"/>
                        </a:lnTo>
                        <a:lnTo>
                          <a:pt x="0" y="19"/>
                        </a:lnTo>
                        <a:lnTo>
                          <a:pt x="1" y="23"/>
                        </a:lnTo>
                        <a:lnTo>
                          <a:pt x="2" y="28"/>
                        </a:lnTo>
                        <a:lnTo>
                          <a:pt x="4" y="33"/>
                        </a:lnTo>
                        <a:lnTo>
                          <a:pt x="6" y="37"/>
                        </a:lnTo>
                        <a:lnTo>
                          <a:pt x="8" y="41"/>
                        </a:lnTo>
                        <a:lnTo>
                          <a:pt x="10" y="43"/>
                        </a:lnTo>
                        <a:lnTo>
                          <a:pt x="13" y="45"/>
                        </a:lnTo>
                        <a:lnTo>
                          <a:pt x="15" y="47"/>
                        </a:lnTo>
                        <a:lnTo>
                          <a:pt x="17" y="47"/>
                        </a:lnTo>
                        <a:lnTo>
                          <a:pt x="19" y="47"/>
                        </a:lnTo>
                        <a:lnTo>
                          <a:pt x="20" y="46"/>
                        </a:lnTo>
                        <a:lnTo>
                          <a:pt x="22" y="44"/>
                        </a:lnTo>
                        <a:lnTo>
                          <a:pt x="23" y="42"/>
                        </a:lnTo>
                        <a:lnTo>
                          <a:pt x="23" y="38"/>
                        </a:lnTo>
                        <a:lnTo>
                          <a:pt x="24" y="35"/>
                        </a:lnTo>
                        <a:lnTo>
                          <a:pt x="23" y="29"/>
                        </a:lnTo>
                        <a:lnTo>
                          <a:pt x="23" y="25"/>
                        </a:lnTo>
                        <a:lnTo>
                          <a:pt x="22" y="20"/>
                        </a:lnTo>
                        <a:lnTo>
                          <a:pt x="20" y="16"/>
                        </a:lnTo>
                        <a:lnTo>
                          <a:pt x="18" y="12"/>
                        </a:lnTo>
                        <a:lnTo>
                          <a:pt x="16" y="8"/>
                        </a:lnTo>
                        <a:lnTo>
                          <a:pt x="14" y="5"/>
                        </a:lnTo>
                        <a:lnTo>
                          <a:pt x="11" y="3"/>
                        </a:lnTo>
                        <a:lnTo>
                          <a:pt x="9" y="1"/>
                        </a:lnTo>
                        <a:lnTo>
                          <a:pt x="7"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8" name="Freeform 1175"/>
                  <p:cNvSpPr>
                    <a:spLocks/>
                  </p:cNvSpPr>
                  <p:nvPr/>
                </p:nvSpPr>
                <p:spPr bwMode="auto">
                  <a:xfrm>
                    <a:off x="1240" y="2459"/>
                    <a:ext cx="1" cy="4"/>
                  </a:xfrm>
                  <a:custGeom>
                    <a:avLst/>
                    <a:gdLst>
                      <a:gd name="T0" fmla="*/ 0 w 21"/>
                      <a:gd name="T1" fmla="*/ 0 h 46"/>
                      <a:gd name="T2" fmla="*/ 0 w 21"/>
                      <a:gd name="T3" fmla="*/ 0 h 46"/>
                      <a:gd name="T4" fmla="*/ 0 w 21"/>
                      <a:gd name="T5" fmla="*/ 0 h 46"/>
                      <a:gd name="T6" fmla="*/ 0 w 21"/>
                      <a:gd name="T7" fmla="*/ 0 h 46"/>
                      <a:gd name="T8" fmla="*/ 0 w 21"/>
                      <a:gd name="T9" fmla="*/ 0 h 46"/>
                      <a:gd name="T10" fmla="*/ 0 w 21"/>
                      <a:gd name="T11" fmla="*/ 0 h 46"/>
                      <a:gd name="T12" fmla="*/ 0 w 21"/>
                      <a:gd name="T13" fmla="*/ 0 h 46"/>
                      <a:gd name="T14" fmla="*/ 0 w 21"/>
                      <a:gd name="T15" fmla="*/ 0 h 46"/>
                      <a:gd name="T16" fmla="*/ 0 w 21"/>
                      <a:gd name="T17" fmla="*/ 0 h 46"/>
                      <a:gd name="T18" fmla="*/ 0 w 21"/>
                      <a:gd name="T19" fmla="*/ 0 h 46"/>
                      <a:gd name="T20" fmla="*/ 0 w 21"/>
                      <a:gd name="T21" fmla="*/ 0 h 46"/>
                      <a:gd name="T22" fmla="*/ 0 w 21"/>
                      <a:gd name="T23" fmla="*/ 0 h 46"/>
                      <a:gd name="T24" fmla="*/ 0 w 21"/>
                      <a:gd name="T25" fmla="*/ 0 h 46"/>
                      <a:gd name="T26" fmla="*/ 0 w 21"/>
                      <a:gd name="T27" fmla="*/ 0 h 46"/>
                      <a:gd name="T28" fmla="*/ 0 w 21"/>
                      <a:gd name="T29" fmla="*/ 0 h 46"/>
                      <a:gd name="T30" fmla="*/ 0 w 21"/>
                      <a:gd name="T31" fmla="*/ 0 h 46"/>
                      <a:gd name="T32" fmla="*/ 0 w 21"/>
                      <a:gd name="T33" fmla="*/ 0 h 46"/>
                      <a:gd name="T34" fmla="*/ 0 w 21"/>
                      <a:gd name="T35" fmla="*/ 0 h 46"/>
                      <a:gd name="T36" fmla="*/ 0 w 21"/>
                      <a:gd name="T37" fmla="*/ 0 h 46"/>
                      <a:gd name="T38" fmla="*/ 0 w 21"/>
                      <a:gd name="T39" fmla="*/ 0 h 46"/>
                      <a:gd name="T40" fmla="*/ 0 w 21"/>
                      <a:gd name="T41" fmla="*/ 0 h 46"/>
                      <a:gd name="T42" fmla="*/ 0 w 21"/>
                      <a:gd name="T43" fmla="*/ 0 h 46"/>
                      <a:gd name="T44" fmla="*/ 0 w 21"/>
                      <a:gd name="T45" fmla="*/ 0 h 46"/>
                      <a:gd name="T46" fmla="*/ 0 w 21"/>
                      <a:gd name="T47" fmla="*/ 0 h 46"/>
                      <a:gd name="T48" fmla="*/ 0 w 21"/>
                      <a:gd name="T49" fmla="*/ 0 h 46"/>
                      <a:gd name="T50" fmla="*/ 0 w 21"/>
                      <a:gd name="T51" fmla="*/ 0 h 46"/>
                      <a:gd name="T52" fmla="*/ 0 w 21"/>
                      <a:gd name="T53" fmla="*/ 0 h 46"/>
                      <a:gd name="T54" fmla="*/ 0 w 21"/>
                      <a:gd name="T55" fmla="*/ 0 h 46"/>
                      <a:gd name="T56" fmla="*/ 0 w 21"/>
                      <a:gd name="T57" fmla="*/ 0 h 46"/>
                      <a:gd name="T58" fmla="*/ 0 w 21"/>
                      <a:gd name="T59" fmla="*/ 0 h 46"/>
                      <a:gd name="T60" fmla="*/ 0 w 21"/>
                      <a:gd name="T61" fmla="*/ 0 h 46"/>
                      <a:gd name="T62" fmla="*/ 0 w 21"/>
                      <a:gd name="T63" fmla="*/ 0 h 46"/>
                      <a:gd name="T64" fmla="*/ 0 w 21"/>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46"/>
                      <a:gd name="T101" fmla="*/ 21 w 21"/>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46">
                        <a:moveTo>
                          <a:pt x="7" y="0"/>
                        </a:moveTo>
                        <a:lnTo>
                          <a:pt x="5" y="1"/>
                        </a:lnTo>
                        <a:lnTo>
                          <a:pt x="4" y="2"/>
                        </a:lnTo>
                        <a:lnTo>
                          <a:pt x="2" y="5"/>
                        </a:lnTo>
                        <a:lnTo>
                          <a:pt x="1" y="8"/>
                        </a:lnTo>
                        <a:lnTo>
                          <a:pt x="1" y="11"/>
                        </a:lnTo>
                        <a:lnTo>
                          <a:pt x="0" y="16"/>
                        </a:lnTo>
                        <a:lnTo>
                          <a:pt x="0" y="20"/>
                        </a:lnTo>
                        <a:lnTo>
                          <a:pt x="1" y="25"/>
                        </a:lnTo>
                        <a:lnTo>
                          <a:pt x="1" y="29"/>
                        </a:lnTo>
                        <a:lnTo>
                          <a:pt x="3" y="33"/>
                        </a:lnTo>
                        <a:lnTo>
                          <a:pt x="4" y="38"/>
                        </a:lnTo>
                        <a:lnTo>
                          <a:pt x="6" y="41"/>
                        </a:lnTo>
                        <a:lnTo>
                          <a:pt x="8" y="43"/>
                        </a:lnTo>
                        <a:lnTo>
                          <a:pt x="10" y="45"/>
                        </a:lnTo>
                        <a:lnTo>
                          <a:pt x="12" y="46"/>
                        </a:lnTo>
                        <a:lnTo>
                          <a:pt x="14" y="45"/>
                        </a:lnTo>
                        <a:lnTo>
                          <a:pt x="16" y="44"/>
                        </a:lnTo>
                        <a:lnTo>
                          <a:pt x="17" y="43"/>
                        </a:lnTo>
                        <a:lnTo>
                          <a:pt x="19" y="40"/>
                        </a:lnTo>
                        <a:lnTo>
                          <a:pt x="20" y="37"/>
                        </a:lnTo>
                        <a:lnTo>
                          <a:pt x="20" y="33"/>
                        </a:lnTo>
                        <a:lnTo>
                          <a:pt x="21" y="29"/>
                        </a:lnTo>
                        <a:lnTo>
                          <a:pt x="21" y="24"/>
                        </a:lnTo>
                        <a:lnTo>
                          <a:pt x="20" y="20"/>
                        </a:lnTo>
                        <a:lnTo>
                          <a:pt x="19" y="16"/>
                        </a:lnTo>
                        <a:lnTo>
                          <a:pt x="18" y="12"/>
                        </a:lnTo>
                        <a:lnTo>
                          <a:pt x="16" y="8"/>
                        </a:lnTo>
                        <a:lnTo>
                          <a:pt x="14" y="5"/>
                        </a:lnTo>
                        <a:lnTo>
                          <a:pt x="12" y="3"/>
                        </a:lnTo>
                        <a:lnTo>
                          <a:pt x="10" y="1"/>
                        </a:lnTo>
                        <a:lnTo>
                          <a:pt x="9" y="0"/>
                        </a:lnTo>
                        <a:lnTo>
                          <a:pt x="7"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9" name="Freeform 1176"/>
                  <p:cNvSpPr>
                    <a:spLocks/>
                  </p:cNvSpPr>
                  <p:nvPr/>
                </p:nvSpPr>
                <p:spPr bwMode="auto">
                  <a:xfrm>
                    <a:off x="1241" y="2458"/>
                    <a:ext cx="2" cy="3"/>
                  </a:xfrm>
                  <a:custGeom>
                    <a:avLst/>
                    <a:gdLst>
                      <a:gd name="T0" fmla="*/ 0 w 24"/>
                      <a:gd name="T1" fmla="*/ 0 h 42"/>
                      <a:gd name="T2" fmla="*/ 0 w 24"/>
                      <a:gd name="T3" fmla="*/ 0 h 42"/>
                      <a:gd name="T4" fmla="*/ 0 w 24"/>
                      <a:gd name="T5" fmla="*/ 0 h 42"/>
                      <a:gd name="T6" fmla="*/ 0 w 24"/>
                      <a:gd name="T7" fmla="*/ 0 h 42"/>
                      <a:gd name="T8" fmla="*/ 0 w 24"/>
                      <a:gd name="T9" fmla="*/ 0 h 42"/>
                      <a:gd name="T10" fmla="*/ 0 w 24"/>
                      <a:gd name="T11" fmla="*/ 0 h 42"/>
                      <a:gd name="T12" fmla="*/ 0 w 24"/>
                      <a:gd name="T13" fmla="*/ 0 h 42"/>
                      <a:gd name="T14" fmla="*/ 0 w 24"/>
                      <a:gd name="T15" fmla="*/ 0 h 42"/>
                      <a:gd name="T16" fmla="*/ 0 w 24"/>
                      <a:gd name="T17" fmla="*/ 0 h 42"/>
                      <a:gd name="T18" fmla="*/ 0 w 24"/>
                      <a:gd name="T19" fmla="*/ 0 h 42"/>
                      <a:gd name="T20" fmla="*/ 0 w 24"/>
                      <a:gd name="T21" fmla="*/ 0 h 42"/>
                      <a:gd name="T22" fmla="*/ 0 w 24"/>
                      <a:gd name="T23" fmla="*/ 0 h 42"/>
                      <a:gd name="T24" fmla="*/ 0 w 24"/>
                      <a:gd name="T25" fmla="*/ 0 h 42"/>
                      <a:gd name="T26" fmla="*/ 0 w 24"/>
                      <a:gd name="T27" fmla="*/ 0 h 42"/>
                      <a:gd name="T28" fmla="*/ 0 w 24"/>
                      <a:gd name="T29" fmla="*/ 0 h 42"/>
                      <a:gd name="T30" fmla="*/ 0 w 24"/>
                      <a:gd name="T31" fmla="*/ 0 h 42"/>
                      <a:gd name="T32" fmla="*/ 0 w 24"/>
                      <a:gd name="T33" fmla="*/ 0 h 42"/>
                      <a:gd name="T34" fmla="*/ 0 w 24"/>
                      <a:gd name="T35" fmla="*/ 0 h 42"/>
                      <a:gd name="T36" fmla="*/ 0 w 24"/>
                      <a:gd name="T37" fmla="*/ 0 h 42"/>
                      <a:gd name="T38" fmla="*/ 0 w 24"/>
                      <a:gd name="T39" fmla="*/ 0 h 42"/>
                      <a:gd name="T40" fmla="*/ 0 w 24"/>
                      <a:gd name="T41" fmla="*/ 0 h 42"/>
                      <a:gd name="T42" fmla="*/ 0 w 24"/>
                      <a:gd name="T43" fmla="*/ 0 h 42"/>
                      <a:gd name="T44" fmla="*/ 0 w 24"/>
                      <a:gd name="T45" fmla="*/ 0 h 42"/>
                      <a:gd name="T46" fmla="*/ 0 w 24"/>
                      <a:gd name="T47" fmla="*/ 0 h 42"/>
                      <a:gd name="T48" fmla="*/ 0 w 24"/>
                      <a:gd name="T49" fmla="*/ 0 h 42"/>
                      <a:gd name="T50" fmla="*/ 0 w 24"/>
                      <a:gd name="T51" fmla="*/ 0 h 42"/>
                      <a:gd name="T52" fmla="*/ 0 w 24"/>
                      <a:gd name="T53" fmla="*/ 0 h 42"/>
                      <a:gd name="T54" fmla="*/ 0 w 24"/>
                      <a:gd name="T55" fmla="*/ 0 h 42"/>
                      <a:gd name="T56" fmla="*/ 0 w 24"/>
                      <a:gd name="T57" fmla="*/ 0 h 42"/>
                      <a:gd name="T58" fmla="*/ 0 w 24"/>
                      <a:gd name="T59" fmla="*/ 0 h 42"/>
                      <a:gd name="T60" fmla="*/ 0 w 24"/>
                      <a:gd name="T61" fmla="*/ 0 h 42"/>
                      <a:gd name="T62" fmla="*/ 0 w 24"/>
                      <a:gd name="T63" fmla="*/ 0 h 42"/>
                      <a:gd name="T64" fmla="*/ 0 w 24"/>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2"/>
                      <a:gd name="T101" fmla="*/ 24 w 24"/>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2">
                        <a:moveTo>
                          <a:pt x="19" y="0"/>
                        </a:moveTo>
                        <a:lnTo>
                          <a:pt x="17" y="0"/>
                        </a:lnTo>
                        <a:lnTo>
                          <a:pt x="15" y="1"/>
                        </a:lnTo>
                        <a:lnTo>
                          <a:pt x="13" y="2"/>
                        </a:lnTo>
                        <a:lnTo>
                          <a:pt x="11" y="4"/>
                        </a:lnTo>
                        <a:lnTo>
                          <a:pt x="9" y="7"/>
                        </a:lnTo>
                        <a:lnTo>
                          <a:pt x="6" y="11"/>
                        </a:lnTo>
                        <a:lnTo>
                          <a:pt x="4" y="14"/>
                        </a:lnTo>
                        <a:lnTo>
                          <a:pt x="2" y="19"/>
                        </a:lnTo>
                        <a:lnTo>
                          <a:pt x="1" y="23"/>
                        </a:lnTo>
                        <a:lnTo>
                          <a:pt x="0" y="27"/>
                        </a:lnTo>
                        <a:lnTo>
                          <a:pt x="0" y="30"/>
                        </a:lnTo>
                        <a:lnTo>
                          <a:pt x="0" y="34"/>
                        </a:lnTo>
                        <a:lnTo>
                          <a:pt x="0" y="37"/>
                        </a:lnTo>
                        <a:lnTo>
                          <a:pt x="1" y="39"/>
                        </a:lnTo>
                        <a:lnTo>
                          <a:pt x="2" y="41"/>
                        </a:lnTo>
                        <a:lnTo>
                          <a:pt x="4" y="42"/>
                        </a:lnTo>
                        <a:lnTo>
                          <a:pt x="6" y="42"/>
                        </a:lnTo>
                        <a:lnTo>
                          <a:pt x="8" y="41"/>
                        </a:lnTo>
                        <a:lnTo>
                          <a:pt x="10" y="40"/>
                        </a:lnTo>
                        <a:lnTo>
                          <a:pt x="12" y="38"/>
                        </a:lnTo>
                        <a:lnTo>
                          <a:pt x="15" y="35"/>
                        </a:lnTo>
                        <a:lnTo>
                          <a:pt x="17" y="32"/>
                        </a:lnTo>
                        <a:lnTo>
                          <a:pt x="19" y="28"/>
                        </a:lnTo>
                        <a:lnTo>
                          <a:pt x="21" y="23"/>
                        </a:lnTo>
                        <a:lnTo>
                          <a:pt x="22" y="19"/>
                        </a:lnTo>
                        <a:lnTo>
                          <a:pt x="23" y="15"/>
                        </a:lnTo>
                        <a:lnTo>
                          <a:pt x="24" y="12"/>
                        </a:lnTo>
                        <a:lnTo>
                          <a:pt x="23" y="8"/>
                        </a:lnTo>
                        <a:lnTo>
                          <a:pt x="23" y="6"/>
                        </a:lnTo>
                        <a:lnTo>
                          <a:pt x="22" y="3"/>
                        </a:lnTo>
                        <a:lnTo>
                          <a:pt x="21" y="1"/>
                        </a:lnTo>
                        <a:lnTo>
                          <a:pt x="1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0" name="Freeform 1177"/>
                  <p:cNvSpPr>
                    <a:spLocks/>
                  </p:cNvSpPr>
                  <p:nvPr/>
                </p:nvSpPr>
                <p:spPr bwMode="auto">
                  <a:xfrm>
                    <a:off x="1431" y="2573"/>
                    <a:ext cx="58" cy="34"/>
                  </a:xfrm>
                  <a:custGeom>
                    <a:avLst/>
                    <a:gdLst>
                      <a:gd name="T0" fmla="*/ 0 w 750"/>
                      <a:gd name="T1" fmla="*/ 0 h 440"/>
                      <a:gd name="T2" fmla="*/ 0 w 750"/>
                      <a:gd name="T3" fmla="*/ 0 h 440"/>
                      <a:gd name="T4" fmla="*/ 0 w 750"/>
                      <a:gd name="T5" fmla="*/ 0 h 440"/>
                      <a:gd name="T6" fmla="*/ 0 w 750"/>
                      <a:gd name="T7" fmla="*/ 0 h 440"/>
                      <a:gd name="T8" fmla="*/ 0 w 750"/>
                      <a:gd name="T9" fmla="*/ 0 h 440"/>
                      <a:gd name="T10" fmla="*/ 0 w 750"/>
                      <a:gd name="T11" fmla="*/ 0 h 440"/>
                      <a:gd name="T12" fmla="*/ 0 w 750"/>
                      <a:gd name="T13" fmla="*/ 0 h 440"/>
                      <a:gd name="T14" fmla="*/ 0 w 750"/>
                      <a:gd name="T15" fmla="*/ 0 h 440"/>
                      <a:gd name="T16" fmla="*/ 0 w 750"/>
                      <a:gd name="T17" fmla="*/ 0 h 440"/>
                      <a:gd name="T18" fmla="*/ 0 w 750"/>
                      <a:gd name="T19" fmla="*/ 0 h 440"/>
                      <a:gd name="T20" fmla="*/ 0 w 750"/>
                      <a:gd name="T21" fmla="*/ 0 h 440"/>
                      <a:gd name="T22" fmla="*/ 0 w 750"/>
                      <a:gd name="T23" fmla="*/ 0 h 440"/>
                      <a:gd name="T24" fmla="*/ 0 w 750"/>
                      <a:gd name="T25" fmla="*/ 0 h 440"/>
                      <a:gd name="T26" fmla="*/ 0 w 750"/>
                      <a:gd name="T27" fmla="*/ 0 h 440"/>
                      <a:gd name="T28" fmla="*/ 0 w 750"/>
                      <a:gd name="T29" fmla="*/ 0 h 440"/>
                      <a:gd name="T30" fmla="*/ 0 w 750"/>
                      <a:gd name="T31" fmla="*/ 0 h 440"/>
                      <a:gd name="T32" fmla="*/ 0 w 750"/>
                      <a:gd name="T33" fmla="*/ 0 h 440"/>
                      <a:gd name="T34" fmla="*/ 0 w 750"/>
                      <a:gd name="T35" fmla="*/ 0 h 440"/>
                      <a:gd name="T36" fmla="*/ 0 w 750"/>
                      <a:gd name="T37" fmla="*/ 0 h 440"/>
                      <a:gd name="T38" fmla="*/ 0 w 750"/>
                      <a:gd name="T39" fmla="*/ 0 h 440"/>
                      <a:gd name="T40" fmla="*/ 0 w 750"/>
                      <a:gd name="T41" fmla="*/ 0 h 440"/>
                      <a:gd name="T42" fmla="*/ 0 w 750"/>
                      <a:gd name="T43" fmla="*/ 0 h 440"/>
                      <a:gd name="T44" fmla="*/ 0 w 750"/>
                      <a:gd name="T45" fmla="*/ 0 h 440"/>
                      <a:gd name="T46" fmla="*/ 0 w 750"/>
                      <a:gd name="T47" fmla="*/ 0 h 440"/>
                      <a:gd name="T48" fmla="*/ 0 w 750"/>
                      <a:gd name="T49" fmla="*/ 0 h 440"/>
                      <a:gd name="T50" fmla="*/ 0 w 750"/>
                      <a:gd name="T51" fmla="*/ 0 h 440"/>
                      <a:gd name="T52" fmla="*/ 0 w 750"/>
                      <a:gd name="T53" fmla="*/ 0 h 440"/>
                      <a:gd name="T54" fmla="*/ 0 w 750"/>
                      <a:gd name="T55" fmla="*/ 0 h 440"/>
                      <a:gd name="T56" fmla="*/ 0 w 750"/>
                      <a:gd name="T57" fmla="*/ 0 h 440"/>
                      <a:gd name="T58" fmla="*/ 0 w 750"/>
                      <a:gd name="T59" fmla="*/ 0 h 440"/>
                      <a:gd name="T60" fmla="*/ 0 w 750"/>
                      <a:gd name="T61" fmla="*/ 0 h 440"/>
                      <a:gd name="T62" fmla="*/ 0 w 750"/>
                      <a:gd name="T63" fmla="*/ 0 h 440"/>
                      <a:gd name="T64" fmla="*/ 0 w 750"/>
                      <a:gd name="T65" fmla="*/ 0 h 440"/>
                      <a:gd name="T66" fmla="*/ 0 w 750"/>
                      <a:gd name="T67" fmla="*/ 0 h 440"/>
                      <a:gd name="T68" fmla="*/ 0 w 750"/>
                      <a:gd name="T69" fmla="*/ 0 h 440"/>
                      <a:gd name="T70" fmla="*/ 0 w 750"/>
                      <a:gd name="T71" fmla="*/ 0 h 440"/>
                      <a:gd name="T72" fmla="*/ 0 w 750"/>
                      <a:gd name="T73" fmla="*/ 0 h 440"/>
                      <a:gd name="T74" fmla="*/ 0 w 750"/>
                      <a:gd name="T75" fmla="*/ 0 h 440"/>
                      <a:gd name="T76" fmla="*/ 0 w 750"/>
                      <a:gd name="T77" fmla="*/ 0 h 440"/>
                      <a:gd name="T78" fmla="*/ 0 w 750"/>
                      <a:gd name="T79" fmla="*/ 0 h 440"/>
                      <a:gd name="T80" fmla="*/ 0 w 750"/>
                      <a:gd name="T81" fmla="*/ 0 h 440"/>
                      <a:gd name="T82" fmla="*/ 0 w 750"/>
                      <a:gd name="T83" fmla="*/ 0 h 440"/>
                      <a:gd name="T84" fmla="*/ 0 w 750"/>
                      <a:gd name="T85" fmla="*/ 0 h 440"/>
                      <a:gd name="T86" fmla="*/ 0 w 750"/>
                      <a:gd name="T87" fmla="*/ 0 h 440"/>
                      <a:gd name="T88" fmla="*/ 0 w 750"/>
                      <a:gd name="T89" fmla="*/ 0 h 440"/>
                      <a:gd name="T90" fmla="*/ 0 w 750"/>
                      <a:gd name="T91" fmla="*/ 0 h 440"/>
                      <a:gd name="T92" fmla="*/ 0 w 750"/>
                      <a:gd name="T93" fmla="*/ 0 h 440"/>
                      <a:gd name="T94" fmla="*/ 0 w 750"/>
                      <a:gd name="T95" fmla="*/ 0 h 440"/>
                      <a:gd name="T96" fmla="*/ 0 w 750"/>
                      <a:gd name="T97" fmla="*/ 0 h 440"/>
                      <a:gd name="T98" fmla="*/ 0 w 750"/>
                      <a:gd name="T99" fmla="*/ 0 h 440"/>
                      <a:gd name="T100" fmla="*/ 0 w 750"/>
                      <a:gd name="T101" fmla="*/ 0 h 440"/>
                      <a:gd name="T102" fmla="*/ 0 w 750"/>
                      <a:gd name="T103" fmla="*/ 0 h 440"/>
                      <a:gd name="T104" fmla="*/ 0 w 750"/>
                      <a:gd name="T105" fmla="*/ 0 h 440"/>
                      <a:gd name="T106" fmla="*/ 0 w 750"/>
                      <a:gd name="T107" fmla="*/ 0 h 4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50"/>
                      <a:gd name="T163" fmla="*/ 0 h 440"/>
                      <a:gd name="T164" fmla="*/ 750 w 750"/>
                      <a:gd name="T165" fmla="*/ 440 h 4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50" h="440">
                        <a:moveTo>
                          <a:pt x="700" y="128"/>
                        </a:moveTo>
                        <a:lnTo>
                          <a:pt x="674" y="115"/>
                        </a:lnTo>
                        <a:lnTo>
                          <a:pt x="648" y="103"/>
                        </a:lnTo>
                        <a:lnTo>
                          <a:pt x="622" y="90"/>
                        </a:lnTo>
                        <a:lnTo>
                          <a:pt x="596" y="76"/>
                        </a:lnTo>
                        <a:lnTo>
                          <a:pt x="571" y="64"/>
                        </a:lnTo>
                        <a:lnTo>
                          <a:pt x="545" y="52"/>
                        </a:lnTo>
                        <a:lnTo>
                          <a:pt x="518" y="41"/>
                        </a:lnTo>
                        <a:lnTo>
                          <a:pt x="492" y="30"/>
                        </a:lnTo>
                        <a:lnTo>
                          <a:pt x="484" y="28"/>
                        </a:lnTo>
                        <a:lnTo>
                          <a:pt x="476" y="27"/>
                        </a:lnTo>
                        <a:lnTo>
                          <a:pt x="468" y="27"/>
                        </a:lnTo>
                        <a:lnTo>
                          <a:pt x="460" y="28"/>
                        </a:lnTo>
                        <a:lnTo>
                          <a:pt x="451" y="28"/>
                        </a:lnTo>
                        <a:lnTo>
                          <a:pt x="442" y="29"/>
                        </a:lnTo>
                        <a:lnTo>
                          <a:pt x="434" y="29"/>
                        </a:lnTo>
                        <a:lnTo>
                          <a:pt x="427" y="27"/>
                        </a:lnTo>
                        <a:lnTo>
                          <a:pt x="417" y="25"/>
                        </a:lnTo>
                        <a:lnTo>
                          <a:pt x="406" y="21"/>
                        </a:lnTo>
                        <a:lnTo>
                          <a:pt x="396" y="16"/>
                        </a:lnTo>
                        <a:lnTo>
                          <a:pt x="386" y="12"/>
                        </a:lnTo>
                        <a:lnTo>
                          <a:pt x="375" y="7"/>
                        </a:lnTo>
                        <a:lnTo>
                          <a:pt x="365" y="4"/>
                        </a:lnTo>
                        <a:lnTo>
                          <a:pt x="355" y="1"/>
                        </a:lnTo>
                        <a:lnTo>
                          <a:pt x="345" y="0"/>
                        </a:lnTo>
                        <a:lnTo>
                          <a:pt x="335" y="1"/>
                        </a:lnTo>
                        <a:lnTo>
                          <a:pt x="326" y="2"/>
                        </a:lnTo>
                        <a:lnTo>
                          <a:pt x="318" y="5"/>
                        </a:lnTo>
                        <a:lnTo>
                          <a:pt x="308" y="9"/>
                        </a:lnTo>
                        <a:lnTo>
                          <a:pt x="300" y="13"/>
                        </a:lnTo>
                        <a:lnTo>
                          <a:pt x="291" y="18"/>
                        </a:lnTo>
                        <a:lnTo>
                          <a:pt x="282" y="22"/>
                        </a:lnTo>
                        <a:lnTo>
                          <a:pt x="273" y="26"/>
                        </a:lnTo>
                        <a:lnTo>
                          <a:pt x="260" y="25"/>
                        </a:lnTo>
                        <a:lnTo>
                          <a:pt x="245" y="22"/>
                        </a:lnTo>
                        <a:lnTo>
                          <a:pt x="229" y="19"/>
                        </a:lnTo>
                        <a:lnTo>
                          <a:pt x="214" y="16"/>
                        </a:lnTo>
                        <a:lnTo>
                          <a:pt x="199" y="14"/>
                        </a:lnTo>
                        <a:lnTo>
                          <a:pt x="187" y="15"/>
                        </a:lnTo>
                        <a:lnTo>
                          <a:pt x="182" y="16"/>
                        </a:lnTo>
                        <a:lnTo>
                          <a:pt x="178" y="19"/>
                        </a:lnTo>
                        <a:lnTo>
                          <a:pt x="175" y="22"/>
                        </a:lnTo>
                        <a:lnTo>
                          <a:pt x="173" y="26"/>
                        </a:lnTo>
                        <a:lnTo>
                          <a:pt x="167" y="47"/>
                        </a:lnTo>
                        <a:lnTo>
                          <a:pt x="158" y="68"/>
                        </a:lnTo>
                        <a:lnTo>
                          <a:pt x="151" y="89"/>
                        </a:lnTo>
                        <a:lnTo>
                          <a:pt x="143" y="109"/>
                        </a:lnTo>
                        <a:lnTo>
                          <a:pt x="134" y="129"/>
                        </a:lnTo>
                        <a:lnTo>
                          <a:pt x="125" y="148"/>
                        </a:lnTo>
                        <a:lnTo>
                          <a:pt x="115" y="168"/>
                        </a:lnTo>
                        <a:lnTo>
                          <a:pt x="104" y="187"/>
                        </a:lnTo>
                        <a:lnTo>
                          <a:pt x="94" y="205"/>
                        </a:lnTo>
                        <a:lnTo>
                          <a:pt x="81" y="222"/>
                        </a:lnTo>
                        <a:lnTo>
                          <a:pt x="69" y="241"/>
                        </a:lnTo>
                        <a:lnTo>
                          <a:pt x="57" y="258"/>
                        </a:lnTo>
                        <a:lnTo>
                          <a:pt x="44" y="274"/>
                        </a:lnTo>
                        <a:lnTo>
                          <a:pt x="30" y="291"/>
                        </a:lnTo>
                        <a:lnTo>
                          <a:pt x="15" y="308"/>
                        </a:lnTo>
                        <a:lnTo>
                          <a:pt x="0" y="323"/>
                        </a:lnTo>
                        <a:lnTo>
                          <a:pt x="27" y="305"/>
                        </a:lnTo>
                        <a:lnTo>
                          <a:pt x="53" y="286"/>
                        </a:lnTo>
                        <a:lnTo>
                          <a:pt x="79" y="268"/>
                        </a:lnTo>
                        <a:lnTo>
                          <a:pt x="106" y="250"/>
                        </a:lnTo>
                        <a:lnTo>
                          <a:pt x="132" y="232"/>
                        </a:lnTo>
                        <a:lnTo>
                          <a:pt x="156" y="212"/>
                        </a:lnTo>
                        <a:lnTo>
                          <a:pt x="181" y="193"/>
                        </a:lnTo>
                        <a:lnTo>
                          <a:pt x="202" y="173"/>
                        </a:lnTo>
                        <a:lnTo>
                          <a:pt x="214" y="159"/>
                        </a:lnTo>
                        <a:lnTo>
                          <a:pt x="224" y="144"/>
                        </a:lnTo>
                        <a:lnTo>
                          <a:pt x="232" y="128"/>
                        </a:lnTo>
                        <a:lnTo>
                          <a:pt x="241" y="113"/>
                        </a:lnTo>
                        <a:lnTo>
                          <a:pt x="248" y="97"/>
                        </a:lnTo>
                        <a:lnTo>
                          <a:pt x="254" y="80"/>
                        </a:lnTo>
                        <a:lnTo>
                          <a:pt x="261" y="64"/>
                        </a:lnTo>
                        <a:lnTo>
                          <a:pt x="269" y="49"/>
                        </a:lnTo>
                        <a:lnTo>
                          <a:pt x="283" y="53"/>
                        </a:lnTo>
                        <a:lnTo>
                          <a:pt x="298" y="56"/>
                        </a:lnTo>
                        <a:lnTo>
                          <a:pt x="315" y="59"/>
                        </a:lnTo>
                        <a:lnTo>
                          <a:pt x="330" y="62"/>
                        </a:lnTo>
                        <a:lnTo>
                          <a:pt x="345" y="66"/>
                        </a:lnTo>
                        <a:lnTo>
                          <a:pt x="359" y="70"/>
                        </a:lnTo>
                        <a:lnTo>
                          <a:pt x="373" y="76"/>
                        </a:lnTo>
                        <a:lnTo>
                          <a:pt x="387" y="82"/>
                        </a:lnTo>
                        <a:lnTo>
                          <a:pt x="392" y="86"/>
                        </a:lnTo>
                        <a:lnTo>
                          <a:pt x="397" y="91"/>
                        </a:lnTo>
                        <a:lnTo>
                          <a:pt x="401" y="95"/>
                        </a:lnTo>
                        <a:lnTo>
                          <a:pt x="405" y="100"/>
                        </a:lnTo>
                        <a:lnTo>
                          <a:pt x="411" y="110"/>
                        </a:lnTo>
                        <a:lnTo>
                          <a:pt x="417" y="120"/>
                        </a:lnTo>
                        <a:lnTo>
                          <a:pt x="423" y="130"/>
                        </a:lnTo>
                        <a:lnTo>
                          <a:pt x="430" y="140"/>
                        </a:lnTo>
                        <a:lnTo>
                          <a:pt x="434" y="144"/>
                        </a:lnTo>
                        <a:lnTo>
                          <a:pt x="438" y="149"/>
                        </a:lnTo>
                        <a:lnTo>
                          <a:pt x="443" y="152"/>
                        </a:lnTo>
                        <a:lnTo>
                          <a:pt x="448" y="155"/>
                        </a:lnTo>
                        <a:lnTo>
                          <a:pt x="458" y="162"/>
                        </a:lnTo>
                        <a:lnTo>
                          <a:pt x="468" y="171"/>
                        </a:lnTo>
                        <a:lnTo>
                          <a:pt x="479" y="182"/>
                        </a:lnTo>
                        <a:lnTo>
                          <a:pt x="492" y="194"/>
                        </a:lnTo>
                        <a:lnTo>
                          <a:pt x="504" y="205"/>
                        </a:lnTo>
                        <a:lnTo>
                          <a:pt x="516" y="214"/>
                        </a:lnTo>
                        <a:lnTo>
                          <a:pt x="521" y="217"/>
                        </a:lnTo>
                        <a:lnTo>
                          <a:pt x="528" y="220"/>
                        </a:lnTo>
                        <a:lnTo>
                          <a:pt x="533" y="222"/>
                        </a:lnTo>
                        <a:lnTo>
                          <a:pt x="537" y="222"/>
                        </a:lnTo>
                        <a:lnTo>
                          <a:pt x="656" y="384"/>
                        </a:lnTo>
                        <a:lnTo>
                          <a:pt x="732" y="440"/>
                        </a:lnTo>
                        <a:lnTo>
                          <a:pt x="750" y="287"/>
                        </a:lnTo>
                        <a:lnTo>
                          <a:pt x="700" y="12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1" name="Freeform 1178"/>
                  <p:cNvSpPr>
                    <a:spLocks/>
                  </p:cNvSpPr>
                  <p:nvPr/>
                </p:nvSpPr>
                <p:spPr bwMode="auto">
                  <a:xfrm>
                    <a:off x="1453" y="2575"/>
                    <a:ext cx="36" cy="23"/>
                  </a:xfrm>
                  <a:custGeom>
                    <a:avLst/>
                    <a:gdLst>
                      <a:gd name="T0" fmla="*/ 0 w 471"/>
                      <a:gd name="T1" fmla="*/ 0 h 299"/>
                      <a:gd name="T2" fmla="*/ 0 w 471"/>
                      <a:gd name="T3" fmla="*/ 0 h 299"/>
                      <a:gd name="T4" fmla="*/ 0 w 471"/>
                      <a:gd name="T5" fmla="*/ 0 h 299"/>
                      <a:gd name="T6" fmla="*/ 0 w 471"/>
                      <a:gd name="T7" fmla="*/ 0 h 299"/>
                      <a:gd name="T8" fmla="*/ 0 w 471"/>
                      <a:gd name="T9" fmla="*/ 0 h 299"/>
                      <a:gd name="T10" fmla="*/ 0 w 471"/>
                      <a:gd name="T11" fmla="*/ 0 h 299"/>
                      <a:gd name="T12" fmla="*/ 0 w 471"/>
                      <a:gd name="T13" fmla="*/ 0 h 299"/>
                      <a:gd name="T14" fmla="*/ 0 w 471"/>
                      <a:gd name="T15" fmla="*/ 0 h 299"/>
                      <a:gd name="T16" fmla="*/ 0 w 471"/>
                      <a:gd name="T17" fmla="*/ 0 h 299"/>
                      <a:gd name="T18" fmla="*/ 0 w 471"/>
                      <a:gd name="T19" fmla="*/ 0 h 299"/>
                      <a:gd name="T20" fmla="*/ 0 w 471"/>
                      <a:gd name="T21" fmla="*/ 0 h 299"/>
                      <a:gd name="T22" fmla="*/ 0 w 471"/>
                      <a:gd name="T23" fmla="*/ 0 h 299"/>
                      <a:gd name="T24" fmla="*/ 0 w 471"/>
                      <a:gd name="T25" fmla="*/ 0 h 299"/>
                      <a:gd name="T26" fmla="*/ 0 w 471"/>
                      <a:gd name="T27" fmla="*/ 0 h 299"/>
                      <a:gd name="T28" fmla="*/ 0 w 471"/>
                      <a:gd name="T29" fmla="*/ 0 h 299"/>
                      <a:gd name="T30" fmla="*/ 0 w 471"/>
                      <a:gd name="T31" fmla="*/ 0 h 299"/>
                      <a:gd name="T32" fmla="*/ 0 w 471"/>
                      <a:gd name="T33" fmla="*/ 0 h 299"/>
                      <a:gd name="T34" fmla="*/ 0 w 471"/>
                      <a:gd name="T35" fmla="*/ 0 h 299"/>
                      <a:gd name="T36" fmla="*/ 0 w 471"/>
                      <a:gd name="T37" fmla="*/ 0 h 299"/>
                      <a:gd name="T38" fmla="*/ 0 w 471"/>
                      <a:gd name="T39" fmla="*/ 0 h 299"/>
                      <a:gd name="T40" fmla="*/ 0 w 471"/>
                      <a:gd name="T41" fmla="*/ 0 h 299"/>
                      <a:gd name="T42" fmla="*/ 0 w 471"/>
                      <a:gd name="T43" fmla="*/ 0 h 299"/>
                      <a:gd name="T44" fmla="*/ 0 w 471"/>
                      <a:gd name="T45" fmla="*/ 0 h 299"/>
                      <a:gd name="T46" fmla="*/ 0 w 471"/>
                      <a:gd name="T47" fmla="*/ 0 h 299"/>
                      <a:gd name="T48" fmla="*/ 0 w 471"/>
                      <a:gd name="T49" fmla="*/ 0 h 299"/>
                      <a:gd name="T50" fmla="*/ 0 w 471"/>
                      <a:gd name="T51" fmla="*/ 0 h 299"/>
                      <a:gd name="T52" fmla="*/ 0 w 471"/>
                      <a:gd name="T53" fmla="*/ 0 h 299"/>
                      <a:gd name="T54" fmla="*/ 0 w 471"/>
                      <a:gd name="T55" fmla="*/ 0 h 299"/>
                      <a:gd name="T56" fmla="*/ 0 w 471"/>
                      <a:gd name="T57" fmla="*/ 0 h 299"/>
                      <a:gd name="T58" fmla="*/ 0 w 471"/>
                      <a:gd name="T59" fmla="*/ 0 h 299"/>
                      <a:gd name="T60" fmla="*/ 0 w 471"/>
                      <a:gd name="T61" fmla="*/ 0 h 299"/>
                      <a:gd name="T62" fmla="*/ 0 w 471"/>
                      <a:gd name="T63" fmla="*/ 0 h 299"/>
                      <a:gd name="T64" fmla="*/ 0 w 471"/>
                      <a:gd name="T65" fmla="*/ 0 h 299"/>
                      <a:gd name="T66" fmla="*/ 0 w 471"/>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1"/>
                      <a:gd name="T103" fmla="*/ 0 h 299"/>
                      <a:gd name="T104" fmla="*/ 471 w 471"/>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1" h="299">
                        <a:moveTo>
                          <a:pt x="452" y="224"/>
                        </a:moveTo>
                        <a:lnTo>
                          <a:pt x="430" y="204"/>
                        </a:lnTo>
                        <a:lnTo>
                          <a:pt x="407" y="184"/>
                        </a:lnTo>
                        <a:lnTo>
                          <a:pt x="383" y="166"/>
                        </a:lnTo>
                        <a:lnTo>
                          <a:pt x="358" y="149"/>
                        </a:lnTo>
                        <a:lnTo>
                          <a:pt x="333" y="132"/>
                        </a:lnTo>
                        <a:lnTo>
                          <a:pt x="306" y="114"/>
                        </a:lnTo>
                        <a:lnTo>
                          <a:pt x="279" y="99"/>
                        </a:lnTo>
                        <a:lnTo>
                          <a:pt x="252" y="84"/>
                        </a:lnTo>
                        <a:lnTo>
                          <a:pt x="223" y="70"/>
                        </a:lnTo>
                        <a:lnTo>
                          <a:pt x="194" y="56"/>
                        </a:lnTo>
                        <a:lnTo>
                          <a:pt x="163" y="44"/>
                        </a:lnTo>
                        <a:lnTo>
                          <a:pt x="133" y="33"/>
                        </a:lnTo>
                        <a:lnTo>
                          <a:pt x="102" y="23"/>
                        </a:lnTo>
                        <a:lnTo>
                          <a:pt x="68" y="14"/>
                        </a:lnTo>
                        <a:lnTo>
                          <a:pt x="35" y="7"/>
                        </a:lnTo>
                        <a:lnTo>
                          <a:pt x="0" y="0"/>
                        </a:lnTo>
                        <a:lnTo>
                          <a:pt x="45" y="11"/>
                        </a:lnTo>
                        <a:lnTo>
                          <a:pt x="87" y="24"/>
                        </a:lnTo>
                        <a:lnTo>
                          <a:pt x="127" y="37"/>
                        </a:lnTo>
                        <a:lnTo>
                          <a:pt x="163" y="52"/>
                        </a:lnTo>
                        <a:lnTo>
                          <a:pt x="197" y="68"/>
                        </a:lnTo>
                        <a:lnTo>
                          <a:pt x="229" y="85"/>
                        </a:lnTo>
                        <a:lnTo>
                          <a:pt x="259" y="103"/>
                        </a:lnTo>
                        <a:lnTo>
                          <a:pt x="287" y="121"/>
                        </a:lnTo>
                        <a:lnTo>
                          <a:pt x="314" y="142"/>
                        </a:lnTo>
                        <a:lnTo>
                          <a:pt x="339" y="162"/>
                        </a:lnTo>
                        <a:lnTo>
                          <a:pt x="362" y="183"/>
                        </a:lnTo>
                        <a:lnTo>
                          <a:pt x="386" y="206"/>
                        </a:lnTo>
                        <a:lnTo>
                          <a:pt x="408" y="228"/>
                        </a:lnTo>
                        <a:lnTo>
                          <a:pt x="429" y="251"/>
                        </a:lnTo>
                        <a:lnTo>
                          <a:pt x="450" y="276"/>
                        </a:lnTo>
                        <a:lnTo>
                          <a:pt x="471" y="299"/>
                        </a:lnTo>
                        <a:lnTo>
                          <a:pt x="452" y="22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2" name="Freeform 1179"/>
                  <p:cNvSpPr>
                    <a:spLocks/>
                  </p:cNvSpPr>
                  <p:nvPr/>
                </p:nvSpPr>
                <p:spPr bwMode="auto">
                  <a:xfrm>
                    <a:off x="1468" y="2552"/>
                    <a:ext cx="5" cy="12"/>
                  </a:xfrm>
                  <a:custGeom>
                    <a:avLst/>
                    <a:gdLst>
                      <a:gd name="T0" fmla="*/ 0 w 68"/>
                      <a:gd name="T1" fmla="*/ 0 h 165"/>
                      <a:gd name="T2" fmla="*/ 0 w 68"/>
                      <a:gd name="T3" fmla="*/ 0 h 165"/>
                      <a:gd name="T4" fmla="*/ 0 w 68"/>
                      <a:gd name="T5" fmla="*/ 0 h 165"/>
                      <a:gd name="T6" fmla="*/ 0 w 68"/>
                      <a:gd name="T7" fmla="*/ 0 h 165"/>
                      <a:gd name="T8" fmla="*/ 0 w 68"/>
                      <a:gd name="T9" fmla="*/ 0 h 165"/>
                      <a:gd name="T10" fmla="*/ 0 w 68"/>
                      <a:gd name="T11" fmla="*/ 0 h 165"/>
                      <a:gd name="T12" fmla="*/ 0 w 68"/>
                      <a:gd name="T13" fmla="*/ 0 h 165"/>
                      <a:gd name="T14" fmla="*/ 0 w 68"/>
                      <a:gd name="T15" fmla="*/ 0 h 165"/>
                      <a:gd name="T16" fmla="*/ 0 w 68"/>
                      <a:gd name="T17" fmla="*/ 0 h 165"/>
                      <a:gd name="T18" fmla="*/ 0 w 68"/>
                      <a:gd name="T19" fmla="*/ 0 h 165"/>
                      <a:gd name="T20" fmla="*/ 0 w 68"/>
                      <a:gd name="T21" fmla="*/ 0 h 165"/>
                      <a:gd name="T22" fmla="*/ 0 w 68"/>
                      <a:gd name="T23" fmla="*/ 0 h 165"/>
                      <a:gd name="T24" fmla="*/ 0 w 68"/>
                      <a:gd name="T25" fmla="*/ 0 h 165"/>
                      <a:gd name="T26" fmla="*/ 0 w 68"/>
                      <a:gd name="T27" fmla="*/ 0 h 165"/>
                      <a:gd name="T28" fmla="*/ 0 w 68"/>
                      <a:gd name="T29" fmla="*/ 0 h 165"/>
                      <a:gd name="T30" fmla="*/ 0 w 68"/>
                      <a:gd name="T31" fmla="*/ 0 h 165"/>
                      <a:gd name="T32" fmla="*/ 0 w 68"/>
                      <a:gd name="T33" fmla="*/ 0 h 165"/>
                      <a:gd name="T34" fmla="*/ 0 w 68"/>
                      <a:gd name="T35" fmla="*/ 0 h 165"/>
                      <a:gd name="T36" fmla="*/ 0 w 68"/>
                      <a:gd name="T37" fmla="*/ 0 h 165"/>
                      <a:gd name="T38" fmla="*/ 0 w 68"/>
                      <a:gd name="T39" fmla="*/ 0 h 165"/>
                      <a:gd name="T40" fmla="*/ 0 w 68"/>
                      <a:gd name="T41" fmla="*/ 0 h 165"/>
                      <a:gd name="T42" fmla="*/ 0 w 68"/>
                      <a:gd name="T43" fmla="*/ 0 h 165"/>
                      <a:gd name="T44" fmla="*/ 0 w 68"/>
                      <a:gd name="T45" fmla="*/ 0 h 165"/>
                      <a:gd name="T46" fmla="*/ 0 w 68"/>
                      <a:gd name="T47" fmla="*/ 0 h 165"/>
                      <a:gd name="T48" fmla="*/ 0 w 68"/>
                      <a:gd name="T49" fmla="*/ 0 h 165"/>
                      <a:gd name="T50" fmla="*/ 0 w 68"/>
                      <a:gd name="T51" fmla="*/ 0 h 165"/>
                      <a:gd name="T52" fmla="*/ 0 w 68"/>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165"/>
                      <a:gd name="T83" fmla="*/ 68 w 68"/>
                      <a:gd name="T84" fmla="*/ 165 h 1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165">
                        <a:moveTo>
                          <a:pt x="61" y="165"/>
                        </a:moveTo>
                        <a:lnTo>
                          <a:pt x="68" y="162"/>
                        </a:lnTo>
                        <a:lnTo>
                          <a:pt x="66" y="139"/>
                        </a:lnTo>
                        <a:lnTo>
                          <a:pt x="63" y="117"/>
                        </a:lnTo>
                        <a:lnTo>
                          <a:pt x="59" y="95"/>
                        </a:lnTo>
                        <a:lnTo>
                          <a:pt x="53" y="72"/>
                        </a:lnTo>
                        <a:lnTo>
                          <a:pt x="49" y="62"/>
                        </a:lnTo>
                        <a:lnTo>
                          <a:pt x="44" y="52"/>
                        </a:lnTo>
                        <a:lnTo>
                          <a:pt x="39" y="42"/>
                        </a:lnTo>
                        <a:lnTo>
                          <a:pt x="33" y="33"/>
                        </a:lnTo>
                        <a:lnTo>
                          <a:pt x="26" y="24"/>
                        </a:lnTo>
                        <a:lnTo>
                          <a:pt x="19" y="15"/>
                        </a:lnTo>
                        <a:lnTo>
                          <a:pt x="10" y="7"/>
                        </a:lnTo>
                        <a:lnTo>
                          <a:pt x="0" y="0"/>
                        </a:lnTo>
                        <a:lnTo>
                          <a:pt x="9" y="25"/>
                        </a:lnTo>
                        <a:lnTo>
                          <a:pt x="16" y="30"/>
                        </a:lnTo>
                        <a:lnTo>
                          <a:pt x="21" y="36"/>
                        </a:lnTo>
                        <a:lnTo>
                          <a:pt x="26" y="42"/>
                        </a:lnTo>
                        <a:lnTo>
                          <a:pt x="31" y="49"/>
                        </a:lnTo>
                        <a:lnTo>
                          <a:pt x="35" y="56"/>
                        </a:lnTo>
                        <a:lnTo>
                          <a:pt x="38" y="64"/>
                        </a:lnTo>
                        <a:lnTo>
                          <a:pt x="42" y="73"/>
                        </a:lnTo>
                        <a:lnTo>
                          <a:pt x="44" y="81"/>
                        </a:lnTo>
                        <a:lnTo>
                          <a:pt x="50" y="101"/>
                        </a:lnTo>
                        <a:lnTo>
                          <a:pt x="54" y="121"/>
                        </a:lnTo>
                        <a:lnTo>
                          <a:pt x="57" y="142"/>
                        </a:lnTo>
                        <a:lnTo>
                          <a:pt x="6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3" name="Freeform 1180"/>
                  <p:cNvSpPr>
                    <a:spLocks/>
                  </p:cNvSpPr>
                  <p:nvPr/>
                </p:nvSpPr>
                <p:spPr bwMode="auto">
                  <a:xfrm>
                    <a:off x="1472" y="2563"/>
                    <a:ext cx="3" cy="2"/>
                  </a:xfrm>
                  <a:custGeom>
                    <a:avLst/>
                    <a:gdLst>
                      <a:gd name="T0" fmla="*/ 0 w 39"/>
                      <a:gd name="T1" fmla="*/ 0 h 25"/>
                      <a:gd name="T2" fmla="*/ 0 w 39"/>
                      <a:gd name="T3" fmla="*/ 0 h 25"/>
                      <a:gd name="T4" fmla="*/ 0 w 39"/>
                      <a:gd name="T5" fmla="*/ 0 h 25"/>
                      <a:gd name="T6" fmla="*/ 0 w 39"/>
                      <a:gd name="T7" fmla="*/ 0 h 25"/>
                      <a:gd name="T8" fmla="*/ 0 w 39"/>
                      <a:gd name="T9" fmla="*/ 0 h 25"/>
                      <a:gd name="T10" fmla="*/ 0 w 39"/>
                      <a:gd name="T11" fmla="*/ 0 h 25"/>
                      <a:gd name="T12" fmla="*/ 0 w 39"/>
                      <a:gd name="T13" fmla="*/ 0 h 25"/>
                      <a:gd name="T14" fmla="*/ 0 w 39"/>
                      <a:gd name="T15" fmla="*/ 0 h 25"/>
                      <a:gd name="T16" fmla="*/ 0 w 39"/>
                      <a:gd name="T17" fmla="*/ 0 h 25"/>
                      <a:gd name="T18" fmla="*/ 0 w 39"/>
                      <a:gd name="T19" fmla="*/ 0 h 25"/>
                      <a:gd name="T20" fmla="*/ 0 w 39"/>
                      <a:gd name="T21" fmla="*/ 0 h 25"/>
                      <a:gd name="T22" fmla="*/ 0 w 39"/>
                      <a:gd name="T23" fmla="*/ 0 h 25"/>
                      <a:gd name="T24" fmla="*/ 0 w 39"/>
                      <a:gd name="T25" fmla="*/ 0 h 25"/>
                      <a:gd name="T26" fmla="*/ 0 w 39"/>
                      <a:gd name="T27" fmla="*/ 0 h 25"/>
                      <a:gd name="T28" fmla="*/ 0 w 39"/>
                      <a:gd name="T29" fmla="*/ 0 h 25"/>
                      <a:gd name="T30" fmla="*/ 0 w 39"/>
                      <a:gd name="T31" fmla="*/ 0 h 25"/>
                      <a:gd name="T32" fmla="*/ 0 w 39"/>
                      <a:gd name="T33" fmla="*/ 0 h 25"/>
                      <a:gd name="T34" fmla="*/ 0 w 39"/>
                      <a:gd name="T35" fmla="*/ 0 h 25"/>
                      <a:gd name="T36" fmla="*/ 0 w 39"/>
                      <a:gd name="T37" fmla="*/ 0 h 25"/>
                      <a:gd name="T38" fmla="*/ 0 w 39"/>
                      <a:gd name="T39" fmla="*/ 0 h 25"/>
                      <a:gd name="T40" fmla="*/ 0 w 39"/>
                      <a:gd name="T41" fmla="*/ 0 h 25"/>
                      <a:gd name="T42" fmla="*/ 0 w 39"/>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
                      <a:gd name="T67" fmla="*/ 0 h 25"/>
                      <a:gd name="T68" fmla="*/ 39 w 39"/>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 h="25">
                        <a:moveTo>
                          <a:pt x="0" y="13"/>
                        </a:moveTo>
                        <a:lnTo>
                          <a:pt x="8" y="3"/>
                        </a:lnTo>
                        <a:lnTo>
                          <a:pt x="0" y="6"/>
                        </a:lnTo>
                        <a:lnTo>
                          <a:pt x="23" y="25"/>
                        </a:lnTo>
                        <a:lnTo>
                          <a:pt x="31" y="22"/>
                        </a:lnTo>
                        <a:lnTo>
                          <a:pt x="39" y="12"/>
                        </a:lnTo>
                        <a:lnTo>
                          <a:pt x="31" y="22"/>
                        </a:lnTo>
                        <a:lnTo>
                          <a:pt x="34" y="20"/>
                        </a:lnTo>
                        <a:lnTo>
                          <a:pt x="37" y="18"/>
                        </a:lnTo>
                        <a:lnTo>
                          <a:pt x="39" y="16"/>
                        </a:lnTo>
                        <a:lnTo>
                          <a:pt x="39" y="14"/>
                        </a:lnTo>
                        <a:lnTo>
                          <a:pt x="39" y="12"/>
                        </a:lnTo>
                        <a:lnTo>
                          <a:pt x="39" y="10"/>
                        </a:lnTo>
                        <a:lnTo>
                          <a:pt x="37" y="7"/>
                        </a:lnTo>
                        <a:lnTo>
                          <a:pt x="36" y="5"/>
                        </a:lnTo>
                        <a:lnTo>
                          <a:pt x="30" y="2"/>
                        </a:lnTo>
                        <a:lnTo>
                          <a:pt x="24" y="1"/>
                        </a:lnTo>
                        <a:lnTo>
                          <a:pt x="20" y="0"/>
                        </a:lnTo>
                        <a:lnTo>
                          <a:pt x="16" y="1"/>
                        </a:lnTo>
                        <a:lnTo>
                          <a:pt x="12" y="1"/>
                        </a:lnTo>
                        <a:lnTo>
                          <a:pt x="8" y="3"/>
                        </a:lnTo>
                        <a:lnTo>
                          <a:pt x="0" y="13"/>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4" name="Freeform 1181"/>
                  <p:cNvSpPr>
                    <a:spLocks/>
                  </p:cNvSpPr>
                  <p:nvPr/>
                </p:nvSpPr>
                <p:spPr bwMode="auto">
                  <a:xfrm>
                    <a:off x="1466" y="2551"/>
                    <a:ext cx="9" cy="13"/>
                  </a:xfrm>
                  <a:custGeom>
                    <a:avLst/>
                    <a:gdLst>
                      <a:gd name="T0" fmla="*/ 0 w 108"/>
                      <a:gd name="T1" fmla="*/ 0 h 174"/>
                      <a:gd name="T2" fmla="*/ 0 w 108"/>
                      <a:gd name="T3" fmla="*/ 0 h 174"/>
                      <a:gd name="T4" fmla="*/ 0 w 108"/>
                      <a:gd name="T5" fmla="*/ 0 h 174"/>
                      <a:gd name="T6" fmla="*/ 0 w 108"/>
                      <a:gd name="T7" fmla="*/ 0 h 174"/>
                      <a:gd name="T8" fmla="*/ 0 w 108"/>
                      <a:gd name="T9" fmla="*/ 0 h 174"/>
                      <a:gd name="T10" fmla="*/ 0 w 108"/>
                      <a:gd name="T11" fmla="*/ 0 h 174"/>
                      <a:gd name="T12" fmla="*/ 0 w 108"/>
                      <a:gd name="T13" fmla="*/ 0 h 174"/>
                      <a:gd name="T14" fmla="*/ 0 w 108"/>
                      <a:gd name="T15" fmla="*/ 0 h 174"/>
                      <a:gd name="T16" fmla="*/ 0 w 108"/>
                      <a:gd name="T17" fmla="*/ 0 h 174"/>
                      <a:gd name="T18" fmla="*/ 0 w 108"/>
                      <a:gd name="T19" fmla="*/ 0 h 174"/>
                      <a:gd name="T20" fmla="*/ 0 w 108"/>
                      <a:gd name="T21" fmla="*/ 0 h 174"/>
                      <a:gd name="T22" fmla="*/ 0 w 108"/>
                      <a:gd name="T23" fmla="*/ 0 h 174"/>
                      <a:gd name="T24" fmla="*/ 0 w 108"/>
                      <a:gd name="T25" fmla="*/ 0 h 174"/>
                      <a:gd name="T26" fmla="*/ 0 w 108"/>
                      <a:gd name="T27" fmla="*/ 0 h 174"/>
                      <a:gd name="T28" fmla="*/ 0 w 108"/>
                      <a:gd name="T29" fmla="*/ 0 h 174"/>
                      <a:gd name="T30" fmla="*/ 0 w 108"/>
                      <a:gd name="T31" fmla="*/ 0 h 174"/>
                      <a:gd name="T32" fmla="*/ 0 w 108"/>
                      <a:gd name="T33" fmla="*/ 0 h 174"/>
                      <a:gd name="T34" fmla="*/ 0 w 108"/>
                      <a:gd name="T35" fmla="*/ 0 h 174"/>
                      <a:gd name="T36" fmla="*/ 0 w 108"/>
                      <a:gd name="T37" fmla="*/ 0 h 174"/>
                      <a:gd name="T38" fmla="*/ 0 w 108"/>
                      <a:gd name="T39" fmla="*/ 0 h 174"/>
                      <a:gd name="T40" fmla="*/ 0 w 108"/>
                      <a:gd name="T41" fmla="*/ 0 h 174"/>
                      <a:gd name="T42" fmla="*/ 0 w 108"/>
                      <a:gd name="T43" fmla="*/ 0 h 174"/>
                      <a:gd name="T44" fmla="*/ 0 w 108"/>
                      <a:gd name="T45" fmla="*/ 0 h 174"/>
                      <a:gd name="T46" fmla="*/ 0 w 108"/>
                      <a:gd name="T47" fmla="*/ 0 h 174"/>
                      <a:gd name="T48" fmla="*/ 0 w 108"/>
                      <a:gd name="T49" fmla="*/ 0 h 174"/>
                      <a:gd name="T50" fmla="*/ 0 w 108"/>
                      <a:gd name="T51" fmla="*/ 0 h 174"/>
                      <a:gd name="T52" fmla="*/ 0 w 108"/>
                      <a:gd name="T53" fmla="*/ 0 h 174"/>
                      <a:gd name="T54" fmla="*/ 0 w 108"/>
                      <a:gd name="T55" fmla="*/ 0 h 174"/>
                      <a:gd name="T56" fmla="*/ 0 w 108"/>
                      <a:gd name="T57" fmla="*/ 0 h 174"/>
                      <a:gd name="T58" fmla="*/ 0 w 108"/>
                      <a:gd name="T59" fmla="*/ 0 h 174"/>
                      <a:gd name="T60" fmla="*/ 0 w 108"/>
                      <a:gd name="T61" fmla="*/ 0 h 174"/>
                      <a:gd name="T62" fmla="*/ 0 w 108"/>
                      <a:gd name="T63" fmla="*/ 0 h 174"/>
                      <a:gd name="T64" fmla="*/ 0 w 108"/>
                      <a:gd name="T65" fmla="*/ 0 h 174"/>
                      <a:gd name="T66" fmla="*/ 0 w 108"/>
                      <a:gd name="T67" fmla="*/ 0 h 174"/>
                      <a:gd name="T68" fmla="*/ 0 w 108"/>
                      <a:gd name="T69" fmla="*/ 0 h 174"/>
                      <a:gd name="T70" fmla="*/ 0 w 108"/>
                      <a:gd name="T71" fmla="*/ 0 h 174"/>
                      <a:gd name="T72" fmla="*/ 0 w 108"/>
                      <a:gd name="T73" fmla="*/ 0 h 174"/>
                      <a:gd name="T74" fmla="*/ 0 w 108"/>
                      <a:gd name="T75" fmla="*/ 0 h 174"/>
                      <a:gd name="T76" fmla="*/ 0 w 108"/>
                      <a:gd name="T77" fmla="*/ 0 h 174"/>
                      <a:gd name="T78" fmla="*/ 0 w 108"/>
                      <a:gd name="T79" fmla="*/ 0 h 174"/>
                      <a:gd name="T80" fmla="*/ 0 w 108"/>
                      <a:gd name="T81" fmla="*/ 0 h 174"/>
                      <a:gd name="T82" fmla="*/ 0 w 108"/>
                      <a:gd name="T83" fmla="*/ 0 h 174"/>
                      <a:gd name="T84" fmla="*/ 0 w 108"/>
                      <a:gd name="T85" fmla="*/ 0 h 174"/>
                      <a:gd name="T86" fmla="*/ 0 w 108"/>
                      <a:gd name="T87" fmla="*/ 0 h 1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8"/>
                      <a:gd name="T133" fmla="*/ 0 h 174"/>
                      <a:gd name="T134" fmla="*/ 108 w 108"/>
                      <a:gd name="T135" fmla="*/ 174 h 1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8" h="174">
                        <a:moveTo>
                          <a:pt x="40" y="9"/>
                        </a:moveTo>
                        <a:lnTo>
                          <a:pt x="5" y="19"/>
                        </a:lnTo>
                        <a:lnTo>
                          <a:pt x="14" y="25"/>
                        </a:lnTo>
                        <a:lnTo>
                          <a:pt x="21" y="33"/>
                        </a:lnTo>
                        <a:lnTo>
                          <a:pt x="28" y="41"/>
                        </a:lnTo>
                        <a:lnTo>
                          <a:pt x="35" y="49"/>
                        </a:lnTo>
                        <a:lnTo>
                          <a:pt x="40" y="58"/>
                        </a:lnTo>
                        <a:lnTo>
                          <a:pt x="45" y="67"/>
                        </a:lnTo>
                        <a:lnTo>
                          <a:pt x="49" y="76"/>
                        </a:lnTo>
                        <a:lnTo>
                          <a:pt x="53" y="86"/>
                        </a:lnTo>
                        <a:lnTo>
                          <a:pt x="58" y="108"/>
                        </a:lnTo>
                        <a:lnTo>
                          <a:pt x="62" y="130"/>
                        </a:lnTo>
                        <a:lnTo>
                          <a:pt x="65" y="151"/>
                        </a:lnTo>
                        <a:lnTo>
                          <a:pt x="69" y="174"/>
                        </a:lnTo>
                        <a:lnTo>
                          <a:pt x="108" y="173"/>
                        </a:lnTo>
                        <a:lnTo>
                          <a:pt x="106" y="150"/>
                        </a:lnTo>
                        <a:lnTo>
                          <a:pt x="103" y="128"/>
                        </a:lnTo>
                        <a:lnTo>
                          <a:pt x="99" y="105"/>
                        </a:lnTo>
                        <a:lnTo>
                          <a:pt x="93" y="82"/>
                        </a:lnTo>
                        <a:lnTo>
                          <a:pt x="89" y="72"/>
                        </a:lnTo>
                        <a:lnTo>
                          <a:pt x="84" y="61"/>
                        </a:lnTo>
                        <a:lnTo>
                          <a:pt x="79" y="51"/>
                        </a:lnTo>
                        <a:lnTo>
                          <a:pt x="73" y="41"/>
                        </a:lnTo>
                        <a:lnTo>
                          <a:pt x="64" y="31"/>
                        </a:lnTo>
                        <a:lnTo>
                          <a:pt x="56" y="21"/>
                        </a:lnTo>
                        <a:lnTo>
                          <a:pt x="46" y="13"/>
                        </a:lnTo>
                        <a:lnTo>
                          <a:pt x="35" y="5"/>
                        </a:lnTo>
                        <a:lnTo>
                          <a:pt x="1" y="14"/>
                        </a:lnTo>
                        <a:lnTo>
                          <a:pt x="35" y="5"/>
                        </a:lnTo>
                        <a:lnTo>
                          <a:pt x="32" y="3"/>
                        </a:lnTo>
                        <a:lnTo>
                          <a:pt x="29" y="2"/>
                        </a:lnTo>
                        <a:lnTo>
                          <a:pt x="25" y="1"/>
                        </a:lnTo>
                        <a:lnTo>
                          <a:pt x="21" y="0"/>
                        </a:lnTo>
                        <a:lnTo>
                          <a:pt x="14" y="1"/>
                        </a:lnTo>
                        <a:lnTo>
                          <a:pt x="7" y="3"/>
                        </a:lnTo>
                        <a:lnTo>
                          <a:pt x="5" y="5"/>
                        </a:lnTo>
                        <a:lnTo>
                          <a:pt x="3" y="6"/>
                        </a:lnTo>
                        <a:lnTo>
                          <a:pt x="1" y="8"/>
                        </a:lnTo>
                        <a:lnTo>
                          <a:pt x="0" y="10"/>
                        </a:lnTo>
                        <a:lnTo>
                          <a:pt x="0" y="12"/>
                        </a:lnTo>
                        <a:lnTo>
                          <a:pt x="1" y="15"/>
                        </a:lnTo>
                        <a:lnTo>
                          <a:pt x="2" y="17"/>
                        </a:lnTo>
                        <a:lnTo>
                          <a:pt x="5" y="19"/>
                        </a:lnTo>
                        <a:lnTo>
                          <a:pt x="40"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5" name="Freeform 1182"/>
                  <p:cNvSpPr>
                    <a:spLocks/>
                  </p:cNvSpPr>
                  <p:nvPr/>
                </p:nvSpPr>
                <p:spPr bwMode="auto">
                  <a:xfrm>
                    <a:off x="1466" y="2552"/>
                    <a:ext cx="4" cy="3"/>
                  </a:xfrm>
                  <a:custGeom>
                    <a:avLst/>
                    <a:gdLst>
                      <a:gd name="T0" fmla="*/ 0 w 48"/>
                      <a:gd name="T1" fmla="*/ 0 h 39"/>
                      <a:gd name="T2" fmla="*/ 0 w 48"/>
                      <a:gd name="T3" fmla="*/ 0 h 39"/>
                      <a:gd name="T4" fmla="*/ 0 w 48"/>
                      <a:gd name="T5" fmla="*/ 0 h 39"/>
                      <a:gd name="T6" fmla="*/ 0 w 48"/>
                      <a:gd name="T7" fmla="*/ 0 h 39"/>
                      <a:gd name="T8" fmla="*/ 0 w 48"/>
                      <a:gd name="T9" fmla="*/ 0 h 39"/>
                      <a:gd name="T10" fmla="*/ 0 w 48"/>
                      <a:gd name="T11" fmla="*/ 0 h 39"/>
                      <a:gd name="T12" fmla="*/ 0 w 48"/>
                      <a:gd name="T13" fmla="*/ 0 h 39"/>
                      <a:gd name="T14" fmla="*/ 0 w 48"/>
                      <a:gd name="T15" fmla="*/ 0 h 39"/>
                      <a:gd name="T16" fmla="*/ 0 w 48"/>
                      <a:gd name="T17" fmla="*/ 0 h 39"/>
                      <a:gd name="T18" fmla="*/ 0 w 48"/>
                      <a:gd name="T19" fmla="*/ 0 h 39"/>
                      <a:gd name="T20" fmla="*/ 0 w 48"/>
                      <a:gd name="T21" fmla="*/ 0 h 39"/>
                      <a:gd name="T22" fmla="*/ 0 w 48"/>
                      <a:gd name="T23" fmla="*/ 0 h 39"/>
                      <a:gd name="T24" fmla="*/ 0 w 48"/>
                      <a:gd name="T25" fmla="*/ 0 h 39"/>
                      <a:gd name="T26" fmla="*/ 0 w 48"/>
                      <a:gd name="T27" fmla="*/ 0 h 39"/>
                      <a:gd name="T28" fmla="*/ 0 w 48"/>
                      <a:gd name="T29" fmla="*/ 0 h 39"/>
                      <a:gd name="T30" fmla="*/ 0 w 48"/>
                      <a:gd name="T31" fmla="*/ 0 h 39"/>
                      <a:gd name="T32" fmla="*/ 0 w 48"/>
                      <a:gd name="T33" fmla="*/ 0 h 39"/>
                      <a:gd name="T34" fmla="*/ 0 w 48"/>
                      <a:gd name="T35" fmla="*/ 0 h 39"/>
                      <a:gd name="T36" fmla="*/ 0 w 48"/>
                      <a:gd name="T37" fmla="*/ 0 h 39"/>
                      <a:gd name="T38" fmla="*/ 0 w 48"/>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39"/>
                      <a:gd name="T62" fmla="*/ 48 w 48"/>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39">
                        <a:moveTo>
                          <a:pt x="44" y="20"/>
                        </a:moveTo>
                        <a:lnTo>
                          <a:pt x="48" y="26"/>
                        </a:lnTo>
                        <a:lnTo>
                          <a:pt x="39" y="0"/>
                        </a:lnTo>
                        <a:lnTo>
                          <a:pt x="0" y="5"/>
                        </a:lnTo>
                        <a:lnTo>
                          <a:pt x="9" y="30"/>
                        </a:lnTo>
                        <a:lnTo>
                          <a:pt x="13" y="35"/>
                        </a:lnTo>
                        <a:lnTo>
                          <a:pt x="9" y="30"/>
                        </a:lnTo>
                        <a:lnTo>
                          <a:pt x="10" y="33"/>
                        </a:lnTo>
                        <a:lnTo>
                          <a:pt x="12" y="35"/>
                        </a:lnTo>
                        <a:lnTo>
                          <a:pt x="15" y="37"/>
                        </a:lnTo>
                        <a:lnTo>
                          <a:pt x="18" y="38"/>
                        </a:lnTo>
                        <a:lnTo>
                          <a:pt x="25" y="39"/>
                        </a:lnTo>
                        <a:lnTo>
                          <a:pt x="32" y="39"/>
                        </a:lnTo>
                        <a:lnTo>
                          <a:pt x="39" y="38"/>
                        </a:lnTo>
                        <a:lnTo>
                          <a:pt x="45" y="35"/>
                        </a:lnTo>
                        <a:lnTo>
                          <a:pt x="47" y="33"/>
                        </a:lnTo>
                        <a:lnTo>
                          <a:pt x="48" y="31"/>
                        </a:lnTo>
                        <a:lnTo>
                          <a:pt x="48" y="29"/>
                        </a:lnTo>
                        <a:lnTo>
                          <a:pt x="48" y="26"/>
                        </a:lnTo>
                        <a:lnTo>
                          <a:pt x="44" y="2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6" name="Freeform 1183"/>
                  <p:cNvSpPr>
                    <a:spLocks/>
                  </p:cNvSpPr>
                  <p:nvPr/>
                </p:nvSpPr>
                <p:spPr bwMode="auto">
                  <a:xfrm>
                    <a:off x="1467" y="2553"/>
                    <a:ext cx="7" cy="12"/>
                  </a:xfrm>
                  <a:custGeom>
                    <a:avLst/>
                    <a:gdLst>
                      <a:gd name="T0" fmla="*/ 0 w 87"/>
                      <a:gd name="T1" fmla="*/ 0 h 159"/>
                      <a:gd name="T2" fmla="*/ 0 w 87"/>
                      <a:gd name="T3" fmla="*/ 0 h 159"/>
                      <a:gd name="T4" fmla="*/ 0 w 87"/>
                      <a:gd name="T5" fmla="*/ 0 h 159"/>
                      <a:gd name="T6" fmla="*/ 0 w 87"/>
                      <a:gd name="T7" fmla="*/ 0 h 159"/>
                      <a:gd name="T8" fmla="*/ 0 w 87"/>
                      <a:gd name="T9" fmla="*/ 0 h 159"/>
                      <a:gd name="T10" fmla="*/ 0 w 87"/>
                      <a:gd name="T11" fmla="*/ 0 h 159"/>
                      <a:gd name="T12" fmla="*/ 0 w 87"/>
                      <a:gd name="T13" fmla="*/ 0 h 159"/>
                      <a:gd name="T14" fmla="*/ 0 w 87"/>
                      <a:gd name="T15" fmla="*/ 0 h 159"/>
                      <a:gd name="T16" fmla="*/ 0 w 87"/>
                      <a:gd name="T17" fmla="*/ 0 h 159"/>
                      <a:gd name="T18" fmla="*/ 0 w 87"/>
                      <a:gd name="T19" fmla="*/ 0 h 159"/>
                      <a:gd name="T20" fmla="*/ 0 w 87"/>
                      <a:gd name="T21" fmla="*/ 0 h 159"/>
                      <a:gd name="T22" fmla="*/ 0 w 87"/>
                      <a:gd name="T23" fmla="*/ 0 h 159"/>
                      <a:gd name="T24" fmla="*/ 0 w 87"/>
                      <a:gd name="T25" fmla="*/ 0 h 159"/>
                      <a:gd name="T26" fmla="*/ 0 w 87"/>
                      <a:gd name="T27" fmla="*/ 0 h 159"/>
                      <a:gd name="T28" fmla="*/ 0 w 87"/>
                      <a:gd name="T29" fmla="*/ 0 h 159"/>
                      <a:gd name="T30" fmla="*/ 0 w 87"/>
                      <a:gd name="T31" fmla="*/ 0 h 159"/>
                      <a:gd name="T32" fmla="*/ 0 w 87"/>
                      <a:gd name="T33" fmla="*/ 0 h 159"/>
                      <a:gd name="T34" fmla="*/ 0 w 87"/>
                      <a:gd name="T35" fmla="*/ 0 h 159"/>
                      <a:gd name="T36" fmla="*/ 0 w 87"/>
                      <a:gd name="T37" fmla="*/ 0 h 159"/>
                      <a:gd name="T38" fmla="*/ 0 w 87"/>
                      <a:gd name="T39" fmla="*/ 0 h 159"/>
                      <a:gd name="T40" fmla="*/ 0 w 87"/>
                      <a:gd name="T41" fmla="*/ 0 h 159"/>
                      <a:gd name="T42" fmla="*/ 0 w 87"/>
                      <a:gd name="T43" fmla="*/ 0 h 159"/>
                      <a:gd name="T44" fmla="*/ 0 w 87"/>
                      <a:gd name="T45" fmla="*/ 0 h 159"/>
                      <a:gd name="T46" fmla="*/ 0 w 87"/>
                      <a:gd name="T47" fmla="*/ 0 h 159"/>
                      <a:gd name="T48" fmla="*/ 0 w 87"/>
                      <a:gd name="T49" fmla="*/ 0 h 159"/>
                      <a:gd name="T50" fmla="*/ 0 w 87"/>
                      <a:gd name="T51" fmla="*/ 0 h 159"/>
                      <a:gd name="T52" fmla="*/ 0 w 87"/>
                      <a:gd name="T53" fmla="*/ 0 h 159"/>
                      <a:gd name="T54" fmla="*/ 0 w 87"/>
                      <a:gd name="T55" fmla="*/ 0 h 159"/>
                      <a:gd name="T56" fmla="*/ 0 w 87"/>
                      <a:gd name="T57" fmla="*/ 0 h 159"/>
                      <a:gd name="T58" fmla="*/ 0 w 87"/>
                      <a:gd name="T59" fmla="*/ 0 h 159"/>
                      <a:gd name="T60" fmla="*/ 0 w 87"/>
                      <a:gd name="T61" fmla="*/ 0 h 159"/>
                      <a:gd name="T62" fmla="*/ 0 w 87"/>
                      <a:gd name="T63" fmla="*/ 0 h 159"/>
                      <a:gd name="T64" fmla="*/ 0 w 87"/>
                      <a:gd name="T65" fmla="*/ 0 h 159"/>
                      <a:gd name="T66" fmla="*/ 0 w 87"/>
                      <a:gd name="T67" fmla="*/ 0 h 159"/>
                      <a:gd name="T68" fmla="*/ 0 w 87"/>
                      <a:gd name="T69" fmla="*/ 0 h 159"/>
                      <a:gd name="T70" fmla="*/ 0 w 87"/>
                      <a:gd name="T71" fmla="*/ 0 h 159"/>
                      <a:gd name="T72" fmla="*/ 0 w 87"/>
                      <a:gd name="T73" fmla="*/ 0 h 159"/>
                      <a:gd name="T74" fmla="*/ 0 w 87"/>
                      <a:gd name="T75" fmla="*/ 0 h 159"/>
                      <a:gd name="T76" fmla="*/ 0 w 87"/>
                      <a:gd name="T77" fmla="*/ 0 h 159"/>
                      <a:gd name="T78" fmla="*/ 0 w 87"/>
                      <a:gd name="T79" fmla="*/ 0 h 159"/>
                      <a:gd name="T80" fmla="*/ 0 w 87"/>
                      <a:gd name="T81" fmla="*/ 0 h 159"/>
                      <a:gd name="T82" fmla="*/ 0 w 87"/>
                      <a:gd name="T83" fmla="*/ 0 h 1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7"/>
                      <a:gd name="T127" fmla="*/ 0 h 159"/>
                      <a:gd name="T128" fmla="*/ 87 w 87"/>
                      <a:gd name="T129" fmla="*/ 159 h 1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7" h="159">
                        <a:moveTo>
                          <a:pt x="55" y="138"/>
                        </a:moveTo>
                        <a:lnTo>
                          <a:pt x="87" y="147"/>
                        </a:lnTo>
                        <a:lnTo>
                          <a:pt x="83" y="124"/>
                        </a:lnTo>
                        <a:lnTo>
                          <a:pt x="80" y="103"/>
                        </a:lnTo>
                        <a:lnTo>
                          <a:pt x="76" y="83"/>
                        </a:lnTo>
                        <a:lnTo>
                          <a:pt x="71" y="63"/>
                        </a:lnTo>
                        <a:lnTo>
                          <a:pt x="68" y="53"/>
                        </a:lnTo>
                        <a:lnTo>
                          <a:pt x="65" y="45"/>
                        </a:lnTo>
                        <a:lnTo>
                          <a:pt x="61" y="36"/>
                        </a:lnTo>
                        <a:lnTo>
                          <a:pt x="57" y="28"/>
                        </a:lnTo>
                        <a:lnTo>
                          <a:pt x="51" y="21"/>
                        </a:lnTo>
                        <a:lnTo>
                          <a:pt x="45" y="14"/>
                        </a:lnTo>
                        <a:lnTo>
                          <a:pt x="38" y="7"/>
                        </a:lnTo>
                        <a:lnTo>
                          <a:pt x="31" y="0"/>
                        </a:lnTo>
                        <a:lnTo>
                          <a:pt x="0" y="15"/>
                        </a:lnTo>
                        <a:lnTo>
                          <a:pt x="5" y="19"/>
                        </a:lnTo>
                        <a:lnTo>
                          <a:pt x="10" y="24"/>
                        </a:lnTo>
                        <a:lnTo>
                          <a:pt x="14" y="29"/>
                        </a:lnTo>
                        <a:lnTo>
                          <a:pt x="18" y="35"/>
                        </a:lnTo>
                        <a:lnTo>
                          <a:pt x="22" y="42"/>
                        </a:lnTo>
                        <a:lnTo>
                          <a:pt x="25" y="50"/>
                        </a:lnTo>
                        <a:lnTo>
                          <a:pt x="28" y="58"/>
                        </a:lnTo>
                        <a:lnTo>
                          <a:pt x="31" y="66"/>
                        </a:lnTo>
                        <a:lnTo>
                          <a:pt x="35" y="86"/>
                        </a:lnTo>
                        <a:lnTo>
                          <a:pt x="39" y="105"/>
                        </a:lnTo>
                        <a:lnTo>
                          <a:pt x="43" y="126"/>
                        </a:lnTo>
                        <a:lnTo>
                          <a:pt x="46" y="149"/>
                        </a:lnTo>
                        <a:lnTo>
                          <a:pt x="78" y="157"/>
                        </a:lnTo>
                        <a:lnTo>
                          <a:pt x="46" y="149"/>
                        </a:lnTo>
                        <a:lnTo>
                          <a:pt x="47" y="151"/>
                        </a:lnTo>
                        <a:lnTo>
                          <a:pt x="48" y="154"/>
                        </a:lnTo>
                        <a:lnTo>
                          <a:pt x="51" y="155"/>
                        </a:lnTo>
                        <a:lnTo>
                          <a:pt x="53" y="157"/>
                        </a:lnTo>
                        <a:lnTo>
                          <a:pt x="61" y="159"/>
                        </a:lnTo>
                        <a:lnTo>
                          <a:pt x="69" y="159"/>
                        </a:lnTo>
                        <a:lnTo>
                          <a:pt x="76" y="158"/>
                        </a:lnTo>
                        <a:lnTo>
                          <a:pt x="82" y="155"/>
                        </a:lnTo>
                        <a:lnTo>
                          <a:pt x="84" y="154"/>
                        </a:lnTo>
                        <a:lnTo>
                          <a:pt x="86" y="152"/>
                        </a:lnTo>
                        <a:lnTo>
                          <a:pt x="87" y="149"/>
                        </a:lnTo>
                        <a:lnTo>
                          <a:pt x="87" y="147"/>
                        </a:lnTo>
                        <a:lnTo>
                          <a:pt x="55" y="13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7" name="Freeform 1184"/>
                  <p:cNvSpPr>
                    <a:spLocks/>
                  </p:cNvSpPr>
                  <p:nvPr/>
                </p:nvSpPr>
                <p:spPr bwMode="auto">
                  <a:xfrm>
                    <a:off x="1467" y="2554"/>
                    <a:ext cx="6" cy="12"/>
                  </a:xfrm>
                  <a:custGeom>
                    <a:avLst/>
                    <a:gdLst>
                      <a:gd name="T0" fmla="*/ 0 w 79"/>
                      <a:gd name="T1" fmla="*/ 0 h 159"/>
                      <a:gd name="T2" fmla="*/ 0 w 79"/>
                      <a:gd name="T3" fmla="*/ 0 h 159"/>
                      <a:gd name="T4" fmla="*/ 0 w 79"/>
                      <a:gd name="T5" fmla="*/ 0 h 159"/>
                      <a:gd name="T6" fmla="*/ 0 w 79"/>
                      <a:gd name="T7" fmla="*/ 0 h 159"/>
                      <a:gd name="T8" fmla="*/ 0 w 79"/>
                      <a:gd name="T9" fmla="*/ 0 h 159"/>
                      <a:gd name="T10" fmla="*/ 0 w 79"/>
                      <a:gd name="T11" fmla="*/ 0 h 159"/>
                      <a:gd name="T12" fmla="*/ 0 w 79"/>
                      <a:gd name="T13" fmla="*/ 0 h 159"/>
                      <a:gd name="T14" fmla="*/ 0 w 79"/>
                      <a:gd name="T15" fmla="*/ 0 h 159"/>
                      <a:gd name="T16" fmla="*/ 0 w 79"/>
                      <a:gd name="T17" fmla="*/ 0 h 159"/>
                      <a:gd name="T18" fmla="*/ 0 w 79"/>
                      <a:gd name="T19" fmla="*/ 0 h 159"/>
                      <a:gd name="T20" fmla="*/ 0 w 79"/>
                      <a:gd name="T21" fmla="*/ 0 h 159"/>
                      <a:gd name="T22" fmla="*/ 0 w 79"/>
                      <a:gd name="T23" fmla="*/ 0 h 159"/>
                      <a:gd name="T24" fmla="*/ 0 w 79"/>
                      <a:gd name="T25" fmla="*/ 0 h 159"/>
                      <a:gd name="T26" fmla="*/ 0 w 79"/>
                      <a:gd name="T27" fmla="*/ 0 h 159"/>
                      <a:gd name="T28" fmla="*/ 0 w 79"/>
                      <a:gd name="T29" fmla="*/ 0 h 159"/>
                      <a:gd name="T30" fmla="*/ 0 w 79"/>
                      <a:gd name="T31" fmla="*/ 0 h 159"/>
                      <a:gd name="T32" fmla="*/ 0 w 79"/>
                      <a:gd name="T33" fmla="*/ 0 h 159"/>
                      <a:gd name="T34" fmla="*/ 0 w 79"/>
                      <a:gd name="T35" fmla="*/ 0 h 159"/>
                      <a:gd name="T36" fmla="*/ 0 w 79"/>
                      <a:gd name="T37" fmla="*/ 0 h 159"/>
                      <a:gd name="T38" fmla="*/ 0 w 79"/>
                      <a:gd name="T39" fmla="*/ 0 h 159"/>
                      <a:gd name="T40" fmla="*/ 0 w 79"/>
                      <a:gd name="T41" fmla="*/ 0 h 159"/>
                      <a:gd name="T42" fmla="*/ 0 w 79"/>
                      <a:gd name="T43" fmla="*/ 0 h 159"/>
                      <a:gd name="T44" fmla="*/ 0 w 79"/>
                      <a:gd name="T45" fmla="*/ 0 h 159"/>
                      <a:gd name="T46" fmla="*/ 0 w 79"/>
                      <a:gd name="T47" fmla="*/ 0 h 159"/>
                      <a:gd name="T48" fmla="*/ 0 w 79"/>
                      <a:gd name="T49" fmla="*/ 0 h 159"/>
                      <a:gd name="T50" fmla="*/ 0 w 79"/>
                      <a:gd name="T51" fmla="*/ 0 h 159"/>
                      <a:gd name="T52" fmla="*/ 0 w 79"/>
                      <a:gd name="T53" fmla="*/ 0 h 1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9"/>
                      <a:gd name="T82" fmla="*/ 0 h 159"/>
                      <a:gd name="T83" fmla="*/ 79 w 79"/>
                      <a:gd name="T84" fmla="*/ 159 h 1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9" h="159">
                        <a:moveTo>
                          <a:pt x="73" y="159"/>
                        </a:moveTo>
                        <a:lnTo>
                          <a:pt x="79" y="155"/>
                        </a:lnTo>
                        <a:lnTo>
                          <a:pt x="75" y="132"/>
                        </a:lnTo>
                        <a:lnTo>
                          <a:pt x="70" y="112"/>
                        </a:lnTo>
                        <a:lnTo>
                          <a:pt x="64" y="91"/>
                        </a:lnTo>
                        <a:lnTo>
                          <a:pt x="56" y="71"/>
                        </a:lnTo>
                        <a:lnTo>
                          <a:pt x="50" y="61"/>
                        </a:lnTo>
                        <a:lnTo>
                          <a:pt x="45" y="51"/>
                        </a:lnTo>
                        <a:lnTo>
                          <a:pt x="39" y="42"/>
                        </a:lnTo>
                        <a:lnTo>
                          <a:pt x="32" y="33"/>
                        </a:lnTo>
                        <a:lnTo>
                          <a:pt x="25" y="24"/>
                        </a:lnTo>
                        <a:lnTo>
                          <a:pt x="18" y="16"/>
                        </a:lnTo>
                        <a:lnTo>
                          <a:pt x="9" y="8"/>
                        </a:lnTo>
                        <a:lnTo>
                          <a:pt x="0" y="0"/>
                        </a:lnTo>
                        <a:lnTo>
                          <a:pt x="5" y="20"/>
                        </a:lnTo>
                        <a:lnTo>
                          <a:pt x="11" y="24"/>
                        </a:lnTo>
                        <a:lnTo>
                          <a:pt x="18" y="30"/>
                        </a:lnTo>
                        <a:lnTo>
                          <a:pt x="23" y="36"/>
                        </a:lnTo>
                        <a:lnTo>
                          <a:pt x="29" y="43"/>
                        </a:lnTo>
                        <a:lnTo>
                          <a:pt x="34" y="50"/>
                        </a:lnTo>
                        <a:lnTo>
                          <a:pt x="38" y="58"/>
                        </a:lnTo>
                        <a:lnTo>
                          <a:pt x="43" y="67"/>
                        </a:lnTo>
                        <a:lnTo>
                          <a:pt x="47" y="76"/>
                        </a:lnTo>
                        <a:lnTo>
                          <a:pt x="55" y="95"/>
                        </a:lnTo>
                        <a:lnTo>
                          <a:pt x="62" y="115"/>
                        </a:lnTo>
                        <a:lnTo>
                          <a:pt x="68" y="137"/>
                        </a:lnTo>
                        <a:lnTo>
                          <a:pt x="73"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8" name="Freeform 1185"/>
                  <p:cNvSpPr>
                    <a:spLocks/>
                  </p:cNvSpPr>
                  <p:nvPr/>
                </p:nvSpPr>
                <p:spPr bwMode="auto">
                  <a:xfrm>
                    <a:off x="1472" y="2565"/>
                    <a:ext cx="3" cy="1"/>
                  </a:xfrm>
                  <a:custGeom>
                    <a:avLst/>
                    <a:gdLst>
                      <a:gd name="T0" fmla="*/ 0 w 42"/>
                      <a:gd name="T1" fmla="*/ 0 h 23"/>
                      <a:gd name="T2" fmla="*/ 0 w 42"/>
                      <a:gd name="T3" fmla="*/ 0 h 23"/>
                      <a:gd name="T4" fmla="*/ 0 w 42"/>
                      <a:gd name="T5" fmla="*/ 0 h 23"/>
                      <a:gd name="T6" fmla="*/ 0 w 42"/>
                      <a:gd name="T7" fmla="*/ 0 h 23"/>
                      <a:gd name="T8" fmla="*/ 0 w 42"/>
                      <a:gd name="T9" fmla="*/ 0 h 23"/>
                      <a:gd name="T10" fmla="*/ 0 w 42"/>
                      <a:gd name="T11" fmla="*/ 0 h 23"/>
                      <a:gd name="T12" fmla="*/ 0 w 42"/>
                      <a:gd name="T13" fmla="*/ 0 h 23"/>
                      <a:gd name="T14" fmla="*/ 0 w 42"/>
                      <a:gd name="T15" fmla="*/ 0 h 23"/>
                      <a:gd name="T16" fmla="*/ 0 w 42"/>
                      <a:gd name="T17" fmla="*/ 0 h 23"/>
                      <a:gd name="T18" fmla="*/ 0 w 42"/>
                      <a:gd name="T19" fmla="*/ 0 h 23"/>
                      <a:gd name="T20" fmla="*/ 0 w 42"/>
                      <a:gd name="T21" fmla="*/ 0 h 23"/>
                      <a:gd name="T22" fmla="*/ 0 w 42"/>
                      <a:gd name="T23" fmla="*/ 0 h 23"/>
                      <a:gd name="T24" fmla="*/ 0 w 42"/>
                      <a:gd name="T25" fmla="*/ 0 h 23"/>
                      <a:gd name="T26" fmla="*/ 0 w 42"/>
                      <a:gd name="T27" fmla="*/ 0 h 23"/>
                      <a:gd name="T28" fmla="*/ 0 w 42"/>
                      <a:gd name="T29" fmla="*/ 0 h 23"/>
                      <a:gd name="T30" fmla="*/ 0 w 42"/>
                      <a:gd name="T31" fmla="*/ 0 h 23"/>
                      <a:gd name="T32" fmla="*/ 0 w 42"/>
                      <a:gd name="T33" fmla="*/ 0 h 23"/>
                      <a:gd name="T34" fmla="*/ 0 w 42"/>
                      <a:gd name="T35" fmla="*/ 0 h 23"/>
                      <a:gd name="T36" fmla="*/ 0 w 42"/>
                      <a:gd name="T37" fmla="*/ 0 h 23"/>
                      <a:gd name="T38" fmla="*/ 0 w 42"/>
                      <a:gd name="T39" fmla="*/ 0 h 23"/>
                      <a:gd name="T40" fmla="*/ 0 w 42"/>
                      <a:gd name="T41" fmla="*/ 0 h 23"/>
                      <a:gd name="T42" fmla="*/ 0 w 42"/>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3"/>
                      <a:gd name="T68" fmla="*/ 42 w 42"/>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3">
                        <a:moveTo>
                          <a:pt x="2" y="12"/>
                        </a:moveTo>
                        <a:lnTo>
                          <a:pt x="6" y="5"/>
                        </a:lnTo>
                        <a:lnTo>
                          <a:pt x="0" y="9"/>
                        </a:lnTo>
                        <a:lnTo>
                          <a:pt x="32" y="23"/>
                        </a:lnTo>
                        <a:lnTo>
                          <a:pt x="38" y="18"/>
                        </a:lnTo>
                        <a:lnTo>
                          <a:pt x="42" y="11"/>
                        </a:lnTo>
                        <a:lnTo>
                          <a:pt x="38" y="18"/>
                        </a:lnTo>
                        <a:lnTo>
                          <a:pt x="40" y="16"/>
                        </a:lnTo>
                        <a:lnTo>
                          <a:pt x="42" y="14"/>
                        </a:lnTo>
                        <a:lnTo>
                          <a:pt x="42" y="12"/>
                        </a:lnTo>
                        <a:lnTo>
                          <a:pt x="42" y="9"/>
                        </a:lnTo>
                        <a:lnTo>
                          <a:pt x="41" y="7"/>
                        </a:lnTo>
                        <a:lnTo>
                          <a:pt x="39" y="6"/>
                        </a:lnTo>
                        <a:lnTo>
                          <a:pt x="37" y="4"/>
                        </a:lnTo>
                        <a:lnTo>
                          <a:pt x="34" y="3"/>
                        </a:lnTo>
                        <a:lnTo>
                          <a:pt x="27" y="1"/>
                        </a:lnTo>
                        <a:lnTo>
                          <a:pt x="20" y="0"/>
                        </a:lnTo>
                        <a:lnTo>
                          <a:pt x="16" y="1"/>
                        </a:lnTo>
                        <a:lnTo>
                          <a:pt x="13" y="2"/>
                        </a:lnTo>
                        <a:lnTo>
                          <a:pt x="9" y="3"/>
                        </a:lnTo>
                        <a:lnTo>
                          <a:pt x="6" y="5"/>
                        </a:lnTo>
                        <a:lnTo>
                          <a:pt x="2"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69" name="Freeform 1186"/>
                  <p:cNvSpPr>
                    <a:spLocks/>
                  </p:cNvSpPr>
                  <p:nvPr/>
                </p:nvSpPr>
                <p:spPr bwMode="auto">
                  <a:xfrm>
                    <a:off x="1466" y="2553"/>
                    <a:ext cx="9" cy="13"/>
                  </a:xfrm>
                  <a:custGeom>
                    <a:avLst/>
                    <a:gdLst>
                      <a:gd name="T0" fmla="*/ 0 w 120"/>
                      <a:gd name="T1" fmla="*/ 0 h 168"/>
                      <a:gd name="T2" fmla="*/ 0 w 120"/>
                      <a:gd name="T3" fmla="*/ 0 h 168"/>
                      <a:gd name="T4" fmla="*/ 0 w 120"/>
                      <a:gd name="T5" fmla="*/ 0 h 168"/>
                      <a:gd name="T6" fmla="*/ 0 w 120"/>
                      <a:gd name="T7" fmla="*/ 0 h 168"/>
                      <a:gd name="T8" fmla="*/ 0 w 120"/>
                      <a:gd name="T9" fmla="*/ 0 h 168"/>
                      <a:gd name="T10" fmla="*/ 0 w 120"/>
                      <a:gd name="T11" fmla="*/ 0 h 168"/>
                      <a:gd name="T12" fmla="*/ 0 w 120"/>
                      <a:gd name="T13" fmla="*/ 0 h 168"/>
                      <a:gd name="T14" fmla="*/ 0 w 120"/>
                      <a:gd name="T15" fmla="*/ 0 h 168"/>
                      <a:gd name="T16" fmla="*/ 0 w 120"/>
                      <a:gd name="T17" fmla="*/ 0 h 168"/>
                      <a:gd name="T18" fmla="*/ 0 w 120"/>
                      <a:gd name="T19" fmla="*/ 0 h 168"/>
                      <a:gd name="T20" fmla="*/ 0 w 120"/>
                      <a:gd name="T21" fmla="*/ 0 h 168"/>
                      <a:gd name="T22" fmla="*/ 0 w 120"/>
                      <a:gd name="T23" fmla="*/ 0 h 168"/>
                      <a:gd name="T24" fmla="*/ 0 w 120"/>
                      <a:gd name="T25" fmla="*/ 0 h 168"/>
                      <a:gd name="T26" fmla="*/ 0 w 120"/>
                      <a:gd name="T27" fmla="*/ 0 h 168"/>
                      <a:gd name="T28" fmla="*/ 0 w 120"/>
                      <a:gd name="T29" fmla="*/ 0 h 168"/>
                      <a:gd name="T30" fmla="*/ 0 w 120"/>
                      <a:gd name="T31" fmla="*/ 0 h 168"/>
                      <a:gd name="T32" fmla="*/ 0 w 120"/>
                      <a:gd name="T33" fmla="*/ 0 h 168"/>
                      <a:gd name="T34" fmla="*/ 0 w 120"/>
                      <a:gd name="T35" fmla="*/ 0 h 168"/>
                      <a:gd name="T36" fmla="*/ 0 w 120"/>
                      <a:gd name="T37" fmla="*/ 0 h 168"/>
                      <a:gd name="T38" fmla="*/ 0 w 120"/>
                      <a:gd name="T39" fmla="*/ 0 h 168"/>
                      <a:gd name="T40" fmla="*/ 0 w 120"/>
                      <a:gd name="T41" fmla="*/ 0 h 168"/>
                      <a:gd name="T42" fmla="*/ 0 w 120"/>
                      <a:gd name="T43" fmla="*/ 0 h 168"/>
                      <a:gd name="T44" fmla="*/ 0 w 120"/>
                      <a:gd name="T45" fmla="*/ 0 h 168"/>
                      <a:gd name="T46" fmla="*/ 0 w 120"/>
                      <a:gd name="T47" fmla="*/ 0 h 168"/>
                      <a:gd name="T48" fmla="*/ 0 w 120"/>
                      <a:gd name="T49" fmla="*/ 0 h 168"/>
                      <a:gd name="T50" fmla="*/ 0 w 120"/>
                      <a:gd name="T51" fmla="*/ 0 h 168"/>
                      <a:gd name="T52" fmla="*/ 0 w 120"/>
                      <a:gd name="T53" fmla="*/ 0 h 168"/>
                      <a:gd name="T54" fmla="*/ 0 w 120"/>
                      <a:gd name="T55" fmla="*/ 0 h 168"/>
                      <a:gd name="T56" fmla="*/ 0 w 120"/>
                      <a:gd name="T57" fmla="*/ 0 h 168"/>
                      <a:gd name="T58" fmla="*/ 0 w 120"/>
                      <a:gd name="T59" fmla="*/ 0 h 168"/>
                      <a:gd name="T60" fmla="*/ 0 w 120"/>
                      <a:gd name="T61" fmla="*/ 0 h 168"/>
                      <a:gd name="T62" fmla="*/ 0 w 120"/>
                      <a:gd name="T63" fmla="*/ 0 h 168"/>
                      <a:gd name="T64" fmla="*/ 0 w 120"/>
                      <a:gd name="T65" fmla="*/ 0 h 168"/>
                      <a:gd name="T66" fmla="*/ 0 w 120"/>
                      <a:gd name="T67" fmla="*/ 0 h 168"/>
                      <a:gd name="T68" fmla="*/ 0 w 120"/>
                      <a:gd name="T69" fmla="*/ 0 h 168"/>
                      <a:gd name="T70" fmla="*/ 0 w 120"/>
                      <a:gd name="T71" fmla="*/ 0 h 168"/>
                      <a:gd name="T72" fmla="*/ 0 w 120"/>
                      <a:gd name="T73" fmla="*/ 0 h 168"/>
                      <a:gd name="T74" fmla="*/ 0 w 120"/>
                      <a:gd name="T75" fmla="*/ 0 h 168"/>
                      <a:gd name="T76" fmla="*/ 0 w 120"/>
                      <a:gd name="T77" fmla="*/ 0 h 168"/>
                      <a:gd name="T78" fmla="*/ 0 w 120"/>
                      <a:gd name="T79" fmla="*/ 0 h 168"/>
                      <a:gd name="T80" fmla="*/ 0 w 120"/>
                      <a:gd name="T81" fmla="*/ 0 h 168"/>
                      <a:gd name="T82" fmla="*/ 0 w 120"/>
                      <a:gd name="T83" fmla="*/ 0 h 168"/>
                      <a:gd name="T84" fmla="*/ 0 w 120"/>
                      <a:gd name="T85" fmla="*/ 0 h 168"/>
                      <a:gd name="T86" fmla="*/ 0 w 120"/>
                      <a:gd name="T87" fmla="*/ 0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
                      <a:gd name="T133" fmla="*/ 0 h 168"/>
                      <a:gd name="T134" fmla="*/ 120 w 120"/>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 h="168">
                        <a:moveTo>
                          <a:pt x="41" y="11"/>
                        </a:moveTo>
                        <a:lnTo>
                          <a:pt x="5" y="19"/>
                        </a:lnTo>
                        <a:lnTo>
                          <a:pt x="13" y="26"/>
                        </a:lnTo>
                        <a:lnTo>
                          <a:pt x="21" y="34"/>
                        </a:lnTo>
                        <a:lnTo>
                          <a:pt x="28" y="42"/>
                        </a:lnTo>
                        <a:lnTo>
                          <a:pt x="35" y="50"/>
                        </a:lnTo>
                        <a:lnTo>
                          <a:pt x="41" y="59"/>
                        </a:lnTo>
                        <a:lnTo>
                          <a:pt x="47" y="68"/>
                        </a:lnTo>
                        <a:lnTo>
                          <a:pt x="52" y="78"/>
                        </a:lnTo>
                        <a:lnTo>
                          <a:pt x="56" y="87"/>
                        </a:lnTo>
                        <a:lnTo>
                          <a:pt x="64" y="106"/>
                        </a:lnTo>
                        <a:lnTo>
                          <a:pt x="71" y="126"/>
                        </a:lnTo>
                        <a:lnTo>
                          <a:pt x="76" y="148"/>
                        </a:lnTo>
                        <a:lnTo>
                          <a:pt x="80" y="168"/>
                        </a:lnTo>
                        <a:lnTo>
                          <a:pt x="120" y="167"/>
                        </a:lnTo>
                        <a:lnTo>
                          <a:pt x="116" y="144"/>
                        </a:lnTo>
                        <a:lnTo>
                          <a:pt x="111" y="123"/>
                        </a:lnTo>
                        <a:lnTo>
                          <a:pt x="104" y="102"/>
                        </a:lnTo>
                        <a:lnTo>
                          <a:pt x="96" y="82"/>
                        </a:lnTo>
                        <a:lnTo>
                          <a:pt x="91" y="71"/>
                        </a:lnTo>
                        <a:lnTo>
                          <a:pt x="85" y="61"/>
                        </a:lnTo>
                        <a:lnTo>
                          <a:pt x="79" y="51"/>
                        </a:lnTo>
                        <a:lnTo>
                          <a:pt x="72" y="42"/>
                        </a:lnTo>
                        <a:lnTo>
                          <a:pt x="64" y="33"/>
                        </a:lnTo>
                        <a:lnTo>
                          <a:pt x="56" y="24"/>
                        </a:lnTo>
                        <a:lnTo>
                          <a:pt x="47" y="15"/>
                        </a:lnTo>
                        <a:lnTo>
                          <a:pt x="37" y="5"/>
                        </a:lnTo>
                        <a:lnTo>
                          <a:pt x="0" y="14"/>
                        </a:lnTo>
                        <a:lnTo>
                          <a:pt x="37" y="5"/>
                        </a:lnTo>
                        <a:lnTo>
                          <a:pt x="34" y="3"/>
                        </a:lnTo>
                        <a:lnTo>
                          <a:pt x="31" y="2"/>
                        </a:lnTo>
                        <a:lnTo>
                          <a:pt x="28" y="1"/>
                        </a:lnTo>
                        <a:lnTo>
                          <a:pt x="24" y="0"/>
                        </a:lnTo>
                        <a:lnTo>
                          <a:pt x="17" y="1"/>
                        </a:lnTo>
                        <a:lnTo>
                          <a:pt x="10" y="3"/>
                        </a:lnTo>
                        <a:lnTo>
                          <a:pt x="7" y="4"/>
                        </a:lnTo>
                        <a:lnTo>
                          <a:pt x="5" y="5"/>
                        </a:lnTo>
                        <a:lnTo>
                          <a:pt x="2" y="8"/>
                        </a:lnTo>
                        <a:lnTo>
                          <a:pt x="0" y="10"/>
                        </a:lnTo>
                        <a:lnTo>
                          <a:pt x="0" y="12"/>
                        </a:lnTo>
                        <a:lnTo>
                          <a:pt x="0" y="14"/>
                        </a:lnTo>
                        <a:lnTo>
                          <a:pt x="1" y="17"/>
                        </a:lnTo>
                        <a:lnTo>
                          <a:pt x="5" y="19"/>
                        </a:lnTo>
                        <a:lnTo>
                          <a:pt x="41"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0" name="Freeform 1187"/>
                  <p:cNvSpPr>
                    <a:spLocks/>
                  </p:cNvSpPr>
                  <p:nvPr/>
                </p:nvSpPr>
                <p:spPr bwMode="auto">
                  <a:xfrm>
                    <a:off x="1466" y="2553"/>
                    <a:ext cx="3" cy="3"/>
                  </a:xfrm>
                  <a:custGeom>
                    <a:avLst/>
                    <a:gdLst>
                      <a:gd name="T0" fmla="*/ 0 w 45"/>
                      <a:gd name="T1" fmla="*/ 0 h 33"/>
                      <a:gd name="T2" fmla="*/ 0 w 45"/>
                      <a:gd name="T3" fmla="*/ 0 h 33"/>
                      <a:gd name="T4" fmla="*/ 0 w 45"/>
                      <a:gd name="T5" fmla="*/ 0 h 33"/>
                      <a:gd name="T6" fmla="*/ 0 w 45"/>
                      <a:gd name="T7" fmla="*/ 0 h 33"/>
                      <a:gd name="T8" fmla="*/ 0 w 45"/>
                      <a:gd name="T9" fmla="*/ 0 h 33"/>
                      <a:gd name="T10" fmla="*/ 0 w 45"/>
                      <a:gd name="T11" fmla="*/ 0 h 33"/>
                      <a:gd name="T12" fmla="*/ 0 w 45"/>
                      <a:gd name="T13" fmla="*/ 0 h 33"/>
                      <a:gd name="T14" fmla="*/ 0 w 45"/>
                      <a:gd name="T15" fmla="*/ 0 h 33"/>
                      <a:gd name="T16" fmla="*/ 0 w 45"/>
                      <a:gd name="T17" fmla="*/ 0 h 33"/>
                      <a:gd name="T18" fmla="*/ 0 w 45"/>
                      <a:gd name="T19" fmla="*/ 0 h 33"/>
                      <a:gd name="T20" fmla="*/ 0 w 45"/>
                      <a:gd name="T21" fmla="*/ 0 h 33"/>
                      <a:gd name="T22" fmla="*/ 0 w 45"/>
                      <a:gd name="T23" fmla="*/ 0 h 33"/>
                      <a:gd name="T24" fmla="*/ 0 w 45"/>
                      <a:gd name="T25" fmla="*/ 0 h 33"/>
                      <a:gd name="T26" fmla="*/ 0 w 45"/>
                      <a:gd name="T27" fmla="*/ 0 h 33"/>
                      <a:gd name="T28" fmla="*/ 0 w 45"/>
                      <a:gd name="T29" fmla="*/ 0 h 33"/>
                      <a:gd name="T30" fmla="*/ 0 w 45"/>
                      <a:gd name="T31" fmla="*/ 0 h 33"/>
                      <a:gd name="T32" fmla="*/ 0 w 45"/>
                      <a:gd name="T33" fmla="*/ 0 h 33"/>
                      <a:gd name="T34" fmla="*/ 0 w 45"/>
                      <a:gd name="T35" fmla="*/ 0 h 33"/>
                      <a:gd name="T36" fmla="*/ 0 w 45"/>
                      <a:gd name="T37" fmla="*/ 0 h 33"/>
                      <a:gd name="T38" fmla="*/ 0 w 45"/>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3"/>
                      <a:gd name="T62" fmla="*/ 45 w 45"/>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3">
                        <a:moveTo>
                          <a:pt x="40" y="14"/>
                        </a:moveTo>
                        <a:lnTo>
                          <a:pt x="45" y="20"/>
                        </a:lnTo>
                        <a:lnTo>
                          <a:pt x="41" y="0"/>
                        </a:lnTo>
                        <a:lnTo>
                          <a:pt x="0" y="3"/>
                        </a:lnTo>
                        <a:lnTo>
                          <a:pt x="6" y="23"/>
                        </a:lnTo>
                        <a:lnTo>
                          <a:pt x="11" y="29"/>
                        </a:lnTo>
                        <a:lnTo>
                          <a:pt x="6" y="23"/>
                        </a:lnTo>
                        <a:lnTo>
                          <a:pt x="7" y="26"/>
                        </a:lnTo>
                        <a:lnTo>
                          <a:pt x="9" y="28"/>
                        </a:lnTo>
                        <a:lnTo>
                          <a:pt x="11" y="29"/>
                        </a:lnTo>
                        <a:lnTo>
                          <a:pt x="14" y="31"/>
                        </a:lnTo>
                        <a:lnTo>
                          <a:pt x="21" y="32"/>
                        </a:lnTo>
                        <a:lnTo>
                          <a:pt x="28" y="33"/>
                        </a:lnTo>
                        <a:lnTo>
                          <a:pt x="35" y="31"/>
                        </a:lnTo>
                        <a:lnTo>
                          <a:pt x="41" y="29"/>
                        </a:lnTo>
                        <a:lnTo>
                          <a:pt x="43" y="27"/>
                        </a:lnTo>
                        <a:lnTo>
                          <a:pt x="45" y="25"/>
                        </a:lnTo>
                        <a:lnTo>
                          <a:pt x="45" y="23"/>
                        </a:lnTo>
                        <a:lnTo>
                          <a:pt x="45" y="20"/>
                        </a:lnTo>
                        <a:lnTo>
                          <a:pt x="40"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1" name="Freeform 1188"/>
                  <p:cNvSpPr>
                    <a:spLocks/>
                  </p:cNvSpPr>
                  <p:nvPr/>
                </p:nvSpPr>
                <p:spPr bwMode="auto">
                  <a:xfrm>
                    <a:off x="1467" y="2555"/>
                    <a:ext cx="7" cy="12"/>
                  </a:xfrm>
                  <a:custGeom>
                    <a:avLst/>
                    <a:gdLst>
                      <a:gd name="T0" fmla="*/ 0 w 103"/>
                      <a:gd name="T1" fmla="*/ 0 h 158"/>
                      <a:gd name="T2" fmla="*/ 0 w 103"/>
                      <a:gd name="T3" fmla="*/ 0 h 158"/>
                      <a:gd name="T4" fmla="*/ 0 w 103"/>
                      <a:gd name="T5" fmla="*/ 0 h 158"/>
                      <a:gd name="T6" fmla="*/ 0 w 103"/>
                      <a:gd name="T7" fmla="*/ 0 h 158"/>
                      <a:gd name="T8" fmla="*/ 0 w 103"/>
                      <a:gd name="T9" fmla="*/ 0 h 158"/>
                      <a:gd name="T10" fmla="*/ 0 w 103"/>
                      <a:gd name="T11" fmla="*/ 0 h 158"/>
                      <a:gd name="T12" fmla="*/ 0 w 103"/>
                      <a:gd name="T13" fmla="*/ 0 h 158"/>
                      <a:gd name="T14" fmla="*/ 0 w 103"/>
                      <a:gd name="T15" fmla="*/ 0 h 158"/>
                      <a:gd name="T16" fmla="*/ 0 w 103"/>
                      <a:gd name="T17" fmla="*/ 0 h 158"/>
                      <a:gd name="T18" fmla="*/ 0 w 103"/>
                      <a:gd name="T19" fmla="*/ 0 h 158"/>
                      <a:gd name="T20" fmla="*/ 0 w 103"/>
                      <a:gd name="T21" fmla="*/ 0 h 158"/>
                      <a:gd name="T22" fmla="*/ 0 w 103"/>
                      <a:gd name="T23" fmla="*/ 0 h 158"/>
                      <a:gd name="T24" fmla="*/ 0 w 103"/>
                      <a:gd name="T25" fmla="*/ 0 h 158"/>
                      <a:gd name="T26" fmla="*/ 0 w 103"/>
                      <a:gd name="T27" fmla="*/ 0 h 158"/>
                      <a:gd name="T28" fmla="*/ 0 w 103"/>
                      <a:gd name="T29" fmla="*/ 0 h 158"/>
                      <a:gd name="T30" fmla="*/ 0 w 103"/>
                      <a:gd name="T31" fmla="*/ 0 h 158"/>
                      <a:gd name="T32" fmla="*/ 0 w 103"/>
                      <a:gd name="T33" fmla="*/ 0 h 158"/>
                      <a:gd name="T34" fmla="*/ 0 w 103"/>
                      <a:gd name="T35" fmla="*/ 0 h 158"/>
                      <a:gd name="T36" fmla="*/ 0 w 103"/>
                      <a:gd name="T37" fmla="*/ 0 h 158"/>
                      <a:gd name="T38" fmla="*/ 0 w 103"/>
                      <a:gd name="T39" fmla="*/ 0 h 158"/>
                      <a:gd name="T40" fmla="*/ 0 w 103"/>
                      <a:gd name="T41" fmla="*/ 0 h 158"/>
                      <a:gd name="T42" fmla="*/ 0 w 103"/>
                      <a:gd name="T43" fmla="*/ 0 h 158"/>
                      <a:gd name="T44" fmla="*/ 0 w 103"/>
                      <a:gd name="T45" fmla="*/ 0 h 158"/>
                      <a:gd name="T46" fmla="*/ 0 w 103"/>
                      <a:gd name="T47" fmla="*/ 0 h 158"/>
                      <a:gd name="T48" fmla="*/ 0 w 103"/>
                      <a:gd name="T49" fmla="*/ 0 h 158"/>
                      <a:gd name="T50" fmla="*/ 0 w 103"/>
                      <a:gd name="T51" fmla="*/ 0 h 158"/>
                      <a:gd name="T52" fmla="*/ 0 w 103"/>
                      <a:gd name="T53" fmla="*/ 0 h 158"/>
                      <a:gd name="T54" fmla="*/ 0 w 103"/>
                      <a:gd name="T55" fmla="*/ 0 h 158"/>
                      <a:gd name="T56" fmla="*/ 0 w 103"/>
                      <a:gd name="T57" fmla="*/ 0 h 158"/>
                      <a:gd name="T58" fmla="*/ 0 w 103"/>
                      <a:gd name="T59" fmla="*/ 0 h 158"/>
                      <a:gd name="T60" fmla="*/ 0 w 103"/>
                      <a:gd name="T61" fmla="*/ 0 h 158"/>
                      <a:gd name="T62" fmla="*/ 0 w 103"/>
                      <a:gd name="T63" fmla="*/ 0 h 158"/>
                      <a:gd name="T64" fmla="*/ 0 w 103"/>
                      <a:gd name="T65" fmla="*/ 0 h 158"/>
                      <a:gd name="T66" fmla="*/ 0 w 103"/>
                      <a:gd name="T67" fmla="*/ 0 h 158"/>
                      <a:gd name="T68" fmla="*/ 0 w 103"/>
                      <a:gd name="T69" fmla="*/ 0 h 158"/>
                      <a:gd name="T70" fmla="*/ 0 w 103"/>
                      <a:gd name="T71" fmla="*/ 0 h 158"/>
                      <a:gd name="T72" fmla="*/ 0 w 103"/>
                      <a:gd name="T73" fmla="*/ 0 h 158"/>
                      <a:gd name="T74" fmla="*/ 0 w 103"/>
                      <a:gd name="T75" fmla="*/ 0 h 158"/>
                      <a:gd name="T76" fmla="*/ 0 w 103"/>
                      <a:gd name="T77" fmla="*/ 0 h 158"/>
                      <a:gd name="T78" fmla="*/ 0 w 103"/>
                      <a:gd name="T79" fmla="*/ 0 h 158"/>
                      <a:gd name="T80" fmla="*/ 0 w 103"/>
                      <a:gd name="T81" fmla="*/ 0 h 158"/>
                      <a:gd name="T82" fmla="*/ 0 w 103"/>
                      <a:gd name="T83" fmla="*/ 0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
                      <a:gd name="T127" fmla="*/ 0 h 158"/>
                      <a:gd name="T128" fmla="*/ 103 w 103"/>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 h="158">
                        <a:moveTo>
                          <a:pt x="67" y="140"/>
                        </a:moveTo>
                        <a:lnTo>
                          <a:pt x="103" y="146"/>
                        </a:lnTo>
                        <a:lnTo>
                          <a:pt x="97" y="124"/>
                        </a:lnTo>
                        <a:lnTo>
                          <a:pt x="91" y="102"/>
                        </a:lnTo>
                        <a:lnTo>
                          <a:pt x="85" y="81"/>
                        </a:lnTo>
                        <a:lnTo>
                          <a:pt x="77" y="62"/>
                        </a:lnTo>
                        <a:lnTo>
                          <a:pt x="73" y="51"/>
                        </a:lnTo>
                        <a:lnTo>
                          <a:pt x="68" y="43"/>
                        </a:lnTo>
                        <a:lnTo>
                          <a:pt x="62" y="34"/>
                        </a:lnTo>
                        <a:lnTo>
                          <a:pt x="57" y="26"/>
                        </a:lnTo>
                        <a:lnTo>
                          <a:pt x="51" y="19"/>
                        </a:lnTo>
                        <a:lnTo>
                          <a:pt x="45" y="12"/>
                        </a:lnTo>
                        <a:lnTo>
                          <a:pt x="37" y="6"/>
                        </a:lnTo>
                        <a:lnTo>
                          <a:pt x="29" y="0"/>
                        </a:lnTo>
                        <a:lnTo>
                          <a:pt x="0" y="15"/>
                        </a:lnTo>
                        <a:lnTo>
                          <a:pt x="5" y="19"/>
                        </a:lnTo>
                        <a:lnTo>
                          <a:pt x="10" y="23"/>
                        </a:lnTo>
                        <a:lnTo>
                          <a:pt x="15" y="29"/>
                        </a:lnTo>
                        <a:lnTo>
                          <a:pt x="20" y="35"/>
                        </a:lnTo>
                        <a:lnTo>
                          <a:pt x="25" y="42"/>
                        </a:lnTo>
                        <a:lnTo>
                          <a:pt x="30" y="49"/>
                        </a:lnTo>
                        <a:lnTo>
                          <a:pt x="34" y="58"/>
                        </a:lnTo>
                        <a:lnTo>
                          <a:pt x="38" y="67"/>
                        </a:lnTo>
                        <a:lnTo>
                          <a:pt x="45" y="85"/>
                        </a:lnTo>
                        <a:lnTo>
                          <a:pt x="51" y="105"/>
                        </a:lnTo>
                        <a:lnTo>
                          <a:pt x="57" y="127"/>
                        </a:lnTo>
                        <a:lnTo>
                          <a:pt x="62" y="149"/>
                        </a:lnTo>
                        <a:lnTo>
                          <a:pt x="99" y="154"/>
                        </a:lnTo>
                        <a:lnTo>
                          <a:pt x="62" y="149"/>
                        </a:lnTo>
                        <a:lnTo>
                          <a:pt x="63" y="151"/>
                        </a:lnTo>
                        <a:lnTo>
                          <a:pt x="66" y="153"/>
                        </a:lnTo>
                        <a:lnTo>
                          <a:pt x="68" y="155"/>
                        </a:lnTo>
                        <a:lnTo>
                          <a:pt x="71" y="156"/>
                        </a:lnTo>
                        <a:lnTo>
                          <a:pt x="78" y="158"/>
                        </a:lnTo>
                        <a:lnTo>
                          <a:pt x="86" y="158"/>
                        </a:lnTo>
                        <a:lnTo>
                          <a:pt x="93" y="157"/>
                        </a:lnTo>
                        <a:lnTo>
                          <a:pt x="98" y="154"/>
                        </a:lnTo>
                        <a:lnTo>
                          <a:pt x="101" y="153"/>
                        </a:lnTo>
                        <a:lnTo>
                          <a:pt x="102" y="151"/>
                        </a:lnTo>
                        <a:lnTo>
                          <a:pt x="103" y="148"/>
                        </a:lnTo>
                        <a:lnTo>
                          <a:pt x="103" y="146"/>
                        </a:lnTo>
                        <a:lnTo>
                          <a:pt x="67" y="14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2" name="Freeform 1189"/>
                  <p:cNvSpPr>
                    <a:spLocks/>
                  </p:cNvSpPr>
                  <p:nvPr/>
                </p:nvSpPr>
                <p:spPr bwMode="auto">
                  <a:xfrm>
                    <a:off x="1462" y="2555"/>
                    <a:ext cx="10" cy="10"/>
                  </a:xfrm>
                  <a:custGeom>
                    <a:avLst/>
                    <a:gdLst>
                      <a:gd name="T0" fmla="*/ 0 w 120"/>
                      <a:gd name="T1" fmla="*/ 0 h 132"/>
                      <a:gd name="T2" fmla="*/ 0 w 120"/>
                      <a:gd name="T3" fmla="*/ 0 h 132"/>
                      <a:gd name="T4" fmla="*/ 0 w 120"/>
                      <a:gd name="T5" fmla="*/ 0 h 132"/>
                      <a:gd name="T6" fmla="*/ 0 w 120"/>
                      <a:gd name="T7" fmla="*/ 0 h 132"/>
                      <a:gd name="T8" fmla="*/ 0 w 120"/>
                      <a:gd name="T9" fmla="*/ 0 h 132"/>
                      <a:gd name="T10" fmla="*/ 0 w 120"/>
                      <a:gd name="T11" fmla="*/ 0 h 132"/>
                      <a:gd name="T12" fmla="*/ 0 w 120"/>
                      <a:gd name="T13" fmla="*/ 0 h 132"/>
                      <a:gd name="T14" fmla="*/ 0 w 120"/>
                      <a:gd name="T15" fmla="*/ 0 h 132"/>
                      <a:gd name="T16" fmla="*/ 0 w 120"/>
                      <a:gd name="T17" fmla="*/ 0 h 132"/>
                      <a:gd name="T18" fmla="*/ 0 w 120"/>
                      <a:gd name="T19" fmla="*/ 0 h 132"/>
                      <a:gd name="T20" fmla="*/ 0 w 120"/>
                      <a:gd name="T21" fmla="*/ 0 h 132"/>
                      <a:gd name="T22" fmla="*/ 0 w 120"/>
                      <a:gd name="T23" fmla="*/ 0 h 132"/>
                      <a:gd name="T24" fmla="*/ 0 w 120"/>
                      <a:gd name="T25" fmla="*/ 0 h 132"/>
                      <a:gd name="T26" fmla="*/ 0 w 120"/>
                      <a:gd name="T27" fmla="*/ 0 h 132"/>
                      <a:gd name="T28" fmla="*/ 0 w 120"/>
                      <a:gd name="T29" fmla="*/ 0 h 132"/>
                      <a:gd name="T30" fmla="*/ 0 w 120"/>
                      <a:gd name="T31" fmla="*/ 0 h 132"/>
                      <a:gd name="T32" fmla="*/ 0 w 120"/>
                      <a:gd name="T33" fmla="*/ 0 h 132"/>
                      <a:gd name="T34" fmla="*/ 0 w 120"/>
                      <a:gd name="T35" fmla="*/ 0 h 132"/>
                      <a:gd name="T36" fmla="*/ 0 w 120"/>
                      <a:gd name="T37" fmla="*/ 0 h 132"/>
                      <a:gd name="T38" fmla="*/ 0 w 120"/>
                      <a:gd name="T39" fmla="*/ 0 h 132"/>
                      <a:gd name="T40" fmla="*/ 0 w 120"/>
                      <a:gd name="T41" fmla="*/ 0 h 132"/>
                      <a:gd name="T42" fmla="*/ 0 w 120"/>
                      <a:gd name="T43" fmla="*/ 0 h 132"/>
                      <a:gd name="T44" fmla="*/ 0 w 120"/>
                      <a:gd name="T45" fmla="*/ 0 h 132"/>
                      <a:gd name="T46" fmla="*/ 0 w 120"/>
                      <a:gd name="T47" fmla="*/ 0 h 132"/>
                      <a:gd name="T48" fmla="*/ 0 w 120"/>
                      <a:gd name="T49" fmla="*/ 0 h 132"/>
                      <a:gd name="T50" fmla="*/ 0 w 120"/>
                      <a:gd name="T51" fmla="*/ 0 h 132"/>
                      <a:gd name="T52" fmla="*/ 0 w 120"/>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32"/>
                      <a:gd name="T83" fmla="*/ 120 w 120"/>
                      <a:gd name="T84" fmla="*/ 132 h 1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32">
                        <a:moveTo>
                          <a:pt x="115" y="132"/>
                        </a:moveTo>
                        <a:lnTo>
                          <a:pt x="120" y="127"/>
                        </a:lnTo>
                        <a:lnTo>
                          <a:pt x="109" y="107"/>
                        </a:lnTo>
                        <a:lnTo>
                          <a:pt x="98" y="89"/>
                        </a:lnTo>
                        <a:lnTo>
                          <a:pt x="86" y="71"/>
                        </a:lnTo>
                        <a:lnTo>
                          <a:pt x="73" y="54"/>
                        </a:lnTo>
                        <a:lnTo>
                          <a:pt x="66" y="46"/>
                        </a:lnTo>
                        <a:lnTo>
                          <a:pt x="58" y="37"/>
                        </a:lnTo>
                        <a:lnTo>
                          <a:pt x="50" y="30"/>
                        </a:lnTo>
                        <a:lnTo>
                          <a:pt x="40" y="23"/>
                        </a:lnTo>
                        <a:lnTo>
                          <a:pt x="31" y="17"/>
                        </a:lnTo>
                        <a:lnTo>
                          <a:pt x="22" y="11"/>
                        </a:lnTo>
                        <a:lnTo>
                          <a:pt x="11" y="5"/>
                        </a:lnTo>
                        <a:lnTo>
                          <a:pt x="0" y="0"/>
                        </a:lnTo>
                        <a:lnTo>
                          <a:pt x="10" y="18"/>
                        </a:lnTo>
                        <a:lnTo>
                          <a:pt x="17" y="21"/>
                        </a:lnTo>
                        <a:lnTo>
                          <a:pt x="25" y="24"/>
                        </a:lnTo>
                        <a:lnTo>
                          <a:pt x="32" y="28"/>
                        </a:lnTo>
                        <a:lnTo>
                          <a:pt x="39" y="33"/>
                        </a:lnTo>
                        <a:lnTo>
                          <a:pt x="47" y="39"/>
                        </a:lnTo>
                        <a:lnTo>
                          <a:pt x="54" y="46"/>
                        </a:lnTo>
                        <a:lnTo>
                          <a:pt x="61" y="53"/>
                        </a:lnTo>
                        <a:lnTo>
                          <a:pt x="67" y="60"/>
                        </a:lnTo>
                        <a:lnTo>
                          <a:pt x="80" y="76"/>
                        </a:lnTo>
                        <a:lnTo>
                          <a:pt x="92" y="94"/>
                        </a:lnTo>
                        <a:lnTo>
                          <a:pt x="103" y="113"/>
                        </a:lnTo>
                        <a:lnTo>
                          <a:pt x="115"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3" name="Freeform 1190"/>
                  <p:cNvSpPr>
                    <a:spLocks/>
                  </p:cNvSpPr>
                  <p:nvPr/>
                </p:nvSpPr>
                <p:spPr bwMode="auto">
                  <a:xfrm>
                    <a:off x="1470" y="2564"/>
                    <a:ext cx="3" cy="2"/>
                  </a:xfrm>
                  <a:custGeom>
                    <a:avLst/>
                    <a:gdLst>
                      <a:gd name="T0" fmla="*/ 0 w 43"/>
                      <a:gd name="T1" fmla="*/ 0 h 21"/>
                      <a:gd name="T2" fmla="*/ 0 w 43"/>
                      <a:gd name="T3" fmla="*/ 0 h 21"/>
                      <a:gd name="T4" fmla="*/ 0 w 43"/>
                      <a:gd name="T5" fmla="*/ 0 h 21"/>
                      <a:gd name="T6" fmla="*/ 0 w 43"/>
                      <a:gd name="T7" fmla="*/ 0 h 21"/>
                      <a:gd name="T8" fmla="*/ 0 w 43"/>
                      <a:gd name="T9" fmla="*/ 0 h 21"/>
                      <a:gd name="T10" fmla="*/ 0 w 43"/>
                      <a:gd name="T11" fmla="*/ 0 h 21"/>
                      <a:gd name="T12" fmla="*/ 0 w 43"/>
                      <a:gd name="T13" fmla="*/ 0 h 21"/>
                      <a:gd name="T14" fmla="*/ 0 w 43"/>
                      <a:gd name="T15" fmla="*/ 0 h 21"/>
                      <a:gd name="T16" fmla="*/ 0 w 43"/>
                      <a:gd name="T17" fmla="*/ 0 h 21"/>
                      <a:gd name="T18" fmla="*/ 0 w 43"/>
                      <a:gd name="T19" fmla="*/ 0 h 21"/>
                      <a:gd name="T20" fmla="*/ 0 w 43"/>
                      <a:gd name="T21" fmla="*/ 0 h 21"/>
                      <a:gd name="T22" fmla="*/ 0 w 43"/>
                      <a:gd name="T23" fmla="*/ 0 h 21"/>
                      <a:gd name="T24" fmla="*/ 0 w 43"/>
                      <a:gd name="T25" fmla="*/ 0 h 21"/>
                      <a:gd name="T26" fmla="*/ 0 w 43"/>
                      <a:gd name="T27" fmla="*/ 0 h 21"/>
                      <a:gd name="T28" fmla="*/ 0 w 43"/>
                      <a:gd name="T29" fmla="*/ 0 h 21"/>
                      <a:gd name="T30" fmla="*/ 0 w 43"/>
                      <a:gd name="T31" fmla="*/ 0 h 21"/>
                      <a:gd name="T32" fmla="*/ 0 w 43"/>
                      <a:gd name="T33" fmla="*/ 0 h 21"/>
                      <a:gd name="T34" fmla="*/ 0 w 43"/>
                      <a:gd name="T35" fmla="*/ 0 h 21"/>
                      <a:gd name="T36" fmla="*/ 0 w 43"/>
                      <a:gd name="T37" fmla="*/ 0 h 21"/>
                      <a:gd name="T38" fmla="*/ 0 w 43"/>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1"/>
                      <a:gd name="T62" fmla="*/ 43 w 43"/>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1">
                        <a:moveTo>
                          <a:pt x="3" y="14"/>
                        </a:moveTo>
                        <a:lnTo>
                          <a:pt x="5" y="6"/>
                        </a:lnTo>
                        <a:lnTo>
                          <a:pt x="0" y="11"/>
                        </a:lnTo>
                        <a:lnTo>
                          <a:pt x="36" y="21"/>
                        </a:lnTo>
                        <a:lnTo>
                          <a:pt x="40" y="17"/>
                        </a:lnTo>
                        <a:lnTo>
                          <a:pt x="42" y="8"/>
                        </a:lnTo>
                        <a:lnTo>
                          <a:pt x="40" y="17"/>
                        </a:lnTo>
                        <a:lnTo>
                          <a:pt x="42" y="14"/>
                        </a:lnTo>
                        <a:lnTo>
                          <a:pt x="43" y="12"/>
                        </a:lnTo>
                        <a:lnTo>
                          <a:pt x="43" y="10"/>
                        </a:lnTo>
                        <a:lnTo>
                          <a:pt x="42" y="8"/>
                        </a:lnTo>
                        <a:lnTo>
                          <a:pt x="39" y="4"/>
                        </a:lnTo>
                        <a:lnTo>
                          <a:pt x="33" y="2"/>
                        </a:lnTo>
                        <a:lnTo>
                          <a:pt x="26" y="0"/>
                        </a:lnTo>
                        <a:lnTo>
                          <a:pt x="17" y="0"/>
                        </a:lnTo>
                        <a:lnTo>
                          <a:pt x="14" y="1"/>
                        </a:lnTo>
                        <a:lnTo>
                          <a:pt x="11" y="2"/>
                        </a:lnTo>
                        <a:lnTo>
                          <a:pt x="7" y="4"/>
                        </a:lnTo>
                        <a:lnTo>
                          <a:pt x="5" y="6"/>
                        </a:lnTo>
                        <a:lnTo>
                          <a:pt x="3"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4" name="Freeform 1191"/>
                  <p:cNvSpPr>
                    <a:spLocks/>
                  </p:cNvSpPr>
                  <p:nvPr/>
                </p:nvSpPr>
                <p:spPr bwMode="auto">
                  <a:xfrm>
                    <a:off x="1461" y="2554"/>
                    <a:ext cx="12" cy="11"/>
                  </a:xfrm>
                  <a:custGeom>
                    <a:avLst/>
                    <a:gdLst>
                      <a:gd name="T0" fmla="*/ 0 w 159"/>
                      <a:gd name="T1" fmla="*/ 0 h 141"/>
                      <a:gd name="T2" fmla="*/ 0 w 159"/>
                      <a:gd name="T3" fmla="*/ 0 h 141"/>
                      <a:gd name="T4" fmla="*/ 0 w 159"/>
                      <a:gd name="T5" fmla="*/ 0 h 141"/>
                      <a:gd name="T6" fmla="*/ 0 w 159"/>
                      <a:gd name="T7" fmla="*/ 0 h 141"/>
                      <a:gd name="T8" fmla="*/ 0 w 159"/>
                      <a:gd name="T9" fmla="*/ 0 h 141"/>
                      <a:gd name="T10" fmla="*/ 0 w 159"/>
                      <a:gd name="T11" fmla="*/ 0 h 141"/>
                      <a:gd name="T12" fmla="*/ 0 w 159"/>
                      <a:gd name="T13" fmla="*/ 0 h 141"/>
                      <a:gd name="T14" fmla="*/ 0 w 159"/>
                      <a:gd name="T15" fmla="*/ 0 h 141"/>
                      <a:gd name="T16" fmla="*/ 0 w 159"/>
                      <a:gd name="T17" fmla="*/ 0 h 141"/>
                      <a:gd name="T18" fmla="*/ 0 w 159"/>
                      <a:gd name="T19" fmla="*/ 0 h 141"/>
                      <a:gd name="T20" fmla="*/ 0 w 159"/>
                      <a:gd name="T21" fmla="*/ 0 h 141"/>
                      <a:gd name="T22" fmla="*/ 0 w 159"/>
                      <a:gd name="T23" fmla="*/ 0 h 141"/>
                      <a:gd name="T24" fmla="*/ 0 w 159"/>
                      <a:gd name="T25" fmla="*/ 0 h 141"/>
                      <a:gd name="T26" fmla="*/ 0 w 159"/>
                      <a:gd name="T27" fmla="*/ 0 h 141"/>
                      <a:gd name="T28" fmla="*/ 0 w 159"/>
                      <a:gd name="T29" fmla="*/ 0 h 141"/>
                      <a:gd name="T30" fmla="*/ 0 w 159"/>
                      <a:gd name="T31" fmla="*/ 0 h 141"/>
                      <a:gd name="T32" fmla="*/ 0 w 159"/>
                      <a:gd name="T33" fmla="*/ 0 h 141"/>
                      <a:gd name="T34" fmla="*/ 0 w 159"/>
                      <a:gd name="T35" fmla="*/ 0 h 141"/>
                      <a:gd name="T36" fmla="*/ 0 w 159"/>
                      <a:gd name="T37" fmla="*/ 0 h 141"/>
                      <a:gd name="T38" fmla="*/ 0 w 159"/>
                      <a:gd name="T39" fmla="*/ 0 h 141"/>
                      <a:gd name="T40" fmla="*/ 0 w 159"/>
                      <a:gd name="T41" fmla="*/ 0 h 141"/>
                      <a:gd name="T42" fmla="*/ 0 w 159"/>
                      <a:gd name="T43" fmla="*/ 0 h 141"/>
                      <a:gd name="T44" fmla="*/ 0 w 159"/>
                      <a:gd name="T45" fmla="*/ 0 h 141"/>
                      <a:gd name="T46" fmla="*/ 0 w 159"/>
                      <a:gd name="T47" fmla="*/ 0 h 141"/>
                      <a:gd name="T48" fmla="*/ 0 w 159"/>
                      <a:gd name="T49" fmla="*/ 0 h 141"/>
                      <a:gd name="T50" fmla="*/ 0 w 159"/>
                      <a:gd name="T51" fmla="*/ 0 h 141"/>
                      <a:gd name="T52" fmla="*/ 0 w 159"/>
                      <a:gd name="T53" fmla="*/ 0 h 141"/>
                      <a:gd name="T54" fmla="*/ 0 w 159"/>
                      <a:gd name="T55" fmla="*/ 0 h 141"/>
                      <a:gd name="T56" fmla="*/ 0 w 159"/>
                      <a:gd name="T57" fmla="*/ 0 h 141"/>
                      <a:gd name="T58" fmla="*/ 0 w 159"/>
                      <a:gd name="T59" fmla="*/ 0 h 141"/>
                      <a:gd name="T60" fmla="*/ 0 w 159"/>
                      <a:gd name="T61" fmla="*/ 0 h 141"/>
                      <a:gd name="T62" fmla="*/ 0 w 159"/>
                      <a:gd name="T63" fmla="*/ 0 h 141"/>
                      <a:gd name="T64" fmla="*/ 0 w 159"/>
                      <a:gd name="T65" fmla="*/ 0 h 141"/>
                      <a:gd name="T66" fmla="*/ 0 w 159"/>
                      <a:gd name="T67" fmla="*/ 0 h 141"/>
                      <a:gd name="T68" fmla="*/ 0 w 159"/>
                      <a:gd name="T69" fmla="*/ 0 h 141"/>
                      <a:gd name="T70" fmla="*/ 0 w 159"/>
                      <a:gd name="T71" fmla="*/ 0 h 141"/>
                      <a:gd name="T72" fmla="*/ 0 w 159"/>
                      <a:gd name="T73" fmla="*/ 0 h 141"/>
                      <a:gd name="T74" fmla="*/ 0 w 159"/>
                      <a:gd name="T75" fmla="*/ 0 h 141"/>
                      <a:gd name="T76" fmla="*/ 0 w 159"/>
                      <a:gd name="T77" fmla="*/ 0 h 141"/>
                      <a:gd name="T78" fmla="*/ 0 w 159"/>
                      <a:gd name="T79" fmla="*/ 0 h 141"/>
                      <a:gd name="T80" fmla="*/ 0 w 159"/>
                      <a:gd name="T81" fmla="*/ 0 h 141"/>
                      <a:gd name="T82" fmla="*/ 0 w 159"/>
                      <a:gd name="T83" fmla="*/ 0 h 141"/>
                      <a:gd name="T84" fmla="*/ 0 w 159"/>
                      <a:gd name="T85" fmla="*/ 0 h 141"/>
                      <a:gd name="T86" fmla="*/ 0 w 159"/>
                      <a:gd name="T87" fmla="*/ 0 h 1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9"/>
                      <a:gd name="T133" fmla="*/ 0 h 141"/>
                      <a:gd name="T134" fmla="*/ 159 w 159"/>
                      <a:gd name="T135" fmla="*/ 141 h 1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9" h="141">
                        <a:moveTo>
                          <a:pt x="40" y="8"/>
                        </a:moveTo>
                        <a:lnTo>
                          <a:pt x="8" y="20"/>
                        </a:lnTo>
                        <a:lnTo>
                          <a:pt x="18" y="24"/>
                        </a:lnTo>
                        <a:lnTo>
                          <a:pt x="27" y="29"/>
                        </a:lnTo>
                        <a:lnTo>
                          <a:pt x="36" y="35"/>
                        </a:lnTo>
                        <a:lnTo>
                          <a:pt x="44" y="41"/>
                        </a:lnTo>
                        <a:lnTo>
                          <a:pt x="52" y="47"/>
                        </a:lnTo>
                        <a:lnTo>
                          <a:pt x="60" y="55"/>
                        </a:lnTo>
                        <a:lnTo>
                          <a:pt x="68" y="62"/>
                        </a:lnTo>
                        <a:lnTo>
                          <a:pt x="75" y="70"/>
                        </a:lnTo>
                        <a:lnTo>
                          <a:pt x="88" y="86"/>
                        </a:lnTo>
                        <a:lnTo>
                          <a:pt x="99" y="103"/>
                        </a:lnTo>
                        <a:lnTo>
                          <a:pt x="110" y="121"/>
                        </a:lnTo>
                        <a:lnTo>
                          <a:pt x="120" y="141"/>
                        </a:lnTo>
                        <a:lnTo>
                          <a:pt x="159" y="135"/>
                        </a:lnTo>
                        <a:lnTo>
                          <a:pt x="149" y="115"/>
                        </a:lnTo>
                        <a:lnTo>
                          <a:pt x="137" y="96"/>
                        </a:lnTo>
                        <a:lnTo>
                          <a:pt x="124" y="78"/>
                        </a:lnTo>
                        <a:lnTo>
                          <a:pt x="111" y="60"/>
                        </a:lnTo>
                        <a:lnTo>
                          <a:pt x="103" y="51"/>
                        </a:lnTo>
                        <a:lnTo>
                          <a:pt x="95" y="43"/>
                        </a:lnTo>
                        <a:lnTo>
                          <a:pt x="86" y="35"/>
                        </a:lnTo>
                        <a:lnTo>
                          <a:pt x="77" y="28"/>
                        </a:lnTo>
                        <a:lnTo>
                          <a:pt x="67" y="21"/>
                        </a:lnTo>
                        <a:lnTo>
                          <a:pt x="56" y="14"/>
                        </a:lnTo>
                        <a:lnTo>
                          <a:pt x="45" y="8"/>
                        </a:lnTo>
                        <a:lnTo>
                          <a:pt x="33" y="2"/>
                        </a:lnTo>
                        <a:lnTo>
                          <a:pt x="1" y="14"/>
                        </a:lnTo>
                        <a:lnTo>
                          <a:pt x="33" y="2"/>
                        </a:lnTo>
                        <a:lnTo>
                          <a:pt x="29" y="1"/>
                        </a:lnTo>
                        <a:lnTo>
                          <a:pt x="25" y="0"/>
                        </a:lnTo>
                        <a:lnTo>
                          <a:pt x="21" y="0"/>
                        </a:lnTo>
                        <a:lnTo>
                          <a:pt x="17" y="0"/>
                        </a:lnTo>
                        <a:lnTo>
                          <a:pt x="10" y="1"/>
                        </a:lnTo>
                        <a:lnTo>
                          <a:pt x="5" y="4"/>
                        </a:lnTo>
                        <a:lnTo>
                          <a:pt x="3" y="6"/>
                        </a:lnTo>
                        <a:lnTo>
                          <a:pt x="1" y="8"/>
                        </a:lnTo>
                        <a:lnTo>
                          <a:pt x="0" y="10"/>
                        </a:lnTo>
                        <a:lnTo>
                          <a:pt x="0" y="12"/>
                        </a:lnTo>
                        <a:lnTo>
                          <a:pt x="1" y="14"/>
                        </a:lnTo>
                        <a:lnTo>
                          <a:pt x="2" y="16"/>
                        </a:lnTo>
                        <a:lnTo>
                          <a:pt x="5" y="18"/>
                        </a:lnTo>
                        <a:lnTo>
                          <a:pt x="8" y="20"/>
                        </a:lnTo>
                        <a:lnTo>
                          <a:pt x="40" y="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5" name="Freeform 1192"/>
                  <p:cNvSpPr>
                    <a:spLocks/>
                  </p:cNvSpPr>
                  <p:nvPr/>
                </p:nvSpPr>
                <p:spPr bwMode="auto">
                  <a:xfrm>
                    <a:off x="1461" y="2555"/>
                    <a:ext cx="4" cy="3"/>
                  </a:xfrm>
                  <a:custGeom>
                    <a:avLst/>
                    <a:gdLst>
                      <a:gd name="T0" fmla="*/ 0 w 49"/>
                      <a:gd name="T1" fmla="*/ 0 h 33"/>
                      <a:gd name="T2" fmla="*/ 0 w 49"/>
                      <a:gd name="T3" fmla="*/ 0 h 33"/>
                      <a:gd name="T4" fmla="*/ 0 w 49"/>
                      <a:gd name="T5" fmla="*/ 0 h 33"/>
                      <a:gd name="T6" fmla="*/ 0 w 49"/>
                      <a:gd name="T7" fmla="*/ 0 h 33"/>
                      <a:gd name="T8" fmla="*/ 0 w 49"/>
                      <a:gd name="T9" fmla="*/ 0 h 33"/>
                      <a:gd name="T10" fmla="*/ 0 w 49"/>
                      <a:gd name="T11" fmla="*/ 0 h 33"/>
                      <a:gd name="T12" fmla="*/ 0 w 49"/>
                      <a:gd name="T13" fmla="*/ 0 h 33"/>
                      <a:gd name="T14" fmla="*/ 0 w 49"/>
                      <a:gd name="T15" fmla="*/ 0 h 33"/>
                      <a:gd name="T16" fmla="*/ 0 w 49"/>
                      <a:gd name="T17" fmla="*/ 0 h 33"/>
                      <a:gd name="T18" fmla="*/ 0 w 49"/>
                      <a:gd name="T19" fmla="*/ 0 h 33"/>
                      <a:gd name="T20" fmla="*/ 0 w 49"/>
                      <a:gd name="T21" fmla="*/ 0 h 33"/>
                      <a:gd name="T22" fmla="*/ 0 w 49"/>
                      <a:gd name="T23" fmla="*/ 0 h 33"/>
                      <a:gd name="T24" fmla="*/ 0 w 49"/>
                      <a:gd name="T25" fmla="*/ 0 h 33"/>
                      <a:gd name="T26" fmla="*/ 0 w 49"/>
                      <a:gd name="T27" fmla="*/ 0 h 33"/>
                      <a:gd name="T28" fmla="*/ 0 w 49"/>
                      <a:gd name="T29" fmla="*/ 0 h 33"/>
                      <a:gd name="T30" fmla="*/ 0 w 49"/>
                      <a:gd name="T31" fmla="*/ 0 h 33"/>
                      <a:gd name="T32" fmla="*/ 0 w 49"/>
                      <a:gd name="T33" fmla="*/ 0 h 33"/>
                      <a:gd name="T34" fmla="*/ 0 w 49"/>
                      <a:gd name="T35" fmla="*/ 0 h 33"/>
                      <a:gd name="T36" fmla="*/ 0 w 49"/>
                      <a:gd name="T37" fmla="*/ 0 h 33"/>
                      <a:gd name="T38" fmla="*/ 0 w 49"/>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3"/>
                      <a:gd name="T62" fmla="*/ 49 w 49"/>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3">
                        <a:moveTo>
                          <a:pt x="37" y="11"/>
                        </a:moveTo>
                        <a:lnTo>
                          <a:pt x="48" y="18"/>
                        </a:lnTo>
                        <a:lnTo>
                          <a:pt x="39" y="0"/>
                        </a:lnTo>
                        <a:lnTo>
                          <a:pt x="0" y="6"/>
                        </a:lnTo>
                        <a:lnTo>
                          <a:pt x="10" y="24"/>
                        </a:lnTo>
                        <a:lnTo>
                          <a:pt x="20" y="31"/>
                        </a:lnTo>
                        <a:lnTo>
                          <a:pt x="10" y="24"/>
                        </a:lnTo>
                        <a:lnTo>
                          <a:pt x="11" y="27"/>
                        </a:lnTo>
                        <a:lnTo>
                          <a:pt x="13" y="29"/>
                        </a:lnTo>
                        <a:lnTo>
                          <a:pt x="16" y="30"/>
                        </a:lnTo>
                        <a:lnTo>
                          <a:pt x="19" y="31"/>
                        </a:lnTo>
                        <a:lnTo>
                          <a:pt x="27" y="33"/>
                        </a:lnTo>
                        <a:lnTo>
                          <a:pt x="34" y="32"/>
                        </a:lnTo>
                        <a:lnTo>
                          <a:pt x="41" y="30"/>
                        </a:lnTo>
                        <a:lnTo>
                          <a:pt x="46" y="27"/>
                        </a:lnTo>
                        <a:lnTo>
                          <a:pt x="47" y="26"/>
                        </a:lnTo>
                        <a:lnTo>
                          <a:pt x="48" y="23"/>
                        </a:lnTo>
                        <a:lnTo>
                          <a:pt x="49" y="21"/>
                        </a:lnTo>
                        <a:lnTo>
                          <a:pt x="48" y="18"/>
                        </a:lnTo>
                        <a:lnTo>
                          <a:pt x="37"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6" name="Freeform 1193"/>
                  <p:cNvSpPr>
                    <a:spLocks/>
                  </p:cNvSpPr>
                  <p:nvPr/>
                </p:nvSpPr>
                <p:spPr bwMode="auto">
                  <a:xfrm>
                    <a:off x="1462" y="2556"/>
                    <a:ext cx="11" cy="10"/>
                  </a:xfrm>
                  <a:custGeom>
                    <a:avLst/>
                    <a:gdLst>
                      <a:gd name="T0" fmla="*/ 0 w 134"/>
                      <a:gd name="T1" fmla="*/ 0 h 135"/>
                      <a:gd name="T2" fmla="*/ 0 w 134"/>
                      <a:gd name="T3" fmla="*/ 0 h 135"/>
                      <a:gd name="T4" fmla="*/ 0 w 134"/>
                      <a:gd name="T5" fmla="*/ 0 h 135"/>
                      <a:gd name="T6" fmla="*/ 0 w 134"/>
                      <a:gd name="T7" fmla="*/ 0 h 135"/>
                      <a:gd name="T8" fmla="*/ 0 w 134"/>
                      <a:gd name="T9" fmla="*/ 0 h 135"/>
                      <a:gd name="T10" fmla="*/ 0 w 134"/>
                      <a:gd name="T11" fmla="*/ 0 h 135"/>
                      <a:gd name="T12" fmla="*/ 0 w 134"/>
                      <a:gd name="T13" fmla="*/ 0 h 135"/>
                      <a:gd name="T14" fmla="*/ 0 w 134"/>
                      <a:gd name="T15" fmla="*/ 0 h 135"/>
                      <a:gd name="T16" fmla="*/ 0 w 134"/>
                      <a:gd name="T17" fmla="*/ 0 h 135"/>
                      <a:gd name="T18" fmla="*/ 0 w 134"/>
                      <a:gd name="T19" fmla="*/ 0 h 135"/>
                      <a:gd name="T20" fmla="*/ 0 w 134"/>
                      <a:gd name="T21" fmla="*/ 0 h 135"/>
                      <a:gd name="T22" fmla="*/ 0 w 134"/>
                      <a:gd name="T23" fmla="*/ 0 h 135"/>
                      <a:gd name="T24" fmla="*/ 0 w 134"/>
                      <a:gd name="T25" fmla="*/ 0 h 135"/>
                      <a:gd name="T26" fmla="*/ 0 w 134"/>
                      <a:gd name="T27" fmla="*/ 0 h 135"/>
                      <a:gd name="T28" fmla="*/ 0 w 134"/>
                      <a:gd name="T29" fmla="*/ 0 h 135"/>
                      <a:gd name="T30" fmla="*/ 0 w 134"/>
                      <a:gd name="T31" fmla="*/ 0 h 135"/>
                      <a:gd name="T32" fmla="*/ 0 w 134"/>
                      <a:gd name="T33" fmla="*/ 0 h 135"/>
                      <a:gd name="T34" fmla="*/ 0 w 134"/>
                      <a:gd name="T35" fmla="*/ 0 h 135"/>
                      <a:gd name="T36" fmla="*/ 0 w 134"/>
                      <a:gd name="T37" fmla="*/ 0 h 135"/>
                      <a:gd name="T38" fmla="*/ 0 w 134"/>
                      <a:gd name="T39" fmla="*/ 0 h 135"/>
                      <a:gd name="T40" fmla="*/ 0 w 134"/>
                      <a:gd name="T41" fmla="*/ 0 h 135"/>
                      <a:gd name="T42" fmla="*/ 0 w 134"/>
                      <a:gd name="T43" fmla="*/ 0 h 135"/>
                      <a:gd name="T44" fmla="*/ 0 w 134"/>
                      <a:gd name="T45" fmla="*/ 0 h 135"/>
                      <a:gd name="T46" fmla="*/ 0 w 134"/>
                      <a:gd name="T47" fmla="*/ 0 h 135"/>
                      <a:gd name="T48" fmla="*/ 0 w 134"/>
                      <a:gd name="T49" fmla="*/ 0 h 135"/>
                      <a:gd name="T50" fmla="*/ 0 w 134"/>
                      <a:gd name="T51" fmla="*/ 0 h 135"/>
                      <a:gd name="T52" fmla="*/ 0 w 134"/>
                      <a:gd name="T53" fmla="*/ 0 h 135"/>
                      <a:gd name="T54" fmla="*/ 0 w 134"/>
                      <a:gd name="T55" fmla="*/ 0 h 135"/>
                      <a:gd name="T56" fmla="*/ 0 w 134"/>
                      <a:gd name="T57" fmla="*/ 0 h 135"/>
                      <a:gd name="T58" fmla="*/ 0 w 134"/>
                      <a:gd name="T59" fmla="*/ 0 h 135"/>
                      <a:gd name="T60" fmla="*/ 0 w 134"/>
                      <a:gd name="T61" fmla="*/ 0 h 135"/>
                      <a:gd name="T62" fmla="*/ 0 w 134"/>
                      <a:gd name="T63" fmla="*/ 0 h 135"/>
                      <a:gd name="T64" fmla="*/ 0 w 134"/>
                      <a:gd name="T65" fmla="*/ 0 h 135"/>
                      <a:gd name="T66" fmla="*/ 0 w 134"/>
                      <a:gd name="T67" fmla="*/ 0 h 135"/>
                      <a:gd name="T68" fmla="*/ 0 w 134"/>
                      <a:gd name="T69" fmla="*/ 0 h 135"/>
                      <a:gd name="T70" fmla="*/ 0 w 134"/>
                      <a:gd name="T71" fmla="*/ 0 h 135"/>
                      <a:gd name="T72" fmla="*/ 0 w 134"/>
                      <a:gd name="T73" fmla="*/ 0 h 135"/>
                      <a:gd name="T74" fmla="*/ 0 w 134"/>
                      <a:gd name="T75" fmla="*/ 0 h 135"/>
                      <a:gd name="T76" fmla="*/ 0 w 134"/>
                      <a:gd name="T77" fmla="*/ 0 h 135"/>
                      <a:gd name="T78" fmla="*/ 0 w 134"/>
                      <a:gd name="T79" fmla="*/ 0 h 135"/>
                      <a:gd name="T80" fmla="*/ 0 w 134"/>
                      <a:gd name="T81" fmla="*/ 0 h 135"/>
                      <a:gd name="T82" fmla="*/ 0 w 134"/>
                      <a:gd name="T83" fmla="*/ 0 h 1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4"/>
                      <a:gd name="T127" fmla="*/ 0 h 135"/>
                      <a:gd name="T128" fmla="*/ 134 w 134"/>
                      <a:gd name="T129" fmla="*/ 135 h 1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4" h="135">
                        <a:moveTo>
                          <a:pt x="96" y="119"/>
                        </a:moveTo>
                        <a:lnTo>
                          <a:pt x="133" y="121"/>
                        </a:lnTo>
                        <a:lnTo>
                          <a:pt x="122" y="101"/>
                        </a:lnTo>
                        <a:lnTo>
                          <a:pt x="109" y="82"/>
                        </a:lnTo>
                        <a:lnTo>
                          <a:pt x="97" y="64"/>
                        </a:lnTo>
                        <a:lnTo>
                          <a:pt x="84" y="48"/>
                        </a:lnTo>
                        <a:lnTo>
                          <a:pt x="77" y="40"/>
                        </a:lnTo>
                        <a:lnTo>
                          <a:pt x="70" y="32"/>
                        </a:lnTo>
                        <a:lnTo>
                          <a:pt x="63" y="25"/>
                        </a:lnTo>
                        <a:lnTo>
                          <a:pt x="55" y="19"/>
                        </a:lnTo>
                        <a:lnTo>
                          <a:pt x="47" y="13"/>
                        </a:lnTo>
                        <a:lnTo>
                          <a:pt x="37" y="8"/>
                        </a:lnTo>
                        <a:lnTo>
                          <a:pt x="27" y="4"/>
                        </a:lnTo>
                        <a:lnTo>
                          <a:pt x="17" y="0"/>
                        </a:lnTo>
                        <a:lnTo>
                          <a:pt x="0" y="20"/>
                        </a:lnTo>
                        <a:lnTo>
                          <a:pt x="5" y="22"/>
                        </a:lnTo>
                        <a:lnTo>
                          <a:pt x="10" y="24"/>
                        </a:lnTo>
                        <a:lnTo>
                          <a:pt x="16" y="28"/>
                        </a:lnTo>
                        <a:lnTo>
                          <a:pt x="22" y="32"/>
                        </a:lnTo>
                        <a:lnTo>
                          <a:pt x="29" y="38"/>
                        </a:lnTo>
                        <a:lnTo>
                          <a:pt x="35" y="44"/>
                        </a:lnTo>
                        <a:lnTo>
                          <a:pt x="41" y="50"/>
                        </a:lnTo>
                        <a:lnTo>
                          <a:pt x="48" y="57"/>
                        </a:lnTo>
                        <a:lnTo>
                          <a:pt x="60" y="73"/>
                        </a:lnTo>
                        <a:lnTo>
                          <a:pt x="72" y="90"/>
                        </a:lnTo>
                        <a:lnTo>
                          <a:pt x="84" y="109"/>
                        </a:lnTo>
                        <a:lnTo>
                          <a:pt x="95" y="127"/>
                        </a:lnTo>
                        <a:lnTo>
                          <a:pt x="132" y="129"/>
                        </a:lnTo>
                        <a:lnTo>
                          <a:pt x="95" y="127"/>
                        </a:lnTo>
                        <a:lnTo>
                          <a:pt x="97" y="130"/>
                        </a:lnTo>
                        <a:lnTo>
                          <a:pt x="99" y="132"/>
                        </a:lnTo>
                        <a:lnTo>
                          <a:pt x="102" y="133"/>
                        </a:lnTo>
                        <a:lnTo>
                          <a:pt x="105" y="134"/>
                        </a:lnTo>
                        <a:lnTo>
                          <a:pt x="112" y="135"/>
                        </a:lnTo>
                        <a:lnTo>
                          <a:pt x="121" y="135"/>
                        </a:lnTo>
                        <a:lnTo>
                          <a:pt x="127" y="133"/>
                        </a:lnTo>
                        <a:lnTo>
                          <a:pt x="132" y="130"/>
                        </a:lnTo>
                        <a:lnTo>
                          <a:pt x="134" y="128"/>
                        </a:lnTo>
                        <a:lnTo>
                          <a:pt x="134" y="126"/>
                        </a:lnTo>
                        <a:lnTo>
                          <a:pt x="134" y="123"/>
                        </a:lnTo>
                        <a:lnTo>
                          <a:pt x="133" y="121"/>
                        </a:lnTo>
                        <a:lnTo>
                          <a:pt x="96" y="11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7" name="Freeform 1194"/>
                  <p:cNvSpPr>
                    <a:spLocks/>
                  </p:cNvSpPr>
                  <p:nvPr/>
                </p:nvSpPr>
                <p:spPr bwMode="auto">
                  <a:xfrm>
                    <a:off x="1463" y="2555"/>
                    <a:ext cx="10" cy="10"/>
                  </a:xfrm>
                  <a:custGeom>
                    <a:avLst/>
                    <a:gdLst>
                      <a:gd name="T0" fmla="*/ 0 w 123"/>
                      <a:gd name="T1" fmla="*/ 0 h 132"/>
                      <a:gd name="T2" fmla="*/ 0 w 123"/>
                      <a:gd name="T3" fmla="*/ 0 h 132"/>
                      <a:gd name="T4" fmla="*/ 0 w 123"/>
                      <a:gd name="T5" fmla="*/ 0 h 132"/>
                      <a:gd name="T6" fmla="*/ 0 w 123"/>
                      <a:gd name="T7" fmla="*/ 0 h 132"/>
                      <a:gd name="T8" fmla="*/ 0 w 123"/>
                      <a:gd name="T9" fmla="*/ 0 h 132"/>
                      <a:gd name="T10" fmla="*/ 0 w 123"/>
                      <a:gd name="T11" fmla="*/ 0 h 132"/>
                      <a:gd name="T12" fmla="*/ 0 w 123"/>
                      <a:gd name="T13" fmla="*/ 0 h 132"/>
                      <a:gd name="T14" fmla="*/ 0 w 123"/>
                      <a:gd name="T15" fmla="*/ 0 h 132"/>
                      <a:gd name="T16" fmla="*/ 0 w 123"/>
                      <a:gd name="T17" fmla="*/ 0 h 132"/>
                      <a:gd name="T18" fmla="*/ 0 w 123"/>
                      <a:gd name="T19" fmla="*/ 0 h 132"/>
                      <a:gd name="T20" fmla="*/ 0 w 123"/>
                      <a:gd name="T21" fmla="*/ 0 h 132"/>
                      <a:gd name="T22" fmla="*/ 0 w 123"/>
                      <a:gd name="T23" fmla="*/ 0 h 132"/>
                      <a:gd name="T24" fmla="*/ 0 w 123"/>
                      <a:gd name="T25" fmla="*/ 0 h 132"/>
                      <a:gd name="T26" fmla="*/ 0 w 123"/>
                      <a:gd name="T27" fmla="*/ 0 h 132"/>
                      <a:gd name="T28" fmla="*/ 0 w 123"/>
                      <a:gd name="T29" fmla="*/ 0 h 132"/>
                      <a:gd name="T30" fmla="*/ 0 w 123"/>
                      <a:gd name="T31" fmla="*/ 0 h 132"/>
                      <a:gd name="T32" fmla="*/ 0 w 123"/>
                      <a:gd name="T33" fmla="*/ 0 h 132"/>
                      <a:gd name="T34" fmla="*/ 0 w 123"/>
                      <a:gd name="T35" fmla="*/ 0 h 132"/>
                      <a:gd name="T36" fmla="*/ 0 w 123"/>
                      <a:gd name="T37" fmla="*/ 0 h 132"/>
                      <a:gd name="T38" fmla="*/ 0 w 123"/>
                      <a:gd name="T39" fmla="*/ 0 h 132"/>
                      <a:gd name="T40" fmla="*/ 0 w 123"/>
                      <a:gd name="T41" fmla="*/ 0 h 132"/>
                      <a:gd name="T42" fmla="*/ 0 w 123"/>
                      <a:gd name="T43" fmla="*/ 0 h 132"/>
                      <a:gd name="T44" fmla="*/ 0 w 123"/>
                      <a:gd name="T45" fmla="*/ 0 h 132"/>
                      <a:gd name="T46" fmla="*/ 0 w 123"/>
                      <a:gd name="T47" fmla="*/ 0 h 132"/>
                      <a:gd name="T48" fmla="*/ 0 w 123"/>
                      <a:gd name="T49" fmla="*/ 0 h 132"/>
                      <a:gd name="T50" fmla="*/ 0 w 123"/>
                      <a:gd name="T51" fmla="*/ 0 h 132"/>
                      <a:gd name="T52" fmla="*/ 0 w 123"/>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3"/>
                      <a:gd name="T82" fmla="*/ 0 h 132"/>
                      <a:gd name="T83" fmla="*/ 123 w 123"/>
                      <a:gd name="T84" fmla="*/ 132 h 1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3" h="132">
                        <a:moveTo>
                          <a:pt x="123" y="127"/>
                        </a:moveTo>
                        <a:lnTo>
                          <a:pt x="115" y="132"/>
                        </a:lnTo>
                        <a:lnTo>
                          <a:pt x="96" y="119"/>
                        </a:lnTo>
                        <a:lnTo>
                          <a:pt x="79" y="106"/>
                        </a:lnTo>
                        <a:lnTo>
                          <a:pt x="63" y="93"/>
                        </a:lnTo>
                        <a:lnTo>
                          <a:pt x="47" y="78"/>
                        </a:lnTo>
                        <a:lnTo>
                          <a:pt x="40" y="70"/>
                        </a:lnTo>
                        <a:lnTo>
                          <a:pt x="33" y="62"/>
                        </a:lnTo>
                        <a:lnTo>
                          <a:pt x="26" y="53"/>
                        </a:lnTo>
                        <a:lnTo>
                          <a:pt x="20" y="42"/>
                        </a:lnTo>
                        <a:lnTo>
                          <a:pt x="14" y="33"/>
                        </a:lnTo>
                        <a:lnTo>
                          <a:pt x="9" y="22"/>
                        </a:lnTo>
                        <a:lnTo>
                          <a:pt x="4" y="11"/>
                        </a:lnTo>
                        <a:lnTo>
                          <a:pt x="0" y="0"/>
                        </a:lnTo>
                        <a:lnTo>
                          <a:pt x="15" y="6"/>
                        </a:lnTo>
                        <a:lnTo>
                          <a:pt x="17" y="14"/>
                        </a:lnTo>
                        <a:lnTo>
                          <a:pt x="20" y="22"/>
                        </a:lnTo>
                        <a:lnTo>
                          <a:pt x="23" y="30"/>
                        </a:lnTo>
                        <a:lnTo>
                          <a:pt x="28" y="38"/>
                        </a:lnTo>
                        <a:lnTo>
                          <a:pt x="34" y="46"/>
                        </a:lnTo>
                        <a:lnTo>
                          <a:pt x="40" y="55"/>
                        </a:lnTo>
                        <a:lnTo>
                          <a:pt x="46" y="62"/>
                        </a:lnTo>
                        <a:lnTo>
                          <a:pt x="53" y="70"/>
                        </a:lnTo>
                        <a:lnTo>
                          <a:pt x="69" y="85"/>
                        </a:lnTo>
                        <a:lnTo>
                          <a:pt x="86" y="99"/>
                        </a:lnTo>
                        <a:lnTo>
                          <a:pt x="105" y="113"/>
                        </a:lnTo>
                        <a:lnTo>
                          <a:pt x="123"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8" name="Freeform 1195"/>
                  <p:cNvSpPr>
                    <a:spLocks/>
                  </p:cNvSpPr>
                  <p:nvPr/>
                </p:nvSpPr>
                <p:spPr bwMode="auto">
                  <a:xfrm>
                    <a:off x="1471" y="2564"/>
                    <a:ext cx="3" cy="2"/>
                  </a:xfrm>
                  <a:custGeom>
                    <a:avLst/>
                    <a:gdLst>
                      <a:gd name="T0" fmla="*/ 0 w 43"/>
                      <a:gd name="T1" fmla="*/ 0 h 24"/>
                      <a:gd name="T2" fmla="*/ 0 w 43"/>
                      <a:gd name="T3" fmla="*/ 0 h 24"/>
                      <a:gd name="T4" fmla="*/ 0 w 43"/>
                      <a:gd name="T5" fmla="*/ 0 h 24"/>
                      <a:gd name="T6" fmla="*/ 0 w 43"/>
                      <a:gd name="T7" fmla="*/ 0 h 24"/>
                      <a:gd name="T8" fmla="*/ 0 w 43"/>
                      <a:gd name="T9" fmla="*/ 0 h 24"/>
                      <a:gd name="T10" fmla="*/ 0 w 43"/>
                      <a:gd name="T11" fmla="*/ 0 h 24"/>
                      <a:gd name="T12" fmla="*/ 0 w 43"/>
                      <a:gd name="T13" fmla="*/ 0 h 24"/>
                      <a:gd name="T14" fmla="*/ 0 w 43"/>
                      <a:gd name="T15" fmla="*/ 0 h 24"/>
                      <a:gd name="T16" fmla="*/ 0 w 43"/>
                      <a:gd name="T17" fmla="*/ 0 h 24"/>
                      <a:gd name="T18" fmla="*/ 0 w 43"/>
                      <a:gd name="T19" fmla="*/ 0 h 24"/>
                      <a:gd name="T20" fmla="*/ 0 w 43"/>
                      <a:gd name="T21" fmla="*/ 0 h 24"/>
                      <a:gd name="T22" fmla="*/ 0 w 43"/>
                      <a:gd name="T23" fmla="*/ 0 h 24"/>
                      <a:gd name="T24" fmla="*/ 0 w 43"/>
                      <a:gd name="T25" fmla="*/ 0 h 24"/>
                      <a:gd name="T26" fmla="*/ 0 w 43"/>
                      <a:gd name="T27" fmla="*/ 0 h 24"/>
                      <a:gd name="T28" fmla="*/ 0 w 43"/>
                      <a:gd name="T29" fmla="*/ 0 h 24"/>
                      <a:gd name="T30" fmla="*/ 0 w 43"/>
                      <a:gd name="T31" fmla="*/ 0 h 24"/>
                      <a:gd name="T32" fmla="*/ 0 w 43"/>
                      <a:gd name="T33" fmla="*/ 0 h 24"/>
                      <a:gd name="T34" fmla="*/ 0 w 43"/>
                      <a:gd name="T35" fmla="*/ 0 h 24"/>
                      <a:gd name="T36" fmla="*/ 0 w 43"/>
                      <a:gd name="T37" fmla="*/ 0 h 24"/>
                      <a:gd name="T38" fmla="*/ 0 w 43"/>
                      <a:gd name="T39" fmla="*/ 0 h 24"/>
                      <a:gd name="T40" fmla="*/ 0 w 43"/>
                      <a:gd name="T41" fmla="*/ 0 h 24"/>
                      <a:gd name="T42" fmla="*/ 0 w 4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4"/>
                      <a:gd name="T68" fmla="*/ 43 w 43"/>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4">
                        <a:moveTo>
                          <a:pt x="6" y="20"/>
                        </a:moveTo>
                        <a:lnTo>
                          <a:pt x="36" y="20"/>
                        </a:lnTo>
                        <a:lnTo>
                          <a:pt x="43" y="16"/>
                        </a:lnTo>
                        <a:lnTo>
                          <a:pt x="14" y="0"/>
                        </a:lnTo>
                        <a:lnTo>
                          <a:pt x="6" y="5"/>
                        </a:lnTo>
                        <a:lnTo>
                          <a:pt x="36" y="5"/>
                        </a:lnTo>
                        <a:lnTo>
                          <a:pt x="6" y="5"/>
                        </a:lnTo>
                        <a:lnTo>
                          <a:pt x="3" y="7"/>
                        </a:lnTo>
                        <a:lnTo>
                          <a:pt x="1" y="9"/>
                        </a:lnTo>
                        <a:lnTo>
                          <a:pt x="0" y="12"/>
                        </a:lnTo>
                        <a:lnTo>
                          <a:pt x="0" y="14"/>
                        </a:lnTo>
                        <a:lnTo>
                          <a:pt x="1" y="16"/>
                        </a:lnTo>
                        <a:lnTo>
                          <a:pt x="2" y="18"/>
                        </a:lnTo>
                        <a:lnTo>
                          <a:pt x="4" y="19"/>
                        </a:lnTo>
                        <a:lnTo>
                          <a:pt x="7" y="21"/>
                        </a:lnTo>
                        <a:lnTo>
                          <a:pt x="14" y="23"/>
                        </a:lnTo>
                        <a:lnTo>
                          <a:pt x="21" y="24"/>
                        </a:lnTo>
                        <a:lnTo>
                          <a:pt x="25" y="24"/>
                        </a:lnTo>
                        <a:lnTo>
                          <a:pt x="29" y="23"/>
                        </a:lnTo>
                        <a:lnTo>
                          <a:pt x="32" y="22"/>
                        </a:lnTo>
                        <a:lnTo>
                          <a:pt x="36" y="20"/>
                        </a:lnTo>
                        <a:lnTo>
                          <a:pt x="6" y="2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9" name="Freeform 1196"/>
                  <p:cNvSpPr>
                    <a:spLocks/>
                  </p:cNvSpPr>
                  <p:nvPr/>
                </p:nvSpPr>
                <p:spPr bwMode="auto">
                  <a:xfrm>
                    <a:off x="1462" y="2554"/>
                    <a:ext cx="11" cy="11"/>
                  </a:xfrm>
                  <a:custGeom>
                    <a:avLst/>
                    <a:gdLst>
                      <a:gd name="T0" fmla="*/ 0 w 150"/>
                      <a:gd name="T1" fmla="*/ 0 h 150"/>
                      <a:gd name="T2" fmla="*/ 0 w 150"/>
                      <a:gd name="T3" fmla="*/ 0 h 150"/>
                      <a:gd name="T4" fmla="*/ 0 w 150"/>
                      <a:gd name="T5" fmla="*/ 0 h 150"/>
                      <a:gd name="T6" fmla="*/ 0 w 150"/>
                      <a:gd name="T7" fmla="*/ 0 h 150"/>
                      <a:gd name="T8" fmla="*/ 0 w 150"/>
                      <a:gd name="T9" fmla="*/ 0 h 150"/>
                      <a:gd name="T10" fmla="*/ 0 w 150"/>
                      <a:gd name="T11" fmla="*/ 0 h 150"/>
                      <a:gd name="T12" fmla="*/ 0 w 150"/>
                      <a:gd name="T13" fmla="*/ 0 h 150"/>
                      <a:gd name="T14" fmla="*/ 0 w 150"/>
                      <a:gd name="T15" fmla="*/ 0 h 150"/>
                      <a:gd name="T16" fmla="*/ 0 w 150"/>
                      <a:gd name="T17" fmla="*/ 0 h 150"/>
                      <a:gd name="T18" fmla="*/ 0 w 150"/>
                      <a:gd name="T19" fmla="*/ 0 h 150"/>
                      <a:gd name="T20" fmla="*/ 0 w 150"/>
                      <a:gd name="T21" fmla="*/ 0 h 150"/>
                      <a:gd name="T22" fmla="*/ 0 w 150"/>
                      <a:gd name="T23" fmla="*/ 0 h 150"/>
                      <a:gd name="T24" fmla="*/ 0 w 150"/>
                      <a:gd name="T25" fmla="*/ 0 h 150"/>
                      <a:gd name="T26" fmla="*/ 0 w 150"/>
                      <a:gd name="T27" fmla="*/ 0 h 150"/>
                      <a:gd name="T28" fmla="*/ 0 w 150"/>
                      <a:gd name="T29" fmla="*/ 0 h 150"/>
                      <a:gd name="T30" fmla="*/ 0 w 150"/>
                      <a:gd name="T31" fmla="*/ 0 h 150"/>
                      <a:gd name="T32" fmla="*/ 0 w 150"/>
                      <a:gd name="T33" fmla="*/ 0 h 150"/>
                      <a:gd name="T34" fmla="*/ 0 w 150"/>
                      <a:gd name="T35" fmla="*/ 0 h 150"/>
                      <a:gd name="T36" fmla="*/ 0 w 150"/>
                      <a:gd name="T37" fmla="*/ 0 h 150"/>
                      <a:gd name="T38" fmla="*/ 0 w 150"/>
                      <a:gd name="T39" fmla="*/ 0 h 150"/>
                      <a:gd name="T40" fmla="*/ 0 w 150"/>
                      <a:gd name="T41" fmla="*/ 0 h 150"/>
                      <a:gd name="T42" fmla="*/ 0 w 150"/>
                      <a:gd name="T43" fmla="*/ 0 h 150"/>
                      <a:gd name="T44" fmla="*/ 0 w 150"/>
                      <a:gd name="T45" fmla="*/ 0 h 150"/>
                      <a:gd name="T46" fmla="*/ 0 w 150"/>
                      <a:gd name="T47" fmla="*/ 0 h 150"/>
                      <a:gd name="T48" fmla="*/ 0 w 150"/>
                      <a:gd name="T49" fmla="*/ 0 h 150"/>
                      <a:gd name="T50" fmla="*/ 0 w 150"/>
                      <a:gd name="T51" fmla="*/ 0 h 150"/>
                      <a:gd name="T52" fmla="*/ 0 w 150"/>
                      <a:gd name="T53" fmla="*/ 0 h 150"/>
                      <a:gd name="T54" fmla="*/ 0 w 150"/>
                      <a:gd name="T55" fmla="*/ 0 h 150"/>
                      <a:gd name="T56" fmla="*/ 0 w 150"/>
                      <a:gd name="T57" fmla="*/ 0 h 150"/>
                      <a:gd name="T58" fmla="*/ 0 w 150"/>
                      <a:gd name="T59" fmla="*/ 0 h 150"/>
                      <a:gd name="T60" fmla="*/ 0 w 150"/>
                      <a:gd name="T61" fmla="*/ 0 h 150"/>
                      <a:gd name="T62" fmla="*/ 0 w 150"/>
                      <a:gd name="T63" fmla="*/ 0 h 150"/>
                      <a:gd name="T64" fmla="*/ 0 w 150"/>
                      <a:gd name="T65" fmla="*/ 0 h 150"/>
                      <a:gd name="T66" fmla="*/ 0 w 150"/>
                      <a:gd name="T67" fmla="*/ 0 h 150"/>
                      <a:gd name="T68" fmla="*/ 0 w 150"/>
                      <a:gd name="T69" fmla="*/ 0 h 150"/>
                      <a:gd name="T70" fmla="*/ 0 w 150"/>
                      <a:gd name="T71" fmla="*/ 0 h 150"/>
                      <a:gd name="T72" fmla="*/ 0 w 150"/>
                      <a:gd name="T73" fmla="*/ 0 h 150"/>
                      <a:gd name="T74" fmla="*/ 0 w 150"/>
                      <a:gd name="T75" fmla="*/ 0 h 150"/>
                      <a:gd name="T76" fmla="*/ 0 w 150"/>
                      <a:gd name="T77" fmla="*/ 0 h 150"/>
                      <a:gd name="T78" fmla="*/ 0 w 150"/>
                      <a:gd name="T79" fmla="*/ 0 h 150"/>
                      <a:gd name="T80" fmla="*/ 0 w 150"/>
                      <a:gd name="T81" fmla="*/ 0 h 150"/>
                      <a:gd name="T82" fmla="*/ 0 w 150"/>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0"/>
                      <a:gd name="T127" fmla="*/ 0 h 150"/>
                      <a:gd name="T128" fmla="*/ 150 w 150"/>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0" h="150">
                        <a:moveTo>
                          <a:pt x="32" y="2"/>
                        </a:moveTo>
                        <a:lnTo>
                          <a:pt x="1" y="13"/>
                        </a:lnTo>
                        <a:lnTo>
                          <a:pt x="5" y="25"/>
                        </a:lnTo>
                        <a:lnTo>
                          <a:pt x="10" y="36"/>
                        </a:lnTo>
                        <a:lnTo>
                          <a:pt x="15" y="47"/>
                        </a:lnTo>
                        <a:lnTo>
                          <a:pt x="21" y="57"/>
                        </a:lnTo>
                        <a:lnTo>
                          <a:pt x="28" y="68"/>
                        </a:lnTo>
                        <a:lnTo>
                          <a:pt x="34" y="77"/>
                        </a:lnTo>
                        <a:lnTo>
                          <a:pt x="41" y="86"/>
                        </a:lnTo>
                        <a:lnTo>
                          <a:pt x="49" y="94"/>
                        </a:lnTo>
                        <a:lnTo>
                          <a:pt x="66" y="110"/>
                        </a:lnTo>
                        <a:lnTo>
                          <a:pt x="83" y="124"/>
                        </a:lnTo>
                        <a:lnTo>
                          <a:pt x="101" y="138"/>
                        </a:lnTo>
                        <a:lnTo>
                          <a:pt x="120" y="150"/>
                        </a:lnTo>
                        <a:lnTo>
                          <a:pt x="150" y="135"/>
                        </a:lnTo>
                        <a:lnTo>
                          <a:pt x="133" y="123"/>
                        </a:lnTo>
                        <a:lnTo>
                          <a:pt x="115" y="111"/>
                        </a:lnTo>
                        <a:lnTo>
                          <a:pt x="99" y="98"/>
                        </a:lnTo>
                        <a:lnTo>
                          <a:pt x="85" y="84"/>
                        </a:lnTo>
                        <a:lnTo>
                          <a:pt x="78" y="76"/>
                        </a:lnTo>
                        <a:lnTo>
                          <a:pt x="72" y="68"/>
                        </a:lnTo>
                        <a:lnTo>
                          <a:pt x="66" y="59"/>
                        </a:lnTo>
                        <a:lnTo>
                          <a:pt x="60" y="50"/>
                        </a:lnTo>
                        <a:lnTo>
                          <a:pt x="54" y="40"/>
                        </a:lnTo>
                        <a:lnTo>
                          <a:pt x="48" y="30"/>
                        </a:lnTo>
                        <a:lnTo>
                          <a:pt x="44" y="20"/>
                        </a:lnTo>
                        <a:lnTo>
                          <a:pt x="40" y="9"/>
                        </a:lnTo>
                        <a:lnTo>
                          <a:pt x="9" y="20"/>
                        </a:lnTo>
                        <a:lnTo>
                          <a:pt x="40" y="9"/>
                        </a:lnTo>
                        <a:lnTo>
                          <a:pt x="38" y="6"/>
                        </a:lnTo>
                        <a:lnTo>
                          <a:pt x="36" y="4"/>
                        </a:lnTo>
                        <a:lnTo>
                          <a:pt x="34" y="3"/>
                        </a:lnTo>
                        <a:lnTo>
                          <a:pt x="31" y="1"/>
                        </a:lnTo>
                        <a:lnTo>
                          <a:pt x="24" y="0"/>
                        </a:lnTo>
                        <a:lnTo>
                          <a:pt x="16" y="0"/>
                        </a:lnTo>
                        <a:lnTo>
                          <a:pt x="10" y="1"/>
                        </a:lnTo>
                        <a:lnTo>
                          <a:pt x="4" y="4"/>
                        </a:lnTo>
                        <a:lnTo>
                          <a:pt x="2" y="6"/>
                        </a:lnTo>
                        <a:lnTo>
                          <a:pt x="1" y="8"/>
                        </a:lnTo>
                        <a:lnTo>
                          <a:pt x="0" y="10"/>
                        </a:lnTo>
                        <a:lnTo>
                          <a:pt x="1" y="13"/>
                        </a:lnTo>
                        <a:lnTo>
                          <a:pt x="32" y="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0" name="Freeform 1197"/>
                  <p:cNvSpPr>
                    <a:spLocks/>
                  </p:cNvSpPr>
                  <p:nvPr/>
                </p:nvSpPr>
                <p:spPr bwMode="auto">
                  <a:xfrm>
                    <a:off x="1463" y="2554"/>
                    <a:ext cx="3" cy="2"/>
                  </a:xfrm>
                  <a:custGeom>
                    <a:avLst/>
                    <a:gdLst>
                      <a:gd name="T0" fmla="*/ 0 w 47"/>
                      <a:gd name="T1" fmla="*/ 0 h 26"/>
                      <a:gd name="T2" fmla="*/ 0 w 47"/>
                      <a:gd name="T3" fmla="*/ 0 h 26"/>
                      <a:gd name="T4" fmla="*/ 0 w 47"/>
                      <a:gd name="T5" fmla="*/ 0 h 26"/>
                      <a:gd name="T6" fmla="*/ 0 w 47"/>
                      <a:gd name="T7" fmla="*/ 0 h 26"/>
                      <a:gd name="T8" fmla="*/ 0 w 47"/>
                      <a:gd name="T9" fmla="*/ 0 h 26"/>
                      <a:gd name="T10" fmla="*/ 0 w 47"/>
                      <a:gd name="T11" fmla="*/ 0 h 26"/>
                      <a:gd name="T12" fmla="*/ 0 w 47"/>
                      <a:gd name="T13" fmla="*/ 0 h 26"/>
                      <a:gd name="T14" fmla="*/ 0 w 47"/>
                      <a:gd name="T15" fmla="*/ 0 h 26"/>
                      <a:gd name="T16" fmla="*/ 0 w 47"/>
                      <a:gd name="T17" fmla="*/ 0 h 26"/>
                      <a:gd name="T18" fmla="*/ 0 w 47"/>
                      <a:gd name="T19" fmla="*/ 0 h 26"/>
                      <a:gd name="T20" fmla="*/ 0 w 47"/>
                      <a:gd name="T21" fmla="*/ 0 h 26"/>
                      <a:gd name="T22" fmla="*/ 0 w 47"/>
                      <a:gd name="T23" fmla="*/ 0 h 26"/>
                      <a:gd name="T24" fmla="*/ 0 w 47"/>
                      <a:gd name="T25" fmla="*/ 0 h 26"/>
                      <a:gd name="T26" fmla="*/ 0 w 47"/>
                      <a:gd name="T27" fmla="*/ 0 h 26"/>
                      <a:gd name="T28" fmla="*/ 0 w 47"/>
                      <a:gd name="T29" fmla="*/ 0 h 26"/>
                      <a:gd name="T30" fmla="*/ 0 w 47"/>
                      <a:gd name="T31" fmla="*/ 0 h 26"/>
                      <a:gd name="T32" fmla="*/ 0 w 47"/>
                      <a:gd name="T33" fmla="*/ 0 h 26"/>
                      <a:gd name="T34" fmla="*/ 0 w 47"/>
                      <a:gd name="T35" fmla="*/ 0 h 26"/>
                      <a:gd name="T36" fmla="*/ 0 w 47"/>
                      <a:gd name="T37" fmla="*/ 0 h 26"/>
                      <a:gd name="T38" fmla="*/ 0 w 47"/>
                      <a:gd name="T39" fmla="*/ 0 h 26"/>
                      <a:gd name="T40" fmla="*/ 0 w 47"/>
                      <a:gd name="T41" fmla="*/ 0 h 26"/>
                      <a:gd name="T42" fmla="*/ 0 w 47"/>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26"/>
                      <a:gd name="T68" fmla="*/ 47 w 4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26">
                        <a:moveTo>
                          <a:pt x="47" y="14"/>
                        </a:moveTo>
                        <a:lnTo>
                          <a:pt x="38" y="6"/>
                        </a:lnTo>
                        <a:lnTo>
                          <a:pt x="23" y="0"/>
                        </a:lnTo>
                        <a:lnTo>
                          <a:pt x="0" y="18"/>
                        </a:lnTo>
                        <a:lnTo>
                          <a:pt x="15" y="24"/>
                        </a:lnTo>
                        <a:lnTo>
                          <a:pt x="7" y="16"/>
                        </a:lnTo>
                        <a:lnTo>
                          <a:pt x="15" y="24"/>
                        </a:lnTo>
                        <a:lnTo>
                          <a:pt x="19" y="25"/>
                        </a:lnTo>
                        <a:lnTo>
                          <a:pt x="23" y="26"/>
                        </a:lnTo>
                        <a:lnTo>
                          <a:pt x="27" y="26"/>
                        </a:lnTo>
                        <a:lnTo>
                          <a:pt x="31" y="26"/>
                        </a:lnTo>
                        <a:lnTo>
                          <a:pt x="37" y="24"/>
                        </a:lnTo>
                        <a:lnTo>
                          <a:pt x="44" y="21"/>
                        </a:lnTo>
                        <a:lnTo>
                          <a:pt x="45" y="20"/>
                        </a:lnTo>
                        <a:lnTo>
                          <a:pt x="47" y="18"/>
                        </a:lnTo>
                        <a:lnTo>
                          <a:pt x="47" y="16"/>
                        </a:lnTo>
                        <a:lnTo>
                          <a:pt x="47" y="14"/>
                        </a:lnTo>
                        <a:lnTo>
                          <a:pt x="47" y="12"/>
                        </a:lnTo>
                        <a:lnTo>
                          <a:pt x="45" y="10"/>
                        </a:lnTo>
                        <a:lnTo>
                          <a:pt x="41" y="8"/>
                        </a:lnTo>
                        <a:lnTo>
                          <a:pt x="38" y="6"/>
                        </a:lnTo>
                        <a:lnTo>
                          <a:pt x="47"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1" name="Freeform 1198"/>
                  <p:cNvSpPr>
                    <a:spLocks/>
                  </p:cNvSpPr>
                  <p:nvPr/>
                </p:nvSpPr>
                <p:spPr bwMode="auto">
                  <a:xfrm>
                    <a:off x="1463" y="2555"/>
                    <a:ext cx="11" cy="10"/>
                  </a:xfrm>
                  <a:custGeom>
                    <a:avLst/>
                    <a:gdLst>
                      <a:gd name="T0" fmla="*/ 0 w 147"/>
                      <a:gd name="T1" fmla="*/ 0 h 134"/>
                      <a:gd name="T2" fmla="*/ 0 w 147"/>
                      <a:gd name="T3" fmla="*/ 0 h 134"/>
                      <a:gd name="T4" fmla="*/ 0 w 147"/>
                      <a:gd name="T5" fmla="*/ 0 h 134"/>
                      <a:gd name="T6" fmla="*/ 0 w 147"/>
                      <a:gd name="T7" fmla="*/ 0 h 134"/>
                      <a:gd name="T8" fmla="*/ 0 w 147"/>
                      <a:gd name="T9" fmla="*/ 0 h 134"/>
                      <a:gd name="T10" fmla="*/ 0 w 147"/>
                      <a:gd name="T11" fmla="*/ 0 h 134"/>
                      <a:gd name="T12" fmla="*/ 0 w 147"/>
                      <a:gd name="T13" fmla="*/ 0 h 134"/>
                      <a:gd name="T14" fmla="*/ 0 w 147"/>
                      <a:gd name="T15" fmla="*/ 0 h 134"/>
                      <a:gd name="T16" fmla="*/ 0 w 147"/>
                      <a:gd name="T17" fmla="*/ 0 h 134"/>
                      <a:gd name="T18" fmla="*/ 0 w 147"/>
                      <a:gd name="T19" fmla="*/ 0 h 134"/>
                      <a:gd name="T20" fmla="*/ 0 w 147"/>
                      <a:gd name="T21" fmla="*/ 0 h 134"/>
                      <a:gd name="T22" fmla="*/ 0 w 147"/>
                      <a:gd name="T23" fmla="*/ 0 h 134"/>
                      <a:gd name="T24" fmla="*/ 0 w 147"/>
                      <a:gd name="T25" fmla="*/ 0 h 134"/>
                      <a:gd name="T26" fmla="*/ 0 w 147"/>
                      <a:gd name="T27" fmla="*/ 0 h 134"/>
                      <a:gd name="T28" fmla="*/ 0 w 147"/>
                      <a:gd name="T29" fmla="*/ 0 h 134"/>
                      <a:gd name="T30" fmla="*/ 0 w 147"/>
                      <a:gd name="T31" fmla="*/ 0 h 134"/>
                      <a:gd name="T32" fmla="*/ 0 w 147"/>
                      <a:gd name="T33" fmla="*/ 0 h 134"/>
                      <a:gd name="T34" fmla="*/ 0 w 147"/>
                      <a:gd name="T35" fmla="*/ 0 h 134"/>
                      <a:gd name="T36" fmla="*/ 0 w 147"/>
                      <a:gd name="T37" fmla="*/ 0 h 134"/>
                      <a:gd name="T38" fmla="*/ 0 w 147"/>
                      <a:gd name="T39" fmla="*/ 0 h 134"/>
                      <a:gd name="T40" fmla="*/ 0 w 147"/>
                      <a:gd name="T41" fmla="*/ 0 h 134"/>
                      <a:gd name="T42" fmla="*/ 0 w 147"/>
                      <a:gd name="T43" fmla="*/ 0 h 134"/>
                      <a:gd name="T44" fmla="*/ 0 w 147"/>
                      <a:gd name="T45" fmla="*/ 0 h 134"/>
                      <a:gd name="T46" fmla="*/ 0 w 147"/>
                      <a:gd name="T47" fmla="*/ 0 h 134"/>
                      <a:gd name="T48" fmla="*/ 0 w 147"/>
                      <a:gd name="T49" fmla="*/ 0 h 134"/>
                      <a:gd name="T50" fmla="*/ 0 w 147"/>
                      <a:gd name="T51" fmla="*/ 0 h 134"/>
                      <a:gd name="T52" fmla="*/ 0 w 147"/>
                      <a:gd name="T53" fmla="*/ 0 h 134"/>
                      <a:gd name="T54" fmla="*/ 0 w 147"/>
                      <a:gd name="T55" fmla="*/ 0 h 134"/>
                      <a:gd name="T56" fmla="*/ 0 w 147"/>
                      <a:gd name="T57" fmla="*/ 0 h 134"/>
                      <a:gd name="T58" fmla="*/ 0 w 147"/>
                      <a:gd name="T59" fmla="*/ 0 h 134"/>
                      <a:gd name="T60" fmla="*/ 0 w 147"/>
                      <a:gd name="T61" fmla="*/ 0 h 134"/>
                      <a:gd name="T62" fmla="*/ 0 w 147"/>
                      <a:gd name="T63" fmla="*/ 0 h 134"/>
                      <a:gd name="T64" fmla="*/ 0 w 147"/>
                      <a:gd name="T65" fmla="*/ 0 h 134"/>
                      <a:gd name="T66" fmla="*/ 0 w 147"/>
                      <a:gd name="T67" fmla="*/ 0 h 134"/>
                      <a:gd name="T68" fmla="*/ 0 w 147"/>
                      <a:gd name="T69" fmla="*/ 0 h 134"/>
                      <a:gd name="T70" fmla="*/ 0 w 147"/>
                      <a:gd name="T71" fmla="*/ 0 h 134"/>
                      <a:gd name="T72" fmla="*/ 0 w 147"/>
                      <a:gd name="T73" fmla="*/ 0 h 134"/>
                      <a:gd name="T74" fmla="*/ 0 w 147"/>
                      <a:gd name="T75" fmla="*/ 0 h 134"/>
                      <a:gd name="T76" fmla="*/ 0 w 147"/>
                      <a:gd name="T77" fmla="*/ 0 h 134"/>
                      <a:gd name="T78" fmla="*/ 0 w 147"/>
                      <a:gd name="T79" fmla="*/ 0 h 134"/>
                      <a:gd name="T80" fmla="*/ 0 w 147"/>
                      <a:gd name="T81" fmla="*/ 0 h 134"/>
                      <a:gd name="T82" fmla="*/ 0 w 147"/>
                      <a:gd name="T83" fmla="*/ 0 h 134"/>
                      <a:gd name="T84" fmla="*/ 0 w 147"/>
                      <a:gd name="T85" fmla="*/ 0 h 134"/>
                      <a:gd name="T86" fmla="*/ 0 w 147"/>
                      <a:gd name="T87" fmla="*/ 0 h 1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134"/>
                      <a:gd name="T134" fmla="*/ 147 w 147"/>
                      <a:gd name="T135" fmla="*/ 134 h 1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134">
                        <a:moveTo>
                          <a:pt x="141" y="130"/>
                        </a:moveTo>
                        <a:lnTo>
                          <a:pt x="142" y="114"/>
                        </a:lnTo>
                        <a:lnTo>
                          <a:pt x="124" y="102"/>
                        </a:lnTo>
                        <a:lnTo>
                          <a:pt x="106" y="88"/>
                        </a:lnTo>
                        <a:lnTo>
                          <a:pt x="90" y="74"/>
                        </a:lnTo>
                        <a:lnTo>
                          <a:pt x="74" y="60"/>
                        </a:lnTo>
                        <a:lnTo>
                          <a:pt x="68" y="53"/>
                        </a:lnTo>
                        <a:lnTo>
                          <a:pt x="62" y="44"/>
                        </a:lnTo>
                        <a:lnTo>
                          <a:pt x="56" y="37"/>
                        </a:lnTo>
                        <a:lnTo>
                          <a:pt x="51" y="29"/>
                        </a:lnTo>
                        <a:lnTo>
                          <a:pt x="47" y="22"/>
                        </a:lnTo>
                        <a:lnTo>
                          <a:pt x="44" y="15"/>
                        </a:lnTo>
                        <a:lnTo>
                          <a:pt x="42" y="7"/>
                        </a:lnTo>
                        <a:lnTo>
                          <a:pt x="40" y="0"/>
                        </a:lnTo>
                        <a:lnTo>
                          <a:pt x="0" y="2"/>
                        </a:lnTo>
                        <a:lnTo>
                          <a:pt x="1" y="11"/>
                        </a:lnTo>
                        <a:lnTo>
                          <a:pt x="4" y="19"/>
                        </a:lnTo>
                        <a:lnTo>
                          <a:pt x="8" y="28"/>
                        </a:lnTo>
                        <a:lnTo>
                          <a:pt x="13" y="37"/>
                        </a:lnTo>
                        <a:lnTo>
                          <a:pt x="18" y="45"/>
                        </a:lnTo>
                        <a:lnTo>
                          <a:pt x="24" y="54"/>
                        </a:lnTo>
                        <a:lnTo>
                          <a:pt x="31" y="62"/>
                        </a:lnTo>
                        <a:lnTo>
                          <a:pt x="40" y="70"/>
                        </a:lnTo>
                        <a:lnTo>
                          <a:pt x="56" y="86"/>
                        </a:lnTo>
                        <a:lnTo>
                          <a:pt x="73" y="101"/>
                        </a:lnTo>
                        <a:lnTo>
                          <a:pt x="92" y="115"/>
                        </a:lnTo>
                        <a:lnTo>
                          <a:pt x="112" y="129"/>
                        </a:lnTo>
                        <a:lnTo>
                          <a:pt x="112" y="114"/>
                        </a:lnTo>
                        <a:lnTo>
                          <a:pt x="112" y="129"/>
                        </a:lnTo>
                        <a:lnTo>
                          <a:pt x="115" y="131"/>
                        </a:lnTo>
                        <a:lnTo>
                          <a:pt x="118" y="132"/>
                        </a:lnTo>
                        <a:lnTo>
                          <a:pt x="122" y="133"/>
                        </a:lnTo>
                        <a:lnTo>
                          <a:pt x="126" y="134"/>
                        </a:lnTo>
                        <a:lnTo>
                          <a:pt x="133" y="133"/>
                        </a:lnTo>
                        <a:lnTo>
                          <a:pt x="139" y="131"/>
                        </a:lnTo>
                        <a:lnTo>
                          <a:pt x="142" y="129"/>
                        </a:lnTo>
                        <a:lnTo>
                          <a:pt x="144" y="128"/>
                        </a:lnTo>
                        <a:lnTo>
                          <a:pt x="146" y="126"/>
                        </a:lnTo>
                        <a:lnTo>
                          <a:pt x="147" y="124"/>
                        </a:lnTo>
                        <a:lnTo>
                          <a:pt x="147" y="122"/>
                        </a:lnTo>
                        <a:lnTo>
                          <a:pt x="146" y="120"/>
                        </a:lnTo>
                        <a:lnTo>
                          <a:pt x="145" y="117"/>
                        </a:lnTo>
                        <a:lnTo>
                          <a:pt x="142" y="114"/>
                        </a:lnTo>
                        <a:lnTo>
                          <a:pt x="141" y="13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2" name="Freeform 1199"/>
                  <p:cNvSpPr>
                    <a:spLocks/>
                  </p:cNvSpPr>
                  <p:nvPr/>
                </p:nvSpPr>
                <p:spPr bwMode="auto">
                  <a:xfrm>
                    <a:off x="1460" y="2560"/>
                    <a:ext cx="13" cy="6"/>
                  </a:xfrm>
                  <a:custGeom>
                    <a:avLst/>
                    <a:gdLst>
                      <a:gd name="T0" fmla="*/ 0 w 174"/>
                      <a:gd name="T1" fmla="*/ 0 h 70"/>
                      <a:gd name="T2" fmla="*/ 0 w 174"/>
                      <a:gd name="T3" fmla="*/ 0 h 70"/>
                      <a:gd name="T4" fmla="*/ 0 w 174"/>
                      <a:gd name="T5" fmla="*/ 0 h 70"/>
                      <a:gd name="T6" fmla="*/ 0 w 174"/>
                      <a:gd name="T7" fmla="*/ 0 h 70"/>
                      <a:gd name="T8" fmla="*/ 0 w 174"/>
                      <a:gd name="T9" fmla="*/ 0 h 70"/>
                      <a:gd name="T10" fmla="*/ 0 w 174"/>
                      <a:gd name="T11" fmla="*/ 0 h 70"/>
                      <a:gd name="T12" fmla="*/ 0 w 174"/>
                      <a:gd name="T13" fmla="*/ 0 h 70"/>
                      <a:gd name="T14" fmla="*/ 0 w 174"/>
                      <a:gd name="T15" fmla="*/ 0 h 70"/>
                      <a:gd name="T16" fmla="*/ 0 w 174"/>
                      <a:gd name="T17" fmla="*/ 0 h 70"/>
                      <a:gd name="T18" fmla="*/ 0 w 174"/>
                      <a:gd name="T19" fmla="*/ 0 h 70"/>
                      <a:gd name="T20" fmla="*/ 0 w 174"/>
                      <a:gd name="T21" fmla="*/ 0 h 70"/>
                      <a:gd name="T22" fmla="*/ 0 w 174"/>
                      <a:gd name="T23" fmla="*/ 0 h 70"/>
                      <a:gd name="T24" fmla="*/ 0 w 174"/>
                      <a:gd name="T25" fmla="*/ 0 h 70"/>
                      <a:gd name="T26" fmla="*/ 0 w 174"/>
                      <a:gd name="T27" fmla="*/ 0 h 70"/>
                      <a:gd name="T28" fmla="*/ 0 w 174"/>
                      <a:gd name="T29" fmla="*/ 0 h 70"/>
                      <a:gd name="T30" fmla="*/ 0 w 174"/>
                      <a:gd name="T31" fmla="*/ 0 h 70"/>
                      <a:gd name="T32" fmla="*/ 0 w 174"/>
                      <a:gd name="T33" fmla="*/ 0 h 70"/>
                      <a:gd name="T34" fmla="*/ 0 w 174"/>
                      <a:gd name="T35" fmla="*/ 0 h 70"/>
                      <a:gd name="T36" fmla="*/ 0 w 174"/>
                      <a:gd name="T37" fmla="*/ 0 h 70"/>
                      <a:gd name="T38" fmla="*/ 0 w 174"/>
                      <a:gd name="T39" fmla="*/ 0 h 70"/>
                      <a:gd name="T40" fmla="*/ 0 w 174"/>
                      <a:gd name="T41" fmla="*/ 0 h 70"/>
                      <a:gd name="T42" fmla="*/ 0 w 174"/>
                      <a:gd name="T43" fmla="*/ 0 h 70"/>
                      <a:gd name="T44" fmla="*/ 0 w 174"/>
                      <a:gd name="T45" fmla="*/ 0 h 70"/>
                      <a:gd name="T46" fmla="*/ 0 w 174"/>
                      <a:gd name="T47" fmla="*/ 0 h 70"/>
                      <a:gd name="T48" fmla="*/ 0 w 174"/>
                      <a:gd name="T49" fmla="*/ 0 h 70"/>
                      <a:gd name="T50" fmla="*/ 0 w 174"/>
                      <a:gd name="T51" fmla="*/ 0 h 70"/>
                      <a:gd name="T52" fmla="*/ 0 w 174"/>
                      <a:gd name="T53" fmla="*/ 0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4"/>
                      <a:gd name="T82" fmla="*/ 0 h 70"/>
                      <a:gd name="T83" fmla="*/ 174 w 174"/>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4" h="70">
                        <a:moveTo>
                          <a:pt x="174" y="62"/>
                        </a:moveTo>
                        <a:lnTo>
                          <a:pt x="171" y="70"/>
                        </a:lnTo>
                        <a:lnTo>
                          <a:pt x="148" y="68"/>
                        </a:lnTo>
                        <a:lnTo>
                          <a:pt x="126" y="65"/>
                        </a:lnTo>
                        <a:lnTo>
                          <a:pt x="104" y="60"/>
                        </a:lnTo>
                        <a:lnTo>
                          <a:pt x="81" y="54"/>
                        </a:lnTo>
                        <a:lnTo>
                          <a:pt x="70" y="51"/>
                        </a:lnTo>
                        <a:lnTo>
                          <a:pt x="59" y="46"/>
                        </a:lnTo>
                        <a:lnTo>
                          <a:pt x="49" y="40"/>
                        </a:lnTo>
                        <a:lnTo>
                          <a:pt x="39" y="35"/>
                        </a:lnTo>
                        <a:lnTo>
                          <a:pt x="29" y="29"/>
                        </a:lnTo>
                        <a:lnTo>
                          <a:pt x="19" y="22"/>
                        </a:lnTo>
                        <a:lnTo>
                          <a:pt x="9" y="15"/>
                        </a:lnTo>
                        <a:lnTo>
                          <a:pt x="0" y="6"/>
                        </a:lnTo>
                        <a:lnTo>
                          <a:pt x="15" y="0"/>
                        </a:lnTo>
                        <a:lnTo>
                          <a:pt x="20" y="6"/>
                        </a:lnTo>
                        <a:lnTo>
                          <a:pt x="27" y="12"/>
                        </a:lnTo>
                        <a:lnTo>
                          <a:pt x="34" y="18"/>
                        </a:lnTo>
                        <a:lnTo>
                          <a:pt x="42" y="23"/>
                        </a:lnTo>
                        <a:lnTo>
                          <a:pt x="51" y="28"/>
                        </a:lnTo>
                        <a:lnTo>
                          <a:pt x="61" y="32"/>
                        </a:lnTo>
                        <a:lnTo>
                          <a:pt x="71" y="37"/>
                        </a:lnTo>
                        <a:lnTo>
                          <a:pt x="83" y="41"/>
                        </a:lnTo>
                        <a:lnTo>
                          <a:pt x="105" y="49"/>
                        </a:lnTo>
                        <a:lnTo>
                          <a:pt x="128" y="54"/>
                        </a:lnTo>
                        <a:lnTo>
                          <a:pt x="151" y="59"/>
                        </a:lnTo>
                        <a:lnTo>
                          <a:pt x="174"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3" name="Freeform 1200"/>
                  <p:cNvSpPr>
                    <a:spLocks/>
                  </p:cNvSpPr>
                  <p:nvPr/>
                </p:nvSpPr>
                <p:spPr bwMode="auto">
                  <a:xfrm>
                    <a:off x="1471" y="2565"/>
                    <a:ext cx="4" cy="2"/>
                  </a:xfrm>
                  <a:custGeom>
                    <a:avLst/>
                    <a:gdLst>
                      <a:gd name="T0" fmla="*/ 0 w 43"/>
                      <a:gd name="T1" fmla="*/ 0 h 22"/>
                      <a:gd name="T2" fmla="*/ 0 w 43"/>
                      <a:gd name="T3" fmla="*/ 0 h 22"/>
                      <a:gd name="T4" fmla="*/ 0 w 43"/>
                      <a:gd name="T5" fmla="*/ 0 h 22"/>
                      <a:gd name="T6" fmla="*/ 0 w 43"/>
                      <a:gd name="T7" fmla="*/ 0 h 22"/>
                      <a:gd name="T8" fmla="*/ 0 w 43"/>
                      <a:gd name="T9" fmla="*/ 0 h 22"/>
                      <a:gd name="T10" fmla="*/ 0 w 43"/>
                      <a:gd name="T11" fmla="*/ 0 h 22"/>
                      <a:gd name="T12" fmla="*/ 0 w 43"/>
                      <a:gd name="T13" fmla="*/ 0 h 22"/>
                      <a:gd name="T14" fmla="*/ 0 w 43"/>
                      <a:gd name="T15" fmla="*/ 0 h 22"/>
                      <a:gd name="T16" fmla="*/ 0 w 43"/>
                      <a:gd name="T17" fmla="*/ 0 h 22"/>
                      <a:gd name="T18" fmla="*/ 0 w 43"/>
                      <a:gd name="T19" fmla="*/ 0 h 22"/>
                      <a:gd name="T20" fmla="*/ 0 w 43"/>
                      <a:gd name="T21" fmla="*/ 0 h 22"/>
                      <a:gd name="T22" fmla="*/ 0 w 43"/>
                      <a:gd name="T23" fmla="*/ 0 h 22"/>
                      <a:gd name="T24" fmla="*/ 0 w 43"/>
                      <a:gd name="T25" fmla="*/ 0 h 22"/>
                      <a:gd name="T26" fmla="*/ 0 w 43"/>
                      <a:gd name="T27" fmla="*/ 0 h 22"/>
                      <a:gd name="T28" fmla="*/ 0 w 43"/>
                      <a:gd name="T29" fmla="*/ 0 h 22"/>
                      <a:gd name="T30" fmla="*/ 0 w 43"/>
                      <a:gd name="T31" fmla="*/ 0 h 22"/>
                      <a:gd name="T32" fmla="*/ 0 w 43"/>
                      <a:gd name="T33" fmla="*/ 0 h 22"/>
                      <a:gd name="T34" fmla="*/ 0 w 43"/>
                      <a:gd name="T35" fmla="*/ 0 h 22"/>
                      <a:gd name="T36" fmla="*/ 0 w 43"/>
                      <a:gd name="T37" fmla="*/ 0 h 22"/>
                      <a:gd name="T38" fmla="*/ 0 w 43"/>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2"/>
                      <a:gd name="T62" fmla="*/ 43 w 43"/>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2">
                        <a:moveTo>
                          <a:pt x="18" y="22"/>
                        </a:moveTo>
                        <a:lnTo>
                          <a:pt x="40" y="14"/>
                        </a:lnTo>
                        <a:lnTo>
                          <a:pt x="43" y="6"/>
                        </a:lnTo>
                        <a:lnTo>
                          <a:pt x="4" y="1"/>
                        </a:lnTo>
                        <a:lnTo>
                          <a:pt x="0" y="9"/>
                        </a:lnTo>
                        <a:lnTo>
                          <a:pt x="23" y="0"/>
                        </a:lnTo>
                        <a:lnTo>
                          <a:pt x="0" y="9"/>
                        </a:lnTo>
                        <a:lnTo>
                          <a:pt x="0" y="11"/>
                        </a:lnTo>
                        <a:lnTo>
                          <a:pt x="0" y="14"/>
                        </a:lnTo>
                        <a:lnTo>
                          <a:pt x="1" y="16"/>
                        </a:lnTo>
                        <a:lnTo>
                          <a:pt x="4" y="18"/>
                        </a:lnTo>
                        <a:lnTo>
                          <a:pt x="9" y="20"/>
                        </a:lnTo>
                        <a:lnTo>
                          <a:pt x="16" y="22"/>
                        </a:lnTo>
                        <a:lnTo>
                          <a:pt x="24" y="22"/>
                        </a:lnTo>
                        <a:lnTo>
                          <a:pt x="31" y="21"/>
                        </a:lnTo>
                        <a:lnTo>
                          <a:pt x="34" y="20"/>
                        </a:lnTo>
                        <a:lnTo>
                          <a:pt x="36" y="18"/>
                        </a:lnTo>
                        <a:lnTo>
                          <a:pt x="38" y="16"/>
                        </a:lnTo>
                        <a:lnTo>
                          <a:pt x="40" y="14"/>
                        </a:lnTo>
                        <a:lnTo>
                          <a:pt x="18" y="2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4" name="Freeform 1201"/>
                  <p:cNvSpPr>
                    <a:spLocks/>
                  </p:cNvSpPr>
                  <p:nvPr/>
                </p:nvSpPr>
                <p:spPr bwMode="auto">
                  <a:xfrm>
                    <a:off x="1458" y="2560"/>
                    <a:ext cx="15" cy="7"/>
                  </a:xfrm>
                  <a:custGeom>
                    <a:avLst/>
                    <a:gdLst>
                      <a:gd name="T0" fmla="*/ 0 w 194"/>
                      <a:gd name="T1" fmla="*/ 0 h 86"/>
                      <a:gd name="T2" fmla="*/ 0 w 194"/>
                      <a:gd name="T3" fmla="*/ 0 h 86"/>
                      <a:gd name="T4" fmla="*/ 0 w 194"/>
                      <a:gd name="T5" fmla="*/ 0 h 86"/>
                      <a:gd name="T6" fmla="*/ 0 w 194"/>
                      <a:gd name="T7" fmla="*/ 0 h 86"/>
                      <a:gd name="T8" fmla="*/ 0 w 194"/>
                      <a:gd name="T9" fmla="*/ 0 h 86"/>
                      <a:gd name="T10" fmla="*/ 0 w 194"/>
                      <a:gd name="T11" fmla="*/ 0 h 86"/>
                      <a:gd name="T12" fmla="*/ 0 w 194"/>
                      <a:gd name="T13" fmla="*/ 0 h 86"/>
                      <a:gd name="T14" fmla="*/ 0 w 194"/>
                      <a:gd name="T15" fmla="*/ 0 h 86"/>
                      <a:gd name="T16" fmla="*/ 0 w 194"/>
                      <a:gd name="T17" fmla="*/ 0 h 86"/>
                      <a:gd name="T18" fmla="*/ 0 w 194"/>
                      <a:gd name="T19" fmla="*/ 0 h 86"/>
                      <a:gd name="T20" fmla="*/ 0 w 194"/>
                      <a:gd name="T21" fmla="*/ 0 h 86"/>
                      <a:gd name="T22" fmla="*/ 0 w 194"/>
                      <a:gd name="T23" fmla="*/ 0 h 86"/>
                      <a:gd name="T24" fmla="*/ 0 w 194"/>
                      <a:gd name="T25" fmla="*/ 0 h 86"/>
                      <a:gd name="T26" fmla="*/ 0 w 194"/>
                      <a:gd name="T27" fmla="*/ 0 h 86"/>
                      <a:gd name="T28" fmla="*/ 0 w 194"/>
                      <a:gd name="T29" fmla="*/ 0 h 86"/>
                      <a:gd name="T30" fmla="*/ 0 w 194"/>
                      <a:gd name="T31" fmla="*/ 0 h 86"/>
                      <a:gd name="T32" fmla="*/ 0 w 194"/>
                      <a:gd name="T33" fmla="*/ 0 h 86"/>
                      <a:gd name="T34" fmla="*/ 0 w 194"/>
                      <a:gd name="T35" fmla="*/ 0 h 86"/>
                      <a:gd name="T36" fmla="*/ 0 w 194"/>
                      <a:gd name="T37" fmla="*/ 0 h 86"/>
                      <a:gd name="T38" fmla="*/ 0 w 194"/>
                      <a:gd name="T39" fmla="*/ 0 h 86"/>
                      <a:gd name="T40" fmla="*/ 0 w 194"/>
                      <a:gd name="T41" fmla="*/ 0 h 86"/>
                      <a:gd name="T42" fmla="*/ 0 w 194"/>
                      <a:gd name="T43" fmla="*/ 0 h 86"/>
                      <a:gd name="T44" fmla="*/ 0 w 194"/>
                      <a:gd name="T45" fmla="*/ 0 h 86"/>
                      <a:gd name="T46" fmla="*/ 0 w 194"/>
                      <a:gd name="T47" fmla="*/ 0 h 86"/>
                      <a:gd name="T48" fmla="*/ 0 w 194"/>
                      <a:gd name="T49" fmla="*/ 0 h 86"/>
                      <a:gd name="T50" fmla="*/ 0 w 194"/>
                      <a:gd name="T51" fmla="*/ 0 h 86"/>
                      <a:gd name="T52" fmla="*/ 0 w 194"/>
                      <a:gd name="T53" fmla="*/ 0 h 86"/>
                      <a:gd name="T54" fmla="*/ 0 w 194"/>
                      <a:gd name="T55" fmla="*/ 0 h 86"/>
                      <a:gd name="T56" fmla="*/ 0 w 194"/>
                      <a:gd name="T57" fmla="*/ 0 h 86"/>
                      <a:gd name="T58" fmla="*/ 0 w 194"/>
                      <a:gd name="T59" fmla="*/ 0 h 86"/>
                      <a:gd name="T60" fmla="*/ 0 w 194"/>
                      <a:gd name="T61" fmla="*/ 0 h 86"/>
                      <a:gd name="T62" fmla="*/ 0 w 194"/>
                      <a:gd name="T63" fmla="*/ 0 h 86"/>
                      <a:gd name="T64" fmla="*/ 0 w 194"/>
                      <a:gd name="T65" fmla="*/ 0 h 86"/>
                      <a:gd name="T66" fmla="*/ 0 w 194"/>
                      <a:gd name="T67" fmla="*/ 0 h 86"/>
                      <a:gd name="T68" fmla="*/ 0 w 194"/>
                      <a:gd name="T69" fmla="*/ 0 h 86"/>
                      <a:gd name="T70" fmla="*/ 0 w 194"/>
                      <a:gd name="T71" fmla="*/ 0 h 86"/>
                      <a:gd name="T72" fmla="*/ 0 w 194"/>
                      <a:gd name="T73" fmla="*/ 0 h 86"/>
                      <a:gd name="T74" fmla="*/ 0 w 194"/>
                      <a:gd name="T75" fmla="*/ 0 h 86"/>
                      <a:gd name="T76" fmla="*/ 0 w 194"/>
                      <a:gd name="T77" fmla="*/ 0 h 86"/>
                      <a:gd name="T78" fmla="*/ 0 w 194"/>
                      <a:gd name="T79" fmla="*/ 0 h 86"/>
                      <a:gd name="T80" fmla="*/ 0 w 194"/>
                      <a:gd name="T81" fmla="*/ 0 h 86"/>
                      <a:gd name="T82" fmla="*/ 0 w 194"/>
                      <a:gd name="T83" fmla="*/ 0 h 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4"/>
                      <a:gd name="T127" fmla="*/ 0 h 86"/>
                      <a:gd name="T128" fmla="*/ 194 w 194"/>
                      <a:gd name="T129" fmla="*/ 86 h 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4" h="86">
                        <a:moveTo>
                          <a:pt x="8" y="3"/>
                        </a:moveTo>
                        <a:lnTo>
                          <a:pt x="3" y="17"/>
                        </a:lnTo>
                        <a:lnTo>
                          <a:pt x="12" y="26"/>
                        </a:lnTo>
                        <a:lnTo>
                          <a:pt x="22" y="34"/>
                        </a:lnTo>
                        <a:lnTo>
                          <a:pt x="34" y="41"/>
                        </a:lnTo>
                        <a:lnTo>
                          <a:pt x="45" y="48"/>
                        </a:lnTo>
                        <a:lnTo>
                          <a:pt x="56" y="55"/>
                        </a:lnTo>
                        <a:lnTo>
                          <a:pt x="67" y="60"/>
                        </a:lnTo>
                        <a:lnTo>
                          <a:pt x="79" y="65"/>
                        </a:lnTo>
                        <a:lnTo>
                          <a:pt x="91" y="69"/>
                        </a:lnTo>
                        <a:lnTo>
                          <a:pt x="116" y="76"/>
                        </a:lnTo>
                        <a:lnTo>
                          <a:pt x="140" y="80"/>
                        </a:lnTo>
                        <a:lnTo>
                          <a:pt x="164" y="84"/>
                        </a:lnTo>
                        <a:lnTo>
                          <a:pt x="189" y="86"/>
                        </a:lnTo>
                        <a:lnTo>
                          <a:pt x="194" y="64"/>
                        </a:lnTo>
                        <a:lnTo>
                          <a:pt x="172" y="62"/>
                        </a:lnTo>
                        <a:lnTo>
                          <a:pt x="152" y="59"/>
                        </a:lnTo>
                        <a:lnTo>
                          <a:pt x="132" y="55"/>
                        </a:lnTo>
                        <a:lnTo>
                          <a:pt x="111" y="48"/>
                        </a:lnTo>
                        <a:lnTo>
                          <a:pt x="101" y="45"/>
                        </a:lnTo>
                        <a:lnTo>
                          <a:pt x="91" y="41"/>
                        </a:lnTo>
                        <a:lnTo>
                          <a:pt x="82" y="37"/>
                        </a:lnTo>
                        <a:lnTo>
                          <a:pt x="73" y="32"/>
                        </a:lnTo>
                        <a:lnTo>
                          <a:pt x="64" y="27"/>
                        </a:lnTo>
                        <a:lnTo>
                          <a:pt x="55" y="21"/>
                        </a:lnTo>
                        <a:lnTo>
                          <a:pt x="47" y="14"/>
                        </a:lnTo>
                        <a:lnTo>
                          <a:pt x="39" y="6"/>
                        </a:lnTo>
                        <a:lnTo>
                          <a:pt x="34" y="20"/>
                        </a:lnTo>
                        <a:lnTo>
                          <a:pt x="39" y="6"/>
                        </a:lnTo>
                        <a:lnTo>
                          <a:pt x="36" y="4"/>
                        </a:lnTo>
                        <a:lnTo>
                          <a:pt x="33" y="2"/>
                        </a:lnTo>
                        <a:lnTo>
                          <a:pt x="28" y="1"/>
                        </a:lnTo>
                        <a:lnTo>
                          <a:pt x="25" y="0"/>
                        </a:lnTo>
                        <a:lnTo>
                          <a:pt x="18" y="0"/>
                        </a:lnTo>
                        <a:lnTo>
                          <a:pt x="11" y="2"/>
                        </a:lnTo>
                        <a:lnTo>
                          <a:pt x="5" y="4"/>
                        </a:lnTo>
                        <a:lnTo>
                          <a:pt x="1" y="8"/>
                        </a:lnTo>
                        <a:lnTo>
                          <a:pt x="0" y="10"/>
                        </a:lnTo>
                        <a:lnTo>
                          <a:pt x="0" y="12"/>
                        </a:lnTo>
                        <a:lnTo>
                          <a:pt x="1" y="14"/>
                        </a:lnTo>
                        <a:lnTo>
                          <a:pt x="3" y="17"/>
                        </a:lnTo>
                        <a:lnTo>
                          <a:pt x="8" y="3"/>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5" name="Freeform 1202"/>
                  <p:cNvSpPr>
                    <a:spLocks/>
                  </p:cNvSpPr>
                  <p:nvPr/>
                </p:nvSpPr>
                <p:spPr bwMode="auto">
                  <a:xfrm>
                    <a:off x="1459" y="2560"/>
                    <a:ext cx="3" cy="2"/>
                  </a:xfrm>
                  <a:custGeom>
                    <a:avLst/>
                    <a:gdLst>
                      <a:gd name="T0" fmla="*/ 0 w 47"/>
                      <a:gd name="T1" fmla="*/ 0 h 26"/>
                      <a:gd name="T2" fmla="*/ 0 w 47"/>
                      <a:gd name="T3" fmla="*/ 0 h 26"/>
                      <a:gd name="T4" fmla="*/ 0 w 47"/>
                      <a:gd name="T5" fmla="*/ 0 h 26"/>
                      <a:gd name="T6" fmla="*/ 0 w 47"/>
                      <a:gd name="T7" fmla="*/ 0 h 26"/>
                      <a:gd name="T8" fmla="*/ 0 w 47"/>
                      <a:gd name="T9" fmla="*/ 0 h 26"/>
                      <a:gd name="T10" fmla="*/ 0 w 47"/>
                      <a:gd name="T11" fmla="*/ 0 h 26"/>
                      <a:gd name="T12" fmla="*/ 0 w 47"/>
                      <a:gd name="T13" fmla="*/ 0 h 26"/>
                      <a:gd name="T14" fmla="*/ 0 w 47"/>
                      <a:gd name="T15" fmla="*/ 0 h 26"/>
                      <a:gd name="T16" fmla="*/ 0 w 47"/>
                      <a:gd name="T17" fmla="*/ 0 h 26"/>
                      <a:gd name="T18" fmla="*/ 0 w 47"/>
                      <a:gd name="T19" fmla="*/ 0 h 26"/>
                      <a:gd name="T20" fmla="*/ 0 w 47"/>
                      <a:gd name="T21" fmla="*/ 0 h 26"/>
                      <a:gd name="T22" fmla="*/ 0 w 47"/>
                      <a:gd name="T23" fmla="*/ 0 h 26"/>
                      <a:gd name="T24" fmla="*/ 0 w 47"/>
                      <a:gd name="T25" fmla="*/ 0 h 26"/>
                      <a:gd name="T26" fmla="*/ 0 w 47"/>
                      <a:gd name="T27" fmla="*/ 0 h 26"/>
                      <a:gd name="T28" fmla="*/ 0 w 47"/>
                      <a:gd name="T29" fmla="*/ 0 h 26"/>
                      <a:gd name="T30" fmla="*/ 0 w 47"/>
                      <a:gd name="T31" fmla="*/ 0 h 26"/>
                      <a:gd name="T32" fmla="*/ 0 w 47"/>
                      <a:gd name="T33" fmla="*/ 0 h 26"/>
                      <a:gd name="T34" fmla="*/ 0 w 47"/>
                      <a:gd name="T35" fmla="*/ 0 h 26"/>
                      <a:gd name="T36" fmla="*/ 0 w 47"/>
                      <a:gd name="T37" fmla="*/ 0 h 26"/>
                      <a:gd name="T38" fmla="*/ 0 w 47"/>
                      <a:gd name="T39" fmla="*/ 0 h 26"/>
                      <a:gd name="T40" fmla="*/ 0 w 47"/>
                      <a:gd name="T41" fmla="*/ 0 h 26"/>
                      <a:gd name="T42" fmla="*/ 0 w 47"/>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26"/>
                      <a:gd name="T68" fmla="*/ 47 w 4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26">
                        <a:moveTo>
                          <a:pt x="45" y="7"/>
                        </a:moveTo>
                        <a:lnTo>
                          <a:pt x="14" y="3"/>
                        </a:lnTo>
                        <a:lnTo>
                          <a:pt x="0" y="9"/>
                        </a:lnTo>
                        <a:lnTo>
                          <a:pt x="26" y="26"/>
                        </a:lnTo>
                        <a:lnTo>
                          <a:pt x="39" y="20"/>
                        </a:lnTo>
                        <a:lnTo>
                          <a:pt x="8" y="16"/>
                        </a:lnTo>
                        <a:lnTo>
                          <a:pt x="39" y="20"/>
                        </a:lnTo>
                        <a:lnTo>
                          <a:pt x="43" y="18"/>
                        </a:lnTo>
                        <a:lnTo>
                          <a:pt x="45" y="16"/>
                        </a:lnTo>
                        <a:lnTo>
                          <a:pt x="47" y="14"/>
                        </a:lnTo>
                        <a:lnTo>
                          <a:pt x="47" y="12"/>
                        </a:lnTo>
                        <a:lnTo>
                          <a:pt x="47" y="10"/>
                        </a:lnTo>
                        <a:lnTo>
                          <a:pt x="46" y="8"/>
                        </a:lnTo>
                        <a:lnTo>
                          <a:pt x="45" y="6"/>
                        </a:lnTo>
                        <a:lnTo>
                          <a:pt x="43" y="4"/>
                        </a:lnTo>
                        <a:lnTo>
                          <a:pt x="37" y="2"/>
                        </a:lnTo>
                        <a:lnTo>
                          <a:pt x="30" y="0"/>
                        </a:lnTo>
                        <a:lnTo>
                          <a:pt x="26" y="0"/>
                        </a:lnTo>
                        <a:lnTo>
                          <a:pt x="23" y="0"/>
                        </a:lnTo>
                        <a:lnTo>
                          <a:pt x="18" y="1"/>
                        </a:lnTo>
                        <a:lnTo>
                          <a:pt x="14" y="3"/>
                        </a:lnTo>
                        <a:lnTo>
                          <a:pt x="45"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6" name="Freeform 1203"/>
                  <p:cNvSpPr>
                    <a:spLocks/>
                  </p:cNvSpPr>
                  <p:nvPr/>
                </p:nvSpPr>
                <p:spPr bwMode="auto">
                  <a:xfrm>
                    <a:off x="1459" y="2560"/>
                    <a:ext cx="16" cy="6"/>
                  </a:xfrm>
                  <a:custGeom>
                    <a:avLst/>
                    <a:gdLst>
                      <a:gd name="T0" fmla="*/ 0 w 198"/>
                      <a:gd name="T1" fmla="*/ 0 h 78"/>
                      <a:gd name="T2" fmla="*/ 0 w 198"/>
                      <a:gd name="T3" fmla="*/ 0 h 78"/>
                      <a:gd name="T4" fmla="*/ 0 w 198"/>
                      <a:gd name="T5" fmla="*/ 0 h 78"/>
                      <a:gd name="T6" fmla="*/ 0 w 198"/>
                      <a:gd name="T7" fmla="*/ 0 h 78"/>
                      <a:gd name="T8" fmla="*/ 0 w 198"/>
                      <a:gd name="T9" fmla="*/ 0 h 78"/>
                      <a:gd name="T10" fmla="*/ 0 w 198"/>
                      <a:gd name="T11" fmla="*/ 0 h 78"/>
                      <a:gd name="T12" fmla="*/ 0 w 198"/>
                      <a:gd name="T13" fmla="*/ 0 h 78"/>
                      <a:gd name="T14" fmla="*/ 0 w 198"/>
                      <a:gd name="T15" fmla="*/ 0 h 78"/>
                      <a:gd name="T16" fmla="*/ 0 w 198"/>
                      <a:gd name="T17" fmla="*/ 0 h 78"/>
                      <a:gd name="T18" fmla="*/ 0 w 198"/>
                      <a:gd name="T19" fmla="*/ 0 h 78"/>
                      <a:gd name="T20" fmla="*/ 0 w 198"/>
                      <a:gd name="T21" fmla="*/ 0 h 78"/>
                      <a:gd name="T22" fmla="*/ 0 w 198"/>
                      <a:gd name="T23" fmla="*/ 0 h 78"/>
                      <a:gd name="T24" fmla="*/ 0 w 198"/>
                      <a:gd name="T25" fmla="*/ 0 h 78"/>
                      <a:gd name="T26" fmla="*/ 0 w 198"/>
                      <a:gd name="T27" fmla="*/ 0 h 78"/>
                      <a:gd name="T28" fmla="*/ 0 w 198"/>
                      <a:gd name="T29" fmla="*/ 0 h 78"/>
                      <a:gd name="T30" fmla="*/ 0 w 198"/>
                      <a:gd name="T31" fmla="*/ 0 h 78"/>
                      <a:gd name="T32" fmla="*/ 0 w 198"/>
                      <a:gd name="T33" fmla="*/ 0 h 78"/>
                      <a:gd name="T34" fmla="*/ 0 w 198"/>
                      <a:gd name="T35" fmla="*/ 0 h 78"/>
                      <a:gd name="T36" fmla="*/ 0 w 198"/>
                      <a:gd name="T37" fmla="*/ 0 h 78"/>
                      <a:gd name="T38" fmla="*/ 0 w 198"/>
                      <a:gd name="T39" fmla="*/ 0 h 78"/>
                      <a:gd name="T40" fmla="*/ 0 w 198"/>
                      <a:gd name="T41" fmla="*/ 0 h 78"/>
                      <a:gd name="T42" fmla="*/ 0 w 198"/>
                      <a:gd name="T43" fmla="*/ 0 h 78"/>
                      <a:gd name="T44" fmla="*/ 0 w 198"/>
                      <a:gd name="T45" fmla="*/ 0 h 78"/>
                      <a:gd name="T46" fmla="*/ 0 w 198"/>
                      <a:gd name="T47" fmla="*/ 0 h 78"/>
                      <a:gd name="T48" fmla="*/ 0 w 198"/>
                      <a:gd name="T49" fmla="*/ 0 h 78"/>
                      <a:gd name="T50" fmla="*/ 0 w 198"/>
                      <a:gd name="T51" fmla="*/ 0 h 78"/>
                      <a:gd name="T52" fmla="*/ 0 w 198"/>
                      <a:gd name="T53" fmla="*/ 0 h 78"/>
                      <a:gd name="T54" fmla="*/ 0 w 198"/>
                      <a:gd name="T55" fmla="*/ 0 h 78"/>
                      <a:gd name="T56" fmla="*/ 0 w 198"/>
                      <a:gd name="T57" fmla="*/ 0 h 78"/>
                      <a:gd name="T58" fmla="*/ 0 w 198"/>
                      <a:gd name="T59" fmla="*/ 0 h 78"/>
                      <a:gd name="T60" fmla="*/ 0 w 198"/>
                      <a:gd name="T61" fmla="*/ 0 h 78"/>
                      <a:gd name="T62" fmla="*/ 0 w 198"/>
                      <a:gd name="T63" fmla="*/ 0 h 78"/>
                      <a:gd name="T64" fmla="*/ 0 w 198"/>
                      <a:gd name="T65" fmla="*/ 0 h 78"/>
                      <a:gd name="T66" fmla="*/ 0 w 198"/>
                      <a:gd name="T67" fmla="*/ 0 h 78"/>
                      <a:gd name="T68" fmla="*/ 0 w 198"/>
                      <a:gd name="T69" fmla="*/ 0 h 78"/>
                      <a:gd name="T70" fmla="*/ 0 w 198"/>
                      <a:gd name="T71" fmla="*/ 0 h 78"/>
                      <a:gd name="T72" fmla="*/ 0 w 198"/>
                      <a:gd name="T73" fmla="*/ 0 h 78"/>
                      <a:gd name="T74" fmla="*/ 0 w 198"/>
                      <a:gd name="T75" fmla="*/ 0 h 78"/>
                      <a:gd name="T76" fmla="*/ 0 w 198"/>
                      <a:gd name="T77" fmla="*/ 0 h 78"/>
                      <a:gd name="T78" fmla="*/ 0 w 198"/>
                      <a:gd name="T79" fmla="*/ 0 h 78"/>
                      <a:gd name="T80" fmla="*/ 0 w 198"/>
                      <a:gd name="T81" fmla="*/ 0 h 78"/>
                      <a:gd name="T82" fmla="*/ 0 w 198"/>
                      <a:gd name="T83" fmla="*/ 0 h 78"/>
                      <a:gd name="T84" fmla="*/ 0 w 198"/>
                      <a:gd name="T85" fmla="*/ 0 h 78"/>
                      <a:gd name="T86" fmla="*/ 0 w 198"/>
                      <a:gd name="T87" fmla="*/ 0 h 78"/>
                      <a:gd name="T88" fmla="*/ 0 w 198"/>
                      <a:gd name="T89" fmla="*/ 0 h 78"/>
                      <a:gd name="T90" fmla="*/ 0 w 198"/>
                      <a:gd name="T91" fmla="*/ 0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78"/>
                      <a:gd name="T140" fmla="*/ 198 w 198"/>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78">
                        <a:moveTo>
                          <a:pt x="198" y="69"/>
                        </a:moveTo>
                        <a:lnTo>
                          <a:pt x="183" y="56"/>
                        </a:lnTo>
                        <a:lnTo>
                          <a:pt x="162" y="52"/>
                        </a:lnTo>
                        <a:lnTo>
                          <a:pt x="139" y="47"/>
                        </a:lnTo>
                        <a:lnTo>
                          <a:pt x="118" y="42"/>
                        </a:lnTo>
                        <a:lnTo>
                          <a:pt x="97" y="35"/>
                        </a:lnTo>
                        <a:lnTo>
                          <a:pt x="87" y="32"/>
                        </a:lnTo>
                        <a:lnTo>
                          <a:pt x="77" y="28"/>
                        </a:lnTo>
                        <a:lnTo>
                          <a:pt x="69" y="24"/>
                        </a:lnTo>
                        <a:lnTo>
                          <a:pt x="61" y="19"/>
                        </a:lnTo>
                        <a:lnTo>
                          <a:pt x="54" y="15"/>
                        </a:lnTo>
                        <a:lnTo>
                          <a:pt x="47" y="10"/>
                        </a:lnTo>
                        <a:lnTo>
                          <a:pt x="42" y="5"/>
                        </a:lnTo>
                        <a:lnTo>
                          <a:pt x="37" y="0"/>
                        </a:lnTo>
                        <a:lnTo>
                          <a:pt x="0" y="9"/>
                        </a:lnTo>
                        <a:lnTo>
                          <a:pt x="6" y="16"/>
                        </a:lnTo>
                        <a:lnTo>
                          <a:pt x="13" y="23"/>
                        </a:lnTo>
                        <a:lnTo>
                          <a:pt x="23" y="29"/>
                        </a:lnTo>
                        <a:lnTo>
                          <a:pt x="32" y="35"/>
                        </a:lnTo>
                        <a:lnTo>
                          <a:pt x="42" y="40"/>
                        </a:lnTo>
                        <a:lnTo>
                          <a:pt x="53" y="45"/>
                        </a:lnTo>
                        <a:lnTo>
                          <a:pt x="64" y="51"/>
                        </a:lnTo>
                        <a:lnTo>
                          <a:pt x="76" y="55"/>
                        </a:lnTo>
                        <a:lnTo>
                          <a:pt x="100" y="63"/>
                        </a:lnTo>
                        <a:lnTo>
                          <a:pt x="125" y="69"/>
                        </a:lnTo>
                        <a:lnTo>
                          <a:pt x="149" y="74"/>
                        </a:lnTo>
                        <a:lnTo>
                          <a:pt x="174" y="77"/>
                        </a:lnTo>
                        <a:lnTo>
                          <a:pt x="159" y="64"/>
                        </a:lnTo>
                        <a:lnTo>
                          <a:pt x="174" y="77"/>
                        </a:lnTo>
                        <a:lnTo>
                          <a:pt x="179" y="78"/>
                        </a:lnTo>
                        <a:lnTo>
                          <a:pt x="183" y="77"/>
                        </a:lnTo>
                        <a:lnTo>
                          <a:pt x="187" y="77"/>
                        </a:lnTo>
                        <a:lnTo>
                          <a:pt x="190" y="76"/>
                        </a:lnTo>
                        <a:lnTo>
                          <a:pt x="193" y="74"/>
                        </a:lnTo>
                        <a:lnTo>
                          <a:pt x="195" y="73"/>
                        </a:lnTo>
                        <a:lnTo>
                          <a:pt x="197" y="71"/>
                        </a:lnTo>
                        <a:lnTo>
                          <a:pt x="198" y="69"/>
                        </a:lnTo>
                        <a:lnTo>
                          <a:pt x="198" y="67"/>
                        </a:lnTo>
                        <a:lnTo>
                          <a:pt x="198" y="65"/>
                        </a:lnTo>
                        <a:lnTo>
                          <a:pt x="197" y="63"/>
                        </a:lnTo>
                        <a:lnTo>
                          <a:pt x="196" y="61"/>
                        </a:lnTo>
                        <a:lnTo>
                          <a:pt x="194" y="59"/>
                        </a:lnTo>
                        <a:lnTo>
                          <a:pt x="191" y="58"/>
                        </a:lnTo>
                        <a:lnTo>
                          <a:pt x="187" y="57"/>
                        </a:lnTo>
                        <a:lnTo>
                          <a:pt x="183" y="56"/>
                        </a:lnTo>
                        <a:lnTo>
                          <a:pt x="198" y="6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7" name="Freeform 1204"/>
                  <p:cNvSpPr>
                    <a:spLocks/>
                  </p:cNvSpPr>
                  <p:nvPr/>
                </p:nvSpPr>
                <p:spPr bwMode="auto">
                  <a:xfrm>
                    <a:off x="1465" y="2552"/>
                    <a:ext cx="6" cy="12"/>
                  </a:xfrm>
                  <a:custGeom>
                    <a:avLst/>
                    <a:gdLst>
                      <a:gd name="T0" fmla="*/ 0 w 82"/>
                      <a:gd name="T1" fmla="*/ 0 h 160"/>
                      <a:gd name="T2" fmla="*/ 0 w 82"/>
                      <a:gd name="T3" fmla="*/ 0 h 160"/>
                      <a:gd name="T4" fmla="*/ 0 w 82"/>
                      <a:gd name="T5" fmla="*/ 0 h 160"/>
                      <a:gd name="T6" fmla="*/ 0 w 82"/>
                      <a:gd name="T7" fmla="*/ 0 h 160"/>
                      <a:gd name="T8" fmla="*/ 0 w 82"/>
                      <a:gd name="T9" fmla="*/ 0 h 160"/>
                      <a:gd name="T10" fmla="*/ 0 w 82"/>
                      <a:gd name="T11" fmla="*/ 0 h 160"/>
                      <a:gd name="T12" fmla="*/ 0 w 82"/>
                      <a:gd name="T13" fmla="*/ 0 h 160"/>
                      <a:gd name="T14" fmla="*/ 0 w 82"/>
                      <a:gd name="T15" fmla="*/ 0 h 160"/>
                      <a:gd name="T16" fmla="*/ 0 w 82"/>
                      <a:gd name="T17" fmla="*/ 0 h 160"/>
                      <a:gd name="T18" fmla="*/ 0 w 82"/>
                      <a:gd name="T19" fmla="*/ 0 h 160"/>
                      <a:gd name="T20" fmla="*/ 0 w 82"/>
                      <a:gd name="T21" fmla="*/ 0 h 160"/>
                      <a:gd name="T22" fmla="*/ 0 w 82"/>
                      <a:gd name="T23" fmla="*/ 0 h 160"/>
                      <a:gd name="T24" fmla="*/ 0 w 82"/>
                      <a:gd name="T25" fmla="*/ 0 h 160"/>
                      <a:gd name="T26" fmla="*/ 0 w 82"/>
                      <a:gd name="T27" fmla="*/ 0 h 160"/>
                      <a:gd name="T28" fmla="*/ 0 w 82"/>
                      <a:gd name="T29" fmla="*/ 0 h 160"/>
                      <a:gd name="T30" fmla="*/ 0 w 82"/>
                      <a:gd name="T31" fmla="*/ 0 h 160"/>
                      <a:gd name="T32" fmla="*/ 0 w 82"/>
                      <a:gd name="T33" fmla="*/ 0 h 160"/>
                      <a:gd name="T34" fmla="*/ 0 w 82"/>
                      <a:gd name="T35" fmla="*/ 0 h 160"/>
                      <a:gd name="T36" fmla="*/ 0 w 82"/>
                      <a:gd name="T37" fmla="*/ 0 h 160"/>
                      <a:gd name="T38" fmla="*/ 0 w 82"/>
                      <a:gd name="T39" fmla="*/ 0 h 160"/>
                      <a:gd name="T40" fmla="*/ 0 w 82"/>
                      <a:gd name="T41" fmla="*/ 0 h 160"/>
                      <a:gd name="T42" fmla="*/ 0 w 82"/>
                      <a:gd name="T43" fmla="*/ 0 h 160"/>
                      <a:gd name="T44" fmla="*/ 0 w 82"/>
                      <a:gd name="T45" fmla="*/ 0 h 160"/>
                      <a:gd name="T46" fmla="*/ 0 w 82"/>
                      <a:gd name="T47" fmla="*/ 0 h 160"/>
                      <a:gd name="T48" fmla="*/ 0 w 82"/>
                      <a:gd name="T49" fmla="*/ 0 h 160"/>
                      <a:gd name="T50" fmla="*/ 0 w 82"/>
                      <a:gd name="T51" fmla="*/ 0 h 160"/>
                      <a:gd name="T52" fmla="*/ 0 w 82"/>
                      <a:gd name="T53" fmla="*/ 0 h 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60"/>
                      <a:gd name="T83" fmla="*/ 82 w 82"/>
                      <a:gd name="T84" fmla="*/ 160 h 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60">
                        <a:moveTo>
                          <a:pt x="76" y="160"/>
                        </a:moveTo>
                        <a:lnTo>
                          <a:pt x="82" y="156"/>
                        </a:lnTo>
                        <a:lnTo>
                          <a:pt x="78" y="134"/>
                        </a:lnTo>
                        <a:lnTo>
                          <a:pt x="73" y="113"/>
                        </a:lnTo>
                        <a:lnTo>
                          <a:pt x="67" y="93"/>
                        </a:lnTo>
                        <a:lnTo>
                          <a:pt x="59" y="72"/>
                        </a:lnTo>
                        <a:lnTo>
                          <a:pt x="54" y="63"/>
                        </a:lnTo>
                        <a:lnTo>
                          <a:pt x="49" y="53"/>
                        </a:lnTo>
                        <a:lnTo>
                          <a:pt x="43" y="44"/>
                        </a:lnTo>
                        <a:lnTo>
                          <a:pt x="36" y="35"/>
                        </a:lnTo>
                        <a:lnTo>
                          <a:pt x="29" y="26"/>
                        </a:lnTo>
                        <a:lnTo>
                          <a:pt x="22" y="17"/>
                        </a:lnTo>
                        <a:lnTo>
                          <a:pt x="13" y="8"/>
                        </a:lnTo>
                        <a:lnTo>
                          <a:pt x="3" y="0"/>
                        </a:lnTo>
                        <a:lnTo>
                          <a:pt x="0" y="14"/>
                        </a:lnTo>
                        <a:lnTo>
                          <a:pt x="7" y="19"/>
                        </a:lnTo>
                        <a:lnTo>
                          <a:pt x="14" y="25"/>
                        </a:lnTo>
                        <a:lnTo>
                          <a:pt x="20" y="31"/>
                        </a:lnTo>
                        <a:lnTo>
                          <a:pt x="26" y="38"/>
                        </a:lnTo>
                        <a:lnTo>
                          <a:pt x="32" y="46"/>
                        </a:lnTo>
                        <a:lnTo>
                          <a:pt x="37" y="54"/>
                        </a:lnTo>
                        <a:lnTo>
                          <a:pt x="42" y="63"/>
                        </a:lnTo>
                        <a:lnTo>
                          <a:pt x="47" y="73"/>
                        </a:lnTo>
                        <a:lnTo>
                          <a:pt x="56" y="94"/>
                        </a:lnTo>
                        <a:lnTo>
                          <a:pt x="64" y="115"/>
                        </a:lnTo>
                        <a:lnTo>
                          <a:pt x="70" y="137"/>
                        </a:lnTo>
                        <a:lnTo>
                          <a:pt x="76"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8" name="Freeform 1205"/>
                  <p:cNvSpPr>
                    <a:spLocks/>
                  </p:cNvSpPr>
                  <p:nvPr/>
                </p:nvSpPr>
                <p:spPr bwMode="auto">
                  <a:xfrm>
                    <a:off x="1470" y="2563"/>
                    <a:ext cx="3" cy="2"/>
                  </a:xfrm>
                  <a:custGeom>
                    <a:avLst/>
                    <a:gdLst>
                      <a:gd name="T0" fmla="*/ 0 w 43"/>
                      <a:gd name="T1" fmla="*/ 0 h 24"/>
                      <a:gd name="T2" fmla="*/ 0 w 43"/>
                      <a:gd name="T3" fmla="*/ 0 h 24"/>
                      <a:gd name="T4" fmla="*/ 0 w 43"/>
                      <a:gd name="T5" fmla="*/ 0 h 24"/>
                      <a:gd name="T6" fmla="*/ 0 w 43"/>
                      <a:gd name="T7" fmla="*/ 0 h 24"/>
                      <a:gd name="T8" fmla="*/ 0 w 43"/>
                      <a:gd name="T9" fmla="*/ 0 h 24"/>
                      <a:gd name="T10" fmla="*/ 0 w 43"/>
                      <a:gd name="T11" fmla="*/ 0 h 24"/>
                      <a:gd name="T12" fmla="*/ 0 w 43"/>
                      <a:gd name="T13" fmla="*/ 0 h 24"/>
                      <a:gd name="T14" fmla="*/ 0 w 43"/>
                      <a:gd name="T15" fmla="*/ 0 h 24"/>
                      <a:gd name="T16" fmla="*/ 0 w 43"/>
                      <a:gd name="T17" fmla="*/ 0 h 24"/>
                      <a:gd name="T18" fmla="*/ 0 w 43"/>
                      <a:gd name="T19" fmla="*/ 0 h 24"/>
                      <a:gd name="T20" fmla="*/ 0 w 43"/>
                      <a:gd name="T21" fmla="*/ 0 h 24"/>
                      <a:gd name="T22" fmla="*/ 0 w 43"/>
                      <a:gd name="T23" fmla="*/ 0 h 24"/>
                      <a:gd name="T24" fmla="*/ 0 w 43"/>
                      <a:gd name="T25" fmla="*/ 0 h 24"/>
                      <a:gd name="T26" fmla="*/ 0 w 43"/>
                      <a:gd name="T27" fmla="*/ 0 h 24"/>
                      <a:gd name="T28" fmla="*/ 0 w 43"/>
                      <a:gd name="T29" fmla="*/ 0 h 24"/>
                      <a:gd name="T30" fmla="*/ 0 w 43"/>
                      <a:gd name="T31" fmla="*/ 0 h 24"/>
                      <a:gd name="T32" fmla="*/ 0 w 43"/>
                      <a:gd name="T33" fmla="*/ 0 h 24"/>
                      <a:gd name="T34" fmla="*/ 0 w 43"/>
                      <a:gd name="T35" fmla="*/ 0 h 24"/>
                      <a:gd name="T36" fmla="*/ 0 w 43"/>
                      <a:gd name="T37" fmla="*/ 0 h 24"/>
                      <a:gd name="T38" fmla="*/ 0 w 43"/>
                      <a:gd name="T39" fmla="*/ 0 h 24"/>
                      <a:gd name="T40" fmla="*/ 0 w 43"/>
                      <a:gd name="T41" fmla="*/ 0 h 24"/>
                      <a:gd name="T42" fmla="*/ 0 w 4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4"/>
                      <a:gd name="T68" fmla="*/ 43 w 43"/>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4">
                        <a:moveTo>
                          <a:pt x="2" y="14"/>
                        </a:moveTo>
                        <a:lnTo>
                          <a:pt x="6" y="5"/>
                        </a:lnTo>
                        <a:lnTo>
                          <a:pt x="0" y="10"/>
                        </a:lnTo>
                        <a:lnTo>
                          <a:pt x="33" y="24"/>
                        </a:lnTo>
                        <a:lnTo>
                          <a:pt x="39" y="19"/>
                        </a:lnTo>
                        <a:lnTo>
                          <a:pt x="43" y="12"/>
                        </a:lnTo>
                        <a:lnTo>
                          <a:pt x="39" y="19"/>
                        </a:lnTo>
                        <a:lnTo>
                          <a:pt x="41" y="17"/>
                        </a:lnTo>
                        <a:lnTo>
                          <a:pt x="43" y="15"/>
                        </a:lnTo>
                        <a:lnTo>
                          <a:pt x="43" y="13"/>
                        </a:lnTo>
                        <a:lnTo>
                          <a:pt x="43" y="10"/>
                        </a:lnTo>
                        <a:lnTo>
                          <a:pt x="42" y="8"/>
                        </a:lnTo>
                        <a:lnTo>
                          <a:pt x="40" y="6"/>
                        </a:lnTo>
                        <a:lnTo>
                          <a:pt x="38" y="4"/>
                        </a:lnTo>
                        <a:lnTo>
                          <a:pt x="35" y="3"/>
                        </a:lnTo>
                        <a:lnTo>
                          <a:pt x="28" y="1"/>
                        </a:lnTo>
                        <a:lnTo>
                          <a:pt x="20" y="0"/>
                        </a:lnTo>
                        <a:lnTo>
                          <a:pt x="16" y="1"/>
                        </a:lnTo>
                        <a:lnTo>
                          <a:pt x="13" y="2"/>
                        </a:lnTo>
                        <a:lnTo>
                          <a:pt x="9" y="3"/>
                        </a:lnTo>
                        <a:lnTo>
                          <a:pt x="6" y="5"/>
                        </a:lnTo>
                        <a:lnTo>
                          <a:pt x="2"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89" name="Freeform 1206"/>
                  <p:cNvSpPr>
                    <a:spLocks/>
                  </p:cNvSpPr>
                  <p:nvPr/>
                </p:nvSpPr>
                <p:spPr bwMode="auto">
                  <a:xfrm>
                    <a:off x="1464" y="2551"/>
                    <a:ext cx="9" cy="13"/>
                  </a:xfrm>
                  <a:custGeom>
                    <a:avLst/>
                    <a:gdLst>
                      <a:gd name="T0" fmla="*/ 0 w 120"/>
                      <a:gd name="T1" fmla="*/ 0 h 168"/>
                      <a:gd name="T2" fmla="*/ 0 w 120"/>
                      <a:gd name="T3" fmla="*/ 0 h 168"/>
                      <a:gd name="T4" fmla="*/ 0 w 120"/>
                      <a:gd name="T5" fmla="*/ 0 h 168"/>
                      <a:gd name="T6" fmla="*/ 0 w 120"/>
                      <a:gd name="T7" fmla="*/ 0 h 168"/>
                      <a:gd name="T8" fmla="*/ 0 w 120"/>
                      <a:gd name="T9" fmla="*/ 0 h 168"/>
                      <a:gd name="T10" fmla="*/ 0 w 120"/>
                      <a:gd name="T11" fmla="*/ 0 h 168"/>
                      <a:gd name="T12" fmla="*/ 0 w 120"/>
                      <a:gd name="T13" fmla="*/ 0 h 168"/>
                      <a:gd name="T14" fmla="*/ 0 w 120"/>
                      <a:gd name="T15" fmla="*/ 0 h 168"/>
                      <a:gd name="T16" fmla="*/ 0 w 120"/>
                      <a:gd name="T17" fmla="*/ 0 h 168"/>
                      <a:gd name="T18" fmla="*/ 0 w 120"/>
                      <a:gd name="T19" fmla="*/ 0 h 168"/>
                      <a:gd name="T20" fmla="*/ 0 w 120"/>
                      <a:gd name="T21" fmla="*/ 0 h 168"/>
                      <a:gd name="T22" fmla="*/ 0 w 120"/>
                      <a:gd name="T23" fmla="*/ 0 h 168"/>
                      <a:gd name="T24" fmla="*/ 0 w 120"/>
                      <a:gd name="T25" fmla="*/ 0 h 168"/>
                      <a:gd name="T26" fmla="*/ 0 w 120"/>
                      <a:gd name="T27" fmla="*/ 0 h 168"/>
                      <a:gd name="T28" fmla="*/ 0 w 120"/>
                      <a:gd name="T29" fmla="*/ 0 h 168"/>
                      <a:gd name="T30" fmla="*/ 0 w 120"/>
                      <a:gd name="T31" fmla="*/ 0 h 168"/>
                      <a:gd name="T32" fmla="*/ 0 w 120"/>
                      <a:gd name="T33" fmla="*/ 0 h 168"/>
                      <a:gd name="T34" fmla="*/ 0 w 120"/>
                      <a:gd name="T35" fmla="*/ 0 h 168"/>
                      <a:gd name="T36" fmla="*/ 0 w 120"/>
                      <a:gd name="T37" fmla="*/ 0 h 168"/>
                      <a:gd name="T38" fmla="*/ 0 w 120"/>
                      <a:gd name="T39" fmla="*/ 0 h 168"/>
                      <a:gd name="T40" fmla="*/ 0 w 120"/>
                      <a:gd name="T41" fmla="*/ 0 h 168"/>
                      <a:gd name="T42" fmla="*/ 0 w 120"/>
                      <a:gd name="T43" fmla="*/ 0 h 168"/>
                      <a:gd name="T44" fmla="*/ 0 w 120"/>
                      <a:gd name="T45" fmla="*/ 0 h 168"/>
                      <a:gd name="T46" fmla="*/ 0 w 120"/>
                      <a:gd name="T47" fmla="*/ 0 h 168"/>
                      <a:gd name="T48" fmla="*/ 0 w 120"/>
                      <a:gd name="T49" fmla="*/ 0 h 168"/>
                      <a:gd name="T50" fmla="*/ 0 w 120"/>
                      <a:gd name="T51" fmla="*/ 0 h 168"/>
                      <a:gd name="T52" fmla="*/ 0 w 120"/>
                      <a:gd name="T53" fmla="*/ 0 h 168"/>
                      <a:gd name="T54" fmla="*/ 0 w 120"/>
                      <a:gd name="T55" fmla="*/ 0 h 168"/>
                      <a:gd name="T56" fmla="*/ 0 w 120"/>
                      <a:gd name="T57" fmla="*/ 0 h 168"/>
                      <a:gd name="T58" fmla="*/ 0 w 120"/>
                      <a:gd name="T59" fmla="*/ 0 h 168"/>
                      <a:gd name="T60" fmla="*/ 0 w 120"/>
                      <a:gd name="T61" fmla="*/ 0 h 168"/>
                      <a:gd name="T62" fmla="*/ 0 w 120"/>
                      <a:gd name="T63" fmla="*/ 0 h 168"/>
                      <a:gd name="T64" fmla="*/ 0 w 120"/>
                      <a:gd name="T65" fmla="*/ 0 h 168"/>
                      <a:gd name="T66" fmla="*/ 0 w 120"/>
                      <a:gd name="T67" fmla="*/ 0 h 168"/>
                      <a:gd name="T68" fmla="*/ 0 w 120"/>
                      <a:gd name="T69" fmla="*/ 0 h 168"/>
                      <a:gd name="T70" fmla="*/ 0 w 120"/>
                      <a:gd name="T71" fmla="*/ 0 h 168"/>
                      <a:gd name="T72" fmla="*/ 0 w 120"/>
                      <a:gd name="T73" fmla="*/ 0 h 168"/>
                      <a:gd name="T74" fmla="*/ 0 w 120"/>
                      <a:gd name="T75" fmla="*/ 0 h 168"/>
                      <a:gd name="T76" fmla="*/ 0 w 120"/>
                      <a:gd name="T77" fmla="*/ 0 h 168"/>
                      <a:gd name="T78" fmla="*/ 0 w 120"/>
                      <a:gd name="T79" fmla="*/ 0 h 168"/>
                      <a:gd name="T80" fmla="*/ 0 w 120"/>
                      <a:gd name="T81" fmla="*/ 0 h 168"/>
                      <a:gd name="T82" fmla="*/ 0 w 120"/>
                      <a:gd name="T83" fmla="*/ 0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0"/>
                      <a:gd name="T127" fmla="*/ 0 h 168"/>
                      <a:gd name="T128" fmla="*/ 120 w 120"/>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0" h="168">
                        <a:moveTo>
                          <a:pt x="41" y="12"/>
                        </a:moveTo>
                        <a:lnTo>
                          <a:pt x="4" y="17"/>
                        </a:lnTo>
                        <a:lnTo>
                          <a:pt x="12" y="25"/>
                        </a:lnTo>
                        <a:lnTo>
                          <a:pt x="20" y="34"/>
                        </a:lnTo>
                        <a:lnTo>
                          <a:pt x="27" y="42"/>
                        </a:lnTo>
                        <a:lnTo>
                          <a:pt x="35" y="50"/>
                        </a:lnTo>
                        <a:lnTo>
                          <a:pt x="41" y="59"/>
                        </a:lnTo>
                        <a:lnTo>
                          <a:pt x="47" y="68"/>
                        </a:lnTo>
                        <a:lnTo>
                          <a:pt x="52" y="77"/>
                        </a:lnTo>
                        <a:lnTo>
                          <a:pt x="56" y="86"/>
                        </a:lnTo>
                        <a:lnTo>
                          <a:pt x="64" y="106"/>
                        </a:lnTo>
                        <a:lnTo>
                          <a:pt x="71" y="126"/>
                        </a:lnTo>
                        <a:lnTo>
                          <a:pt x="75" y="146"/>
                        </a:lnTo>
                        <a:lnTo>
                          <a:pt x="79" y="168"/>
                        </a:lnTo>
                        <a:lnTo>
                          <a:pt x="120" y="166"/>
                        </a:lnTo>
                        <a:lnTo>
                          <a:pt x="116" y="143"/>
                        </a:lnTo>
                        <a:lnTo>
                          <a:pt x="111" y="122"/>
                        </a:lnTo>
                        <a:lnTo>
                          <a:pt x="104" y="102"/>
                        </a:lnTo>
                        <a:lnTo>
                          <a:pt x="95" y="80"/>
                        </a:lnTo>
                        <a:lnTo>
                          <a:pt x="90" y="70"/>
                        </a:lnTo>
                        <a:lnTo>
                          <a:pt x="84" y="61"/>
                        </a:lnTo>
                        <a:lnTo>
                          <a:pt x="78" y="51"/>
                        </a:lnTo>
                        <a:lnTo>
                          <a:pt x="72" y="41"/>
                        </a:lnTo>
                        <a:lnTo>
                          <a:pt x="64" y="32"/>
                        </a:lnTo>
                        <a:lnTo>
                          <a:pt x="56" y="22"/>
                        </a:lnTo>
                        <a:lnTo>
                          <a:pt x="47" y="13"/>
                        </a:lnTo>
                        <a:lnTo>
                          <a:pt x="38" y="5"/>
                        </a:lnTo>
                        <a:lnTo>
                          <a:pt x="0" y="9"/>
                        </a:lnTo>
                        <a:lnTo>
                          <a:pt x="38" y="5"/>
                        </a:lnTo>
                        <a:lnTo>
                          <a:pt x="35" y="3"/>
                        </a:lnTo>
                        <a:lnTo>
                          <a:pt x="31" y="1"/>
                        </a:lnTo>
                        <a:lnTo>
                          <a:pt x="27" y="0"/>
                        </a:lnTo>
                        <a:lnTo>
                          <a:pt x="23" y="0"/>
                        </a:lnTo>
                        <a:lnTo>
                          <a:pt x="16" y="0"/>
                        </a:lnTo>
                        <a:lnTo>
                          <a:pt x="9" y="2"/>
                        </a:lnTo>
                        <a:lnTo>
                          <a:pt x="4" y="4"/>
                        </a:lnTo>
                        <a:lnTo>
                          <a:pt x="1" y="8"/>
                        </a:lnTo>
                        <a:lnTo>
                          <a:pt x="0" y="10"/>
                        </a:lnTo>
                        <a:lnTo>
                          <a:pt x="0" y="12"/>
                        </a:lnTo>
                        <a:lnTo>
                          <a:pt x="1" y="15"/>
                        </a:lnTo>
                        <a:lnTo>
                          <a:pt x="4" y="17"/>
                        </a:lnTo>
                        <a:lnTo>
                          <a:pt x="41"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0" name="Freeform 1207"/>
                  <p:cNvSpPr>
                    <a:spLocks/>
                  </p:cNvSpPr>
                  <p:nvPr/>
                </p:nvSpPr>
                <p:spPr bwMode="auto">
                  <a:xfrm>
                    <a:off x="1463" y="2552"/>
                    <a:ext cx="4" cy="2"/>
                  </a:xfrm>
                  <a:custGeom>
                    <a:avLst/>
                    <a:gdLst>
                      <a:gd name="T0" fmla="*/ 0 w 44"/>
                      <a:gd name="T1" fmla="*/ 0 h 28"/>
                      <a:gd name="T2" fmla="*/ 0 w 44"/>
                      <a:gd name="T3" fmla="*/ 0 h 28"/>
                      <a:gd name="T4" fmla="*/ 0 w 44"/>
                      <a:gd name="T5" fmla="*/ 0 h 28"/>
                      <a:gd name="T6" fmla="*/ 0 w 44"/>
                      <a:gd name="T7" fmla="*/ 0 h 28"/>
                      <a:gd name="T8" fmla="*/ 0 w 44"/>
                      <a:gd name="T9" fmla="*/ 0 h 28"/>
                      <a:gd name="T10" fmla="*/ 0 w 44"/>
                      <a:gd name="T11" fmla="*/ 0 h 28"/>
                      <a:gd name="T12" fmla="*/ 0 w 44"/>
                      <a:gd name="T13" fmla="*/ 0 h 28"/>
                      <a:gd name="T14" fmla="*/ 0 w 44"/>
                      <a:gd name="T15" fmla="*/ 0 h 28"/>
                      <a:gd name="T16" fmla="*/ 0 w 44"/>
                      <a:gd name="T17" fmla="*/ 0 h 28"/>
                      <a:gd name="T18" fmla="*/ 0 w 44"/>
                      <a:gd name="T19" fmla="*/ 0 h 28"/>
                      <a:gd name="T20" fmla="*/ 0 w 44"/>
                      <a:gd name="T21" fmla="*/ 0 h 28"/>
                      <a:gd name="T22" fmla="*/ 0 w 44"/>
                      <a:gd name="T23" fmla="*/ 0 h 28"/>
                      <a:gd name="T24" fmla="*/ 0 w 44"/>
                      <a:gd name="T25" fmla="*/ 0 h 28"/>
                      <a:gd name="T26" fmla="*/ 0 w 44"/>
                      <a:gd name="T27" fmla="*/ 0 h 28"/>
                      <a:gd name="T28" fmla="*/ 0 w 44"/>
                      <a:gd name="T29" fmla="*/ 0 h 28"/>
                      <a:gd name="T30" fmla="*/ 0 w 44"/>
                      <a:gd name="T31" fmla="*/ 0 h 28"/>
                      <a:gd name="T32" fmla="*/ 0 w 44"/>
                      <a:gd name="T33" fmla="*/ 0 h 28"/>
                      <a:gd name="T34" fmla="*/ 0 w 44"/>
                      <a:gd name="T35" fmla="*/ 0 h 28"/>
                      <a:gd name="T36" fmla="*/ 0 w 44"/>
                      <a:gd name="T37" fmla="*/ 0 h 28"/>
                      <a:gd name="T38" fmla="*/ 0 w 44"/>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8"/>
                      <a:gd name="T62" fmla="*/ 44 w 44"/>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8">
                        <a:moveTo>
                          <a:pt x="35" y="8"/>
                        </a:moveTo>
                        <a:lnTo>
                          <a:pt x="41" y="18"/>
                        </a:lnTo>
                        <a:lnTo>
                          <a:pt x="44" y="3"/>
                        </a:lnTo>
                        <a:lnTo>
                          <a:pt x="3" y="0"/>
                        </a:lnTo>
                        <a:lnTo>
                          <a:pt x="0" y="14"/>
                        </a:lnTo>
                        <a:lnTo>
                          <a:pt x="6" y="24"/>
                        </a:lnTo>
                        <a:lnTo>
                          <a:pt x="0" y="14"/>
                        </a:lnTo>
                        <a:lnTo>
                          <a:pt x="0" y="18"/>
                        </a:lnTo>
                        <a:lnTo>
                          <a:pt x="1" y="20"/>
                        </a:lnTo>
                        <a:lnTo>
                          <a:pt x="3" y="22"/>
                        </a:lnTo>
                        <a:lnTo>
                          <a:pt x="5" y="24"/>
                        </a:lnTo>
                        <a:lnTo>
                          <a:pt x="11" y="26"/>
                        </a:lnTo>
                        <a:lnTo>
                          <a:pt x="18" y="28"/>
                        </a:lnTo>
                        <a:lnTo>
                          <a:pt x="25" y="27"/>
                        </a:lnTo>
                        <a:lnTo>
                          <a:pt x="33" y="26"/>
                        </a:lnTo>
                        <a:lnTo>
                          <a:pt x="36" y="24"/>
                        </a:lnTo>
                        <a:lnTo>
                          <a:pt x="38" y="23"/>
                        </a:lnTo>
                        <a:lnTo>
                          <a:pt x="40" y="20"/>
                        </a:lnTo>
                        <a:lnTo>
                          <a:pt x="41" y="18"/>
                        </a:lnTo>
                        <a:lnTo>
                          <a:pt x="35" y="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1" name="Freeform 1208"/>
                  <p:cNvSpPr>
                    <a:spLocks/>
                  </p:cNvSpPr>
                  <p:nvPr/>
                </p:nvSpPr>
                <p:spPr bwMode="auto">
                  <a:xfrm>
                    <a:off x="1464" y="2552"/>
                    <a:ext cx="8" cy="13"/>
                  </a:xfrm>
                  <a:custGeom>
                    <a:avLst/>
                    <a:gdLst>
                      <a:gd name="T0" fmla="*/ 0 w 111"/>
                      <a:gd name="T1" fmla="*/ 0 h 165"/>
                      <a:gd name="T2" fmla="*/ 0 w 111"/>
                      <a:gd name="T3" fmla="*/ 0 h 165"/>
                      <a:gd name="T4" fmla="*/ 0 w 111"/>
                      <a:gd name="T5" fmla="*/ 0 h 165"/>
                      <a:gd name="T6" fmla="*/ 0 w 111"/>
                      <a:gd name="T7" fmla="*/ 0 h 165"/>
                      <a:gd name="T8" fmla="*/ 0 w 111"/>
                      <a:gd name="T9" fmla="*/ 0 h 165"/>
                      <a:gd name="T10" fmla="*/ 0 w 111"/>
                      <a:gd name="T11" fmla="*/ 0 h 165"/>
                      <a:gd name="T12" fmla="*/ 0 w 111"/>
                      <a:gd name="T13" fmla="*/ 0 h 165"/>
                      <a:gd name="T14" fmla="*/ 0 w 111"/>
                      <a:gd name="T15" fmla="*/ 0 h 165"/>
                      <a:gd name="T16" fmla="*/ 0 w 111"/>
                      <a:gd name="T17" fmla="*/ 0 h 165"/>
                      <a:gd name="T18" fmla="*/ 0 w 111"/>
                      <a:gd name="T19" fmla="*/ 0 h 165"/>
                      <a:gd name="T20" fmla="*/ 0 w 111"/>
                      <a:gd name="T21" fmla="*/ 0 h 165"/>
                      <a:gd name="T22" fmla="*/ 0 w 111"/>
                      <a:gd name="T23" fmla="*/ 0 h 165"/>
                      <a:gd name="T24" fmla="*/ 0 w 111"/>
                      <a:gd name="T25" fmla="*/ 0 h 165"/>
                      <a:gd name="T26" fmla="*/ 0 w 111"/>
                      <a:gd name="T27" fmla="*/ 0 h 165"/>
                      <a:gd name="T28" fmla="*/ 0 w 111"/>
                      <a:gd name="T29" fmla="*/ 0 h 165"/>
                      <a:gd name="T30" fmla="*/ 0 w 111"/>
                      <a:gd name="T31" fmla="*/ 0 h 165"/>
                      <a:gd name="T32" fmla="*/ 0 w 111"/>
                      <a:gd name="T33" fmla="*/ 0 h 165"/>
                      <a:gd name="T34" fmla="*/ 0 w 111"/>
                      <a:gd name="T35" fmla="*/ 0 h 165"/>
                      <a:gd name="T36" fmla="*/ 0 w 111"/>
                      <a:gd name="T37" fmla="*/ 0 h 165"/>
                      <a:gd name="T38" fmla="*/ 0 w 111"/>
                      <a:gd name="T39" fmla="*/ 0 h 165"/>
                      <a:gd name="T40" fmla="*/ 0 w 111"/>
                      <a:gd name="T41" fmla="*/ 0 h 165"/>
                      <a:gd name="T42" fmla="*/ 0 w 111"/>
                      <a:gd name="T43" fmla="*/ 0 h 165"/>
                      <a:gd name="T44" fmla="*/ 0 w 111"/>
                      <a:gd name="T45" fmla="*/ 0 h 165"/>
                      <a:gd name="T46" fmla="*/ 0 w 111"/>
                      <a:gd name="T47" fmla="*/ 0 h 165"/>
                      <a:gd name="T48" fmla="*/ 0 w 111"/>
                      <a:gd name="T49" fmla="*/ 0 h 165"/>
                      <a:gd name="T50" fmla="*/ 0 w 111"/>
                      <a:gd name="T51" fmla="*/ 0 h 165"/>
                      <a:gd name="T52" fmla="*/ 0 w 111"/>
                      <a:gd name="T53" fmla="*/ 0 h 165"/>
                      <a:gd name="T54" fmla="*/ 0 w 111"/>
                      <a:gd name="T55" fmla="*/ 0 h 165"/>
                      <a:gd name="T56" fmla="*/ 0 w 111"/>
                      <a:gd name="T57" fmla="*/ 0 h 165"/>
                      <a:gd name="T58" fmla="*/ 0 w 111"/>
                      <a:gd name="T59" fmla="*/ 0 h 165"/>
                      <a:gd name="T60" fmla="*/ 0 w 111"/>
                      <a:gd name="T61" fmla="*/ 0 h 165"/>
                      <a:gd name="T62" fmla="*/ 0 w 111"/>
                      <a:gd name="T63" fmla="*/ 0 h 165"/>
                      <a:gd name="T64" fmla="*/ 0 w 111"/>
                      <a:gd name="T65" fmla="*/ 0 h 165"/>
                      <a:gd name="T66" fmla="*/ 0 w 111"/>
                      <a:gd name="T67" fmla="*/ 0 h 165"/>
                      <a:gd name="T68" fmla="*/ 0 w 111"/>
                      <a:gd name="T69" fmla="*/ 0 h 165"/>
                      <a:gd name="T70" fmla="*/ 0 w 111"/>
                      <a:gd name="T71" fmla="*/ 0 h 165"/>
                      <a:gd name="T72" fmla="*/ 0 w 111"/>
                      <a:gd name="T73" fmla="*/ 0 h 165"/>
                      <a:gd name="T74" fmla="*/ 0 w 111"/>
                      <a:gd name="T75" fmla="*/ 0 h 165"/>
                      <a:gd name="T76" fmla="*/ 0 w 111"/>
                      <a:gd name="T77" fmla="*/ 0 h 165"/>
                      <a:gd name="T78" fmla="*/ 0 w 111"/>
                      <a:gd name="T79" fmla="*/ 0 h 165"/>
                      <a:gd name="T80" fmla="*/ 0 w 111"/>
                      <a:gd name="T81" fmla="*/ 0 h 165"/>
                      <a:gd name="T82" fmla="*/ 0 w 111"/>
                      <a:gd name="T83" fmla="*/ 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1"/>
                      <a:gd name="T127" fmla="*/ 0 h 165"/>
                      <a:gd name="T128" fmla="*/ 111 w 111"/>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1" h="165">
                        <a:moveTo>
                          <a:pt x="74" y="147"/>
                        </a:moveTo>
                        <a:lnTo>
                          <a:pt x="111" y="153"/>
                        </a:lnTo>
                        <a:lnTo>
                          <a:pt x="105" y="130"/>
                        </a:lnTo>
                        <a:lnTo>
                          <a:pt x="97" y="107"/>
                        </a:lnTo>
                        <a:lnTo>
                          <a:pt x="89" y="86"/>
                        </a:lnTo>
                        <a:lnTo>
                          <a:pt x="80" y="64"/>
                        </a:lnTo>
                        <a:lnTo>
                          <a:pt x="75" y="54"/>
                        </a:lnTo>
                        <a:lnTo>
                          <a:pt x="70" y="45"/>
                        </a:lnTo>
                        <a:lnTo>
                          <a:pt x="64" y="36"/>
                        </a:lnTo>
                        <a:lnTo>
                          <a:pt x="58" y="27"/>
                        </a:lnTo>
                        <a:lnTo>
                          <a:pt x="52" y="20"/>
                        </a:lnTo>
                        <a:lnTo>
                          <a:pt x="45" y="13"/>
                        </a:lnTo>
                        <a:lnTo>
                          <a:pt x="38" y="5"/>
                        </a:lnTo>
                        <a:lnTo>
                          <a:pt x="29" y="0"/>
                        </a:lnTo>
                        <a:lnTo>
                          <a:pt x="0" y="16"/>
                        </a:lnTo>
                        <a:lnTo>
                          <a:pt x="5" y="20"/>
                        </a:lnTo>
                        <a:lnTo>
                          <a:pt x="10" y="24"/>
                        </a:lnTo>
                        <a:lnTo>
                          <a:pt x="16" y="30"/>
                        </a:lnTo>
                        <a:lnTo>
                          <a:pt x="21" y="36"/>
                        </a:lnTo>
                        <a:lnTo>
                          <a:pt x="27" y="44"/>
                        </a:lnTo>
                        <a:lnTo>
                          <a:pt x="32" y="52"/>
                        </a:lnTo>
                        <a:lnTo>
                          <a:pt x="37" y="60"/>
                        </a:lnTo>
                        <a:lnTo>
                          <a:pt x="42" y="69"/>
                        </a:lnTo>
                        <a:lnTo>
                          <a:pt x="51" y="90"/>
                        </a:lnTo>
                        <a:lnTo>
                          <a:pt x="58" y="111"/>
                        </a:lnTo>
                        <a:lnTo>
                          <a:pt x="65" y="133"/>
                        </a:lnTo>
                        <a:lnTo>
                          <a:pt x="70" y="156"/>
                        </a:lnTo>
                        <a:lnTo>
                          <a:pt x="107" y="161"/>
                        </a:lnTo>
                        <a:lnTo>
                          <a:pt x="70" y="156"/>
                        </a:lnTo>
                        <a:lnTo>
                          <a:pt x="71" y="158"/>
                        </a:lnTo>
                        <a:lnTo>
                          <a:pt x="73" y="160"/>
                        </a:lnTo>
                        <a:lnTo>
                          <a:pt x="75" y="162"/>
                        </a:lnTo>
                        <a:lnTo>
                          <a:pt x="78" y="163"/>
                        </a:lnTo>
                        <a:lnTo>
                          <a:pt x="85" y="165"/>
                        </a:lnTo>
                        <a:lnTo>
                          <a:pt x="93" y="165"/>
                        </a:lnTo>
                        <a:lnTo>
                          <a:pt x="101" y="164"/>
                        </a:lnTo>
                        <a:lnTo>
                          <a:pt x="106" y="162"/>
                        </a:lnTo>
                        <a:lnTo>
                          <a:pt x="109" y="160"/>
                        </a:lnTo>
                        <a:lnTo>
                          <a:pt x="110" y="158"/>
                        </a:lnTo>
                        <a:lnTo>
                          <a:pt x="111" y="155"/>
                        </a:lnTo>
                        <a:lnTo>
                          <a:pt x="111" y="153"/>
                        </a:lnTo>
                        <a:lnTo>
                          <a:pt x="74" y="14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2" name="Freeform 1209"/>
                  <p:cNvSpPr>
                    <a:spLocks/>
                  </p:cNvSpPr>
                  <p:nvPr/>
                </p:nvSpPr>
                <p:spPr bwMode="auto">
                  <a:xfrm>
                    <a:off x="1465" y="2554"/>
                    <a:ext cx="7" cy="13"/>
                  </a:xfrm>
                  <a:custGeom>
                    <a:avLst/>
                    <a:gdLst>
                      <a:gd name="T0" fmla="*/ 0 w 80"/>
                      <a:gd name="T1" fmla="*/ 0 h 160"/>
                      <a:gd name="T2" fmla="*/ 0 w 80"/>
                      <a:gd name="T3" fmla="*/ 0 h 160"/>
                      <a:gd name="T4" fmla="*/ 0 w 80"/>
                      <a:gd name="T5" fmla="*/ 0 h 160"/>
                      <a:gd name="T6" fmla="*/ 0 w 80"/>
                      <a:gd name="T7" fmla="*/ 0 h 160"/>
                      <a:gd name="T8" fmla="*/ 0 w 80"/>
                      <a:gd name="T9" fmla="*/ 0 h 160"/>
                      <a:gd name="T10" fmla="*/ 0 w 80"/>
                      <a:gd name="T11" fmla="*/ 0 h 160"/>
                      <a:gd name="T12" fmla="*/ 0 w 80"/>
                      <a:gd name="T13" fmla="*/ 0 h 160"/>
                      <a:gd name="T14" fmla="*/ 0 w 80"/>
                      <a:gd name="T15" fmla="*/ 0 h 160"/>
                      <a:gd name="T16" fmla="*/ 0 w 80"/>
                      <a:gd name="T17" fmla="*/ 0 h 160"/>
                      <a:gd name="T18" fmla="*/ 0 w 80"/>
                      <a:gd name="T19" fmla="*/ 0 h 160"/>
                      <a:gd name="T20" fmla="*/ 0 w 80"/>
                      <a:gd name="T21" fmla="*/ 0 h 160"/>
                      <a:gd name="T22" fmla="*/ 0 w 80"/>
                      <a:gd name="T23" fmla="*/ 0 h 160"/>
                      <a:gd name="T24" fmla="*/ 0 w 80"/>
                      <a:gd name="T25" fmla="*/ 0 h 160"/>
                      <a:gd name="T26" fmla="*/ 0 w 80"/>
                      <a:gd name="T27" fmla="*/ 0 h 160"/>
                      <a:gd name="T28" fmla="*/ 0 w 80"/>
                      <a:gd name="T29" fmla="*/ 0 h 160"/>
                      <a:gd name="T30" fmla="*/ 0 w 80"/>
                      <a:gd name="T31" fmla="*/ 0 h 160"/>
                      <a:gd name="T32" fmla="*/ 0 w 80"/>
                      <a:gd name="T33" fmla="*/ 0 h 160"/>
                      <a:gd name="T34" fmla="*/ 0 w 80"/>
                      <a:gd name="T35" fmla="*/ 0 h 160"/>
                      <a:gd name="T36" fmla="*/ 0 w 80"/>
                      <a:gd name="T37" fmla="*/ 0 h 160"/>
                      <a:gd name="T38" fmla="*/ 0 w 80"/>
                      <a:gd name="T39" fmla="*/ 0 h 160"/>
                      <a:gd name="T40" fmla="*/ 0 w 80"/>
                      <a:gd name="T41" fmla="*/ 0 h 160"/>
                      <a:gd name="T42" fmla="*/ 0 w 80"/>
                      <a:gd name="T43" fmla="*/ 0 h 160"/>
                      <a:gd name="T44" fmla="*/ 0 w 80"/>
                      <a:gd name="T45" fmla="*/ 0 h 160"/>
                      <a:gd name="T46" fmla="*/ 0 w 80"/>
                      <a:gd name="T47" fmla="*/ 0 h 160"/>
                      <a:gd name="T48" fmla="*/ 0 w 80"/>
                      <a:gd name="T49" fmla="*/ 0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60"/>
                      <a:gd name="T77" fmla="*/ 80 w 80"/>
                      <a:gd name="T78" fmla="*/ 160 h 1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60">
                        <a:moveTo>
                          <a:pt x="73" y="160"/>
                        </a:moveTo>
                        <a:lnTo>
                          <a:pt x="80" y="155"/>
                        </a:lnTo>
                        <a:lnTo>
                          <a:pt x="75" y="134"/>
                        </a:lnTo>
                        <a:lnTo>
                          <a:pt x="70" y="112"/>
                        </a:lnTo>
                        <a:lnTo>
                          <a:pt x="63" y="92"/>
                        </a:lnTo>
                        <a:lnTo>
                          <a:pt x="55" y="72"/>
                        </a:lnTo>
                        <a:lnTo>
                          <a:pt x="50" y="62"/>
                        </a:lnTo>
                        <a:lnTo>
                          <a:pt x="45" y="52"/>
                        </a:lnTo>
                        <a:lnTo>
                          <a:pt x="39" y="43"/>
                        </a:lnTo>
                        <a:lnTo>
                          <a:pt x="33" y="34"/>
                        </a:lnTo>
                        <a:lnTo>
                          <a:pt x="26" y="25"/>
                        </a:lnTo>
                        <a:lnTo>
                          <a:pt x="18" y="16"/>
                        </a:lnTo>
                        <a:lnTo>
                          <a:pt x="10" y="8"/>
                        </a:lnTo>
                        <a:lnTo>
                          <a:pt x="0" y="0"/>
                        </a:lnTo>
                        <a:lnTo>
                          <a:pt x="5" y="20"/>
                        </a:lnTo>
                        <a:lnTo>
                          <a:pt x="12" y="25"/>
                        </a:lnTo>
                        <a:lnTo>
                          <a:pt x="18" y="30"/>
                        </a:lnTo>
                        <a:lnTo>
                          <a:pt x="24" y="36"/>
                        </a:lnTo>
                        <a:lnTo>
                          <a:pt x="29" y="43"/>
                        </a:lnTo>
                        <a:lnTo>
                          <a:pt x="39" y="60"/>
                        </a:lnTo>
                        <a:lnTo>
                          <a:pt x="47" y="77"/>
                        </a:lnTo>
                        <a:lnTo>
                          <a:pt x="55" y="96"/>
                        </a:lnTo>
                        <a:lnTo>
                          <a:pt x="62" y="116"/>
                        </a:lnTo>
                        <a:lnTo>
                          <a:pt x="68" y="138"/>
                        </a:lnTo>
                        <a:lnTo>
                          <a:pt x="73"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3" name="Freeform 1210"/>
                  <p:cNvSpPr>
                    <a:spLocks/>
                  </p:cNvSpPr>
                  <p:nvPr/>
                </p:nvSpPr>
                <p:spPr bwMode="auto">
                  <a:xfrm>
                    <a:off x="1470" y="2565"/>
                    <a:ext cx="3" cy="2"/>
                  </a:xfrm>
                  <a:custGeom>
                    <a:avLst/>
                    <a:gdLst>
                      <a:gd name="T0" fmla="*/ 0 w 43"/>
                      <a:gd name="T1" fmla="*/ 0 h 22"/>
                      <a:gd name="T2" fmla="*/ 0 w 43"/>
                      <a:gd name="T3" fmla="*/ 0 h 22"/>
                      <a:gd name="T4" fmla="*/ 0 w 43"/>
                      <a:gd name="T5" fmla="*/ 0 h 22"/>
                      <a:gd name="T6" fmla="*/ 0 w 43"/>
                      <a:gd name="T7" fmla="*/ 0 h 22"/>
                      <a:gd name="T8" fmla="*/ 0 w 43"/>
                      <a:gd name="T9" fmla="*/ 0 h 22"/>
                      <a:gd name="T10" fmla="*/ 0 w 43"/>
                      <a:gd name="T11" fmla="*/ 0 h 22"/>
                      <a:gd name="T12" fmla="*/ 0 w 43"/>
                      <a:gd name="T13" fmla="*/ 0 h 22"/>
                      <a:gd name="T14" fmla="*/ 0 w 43"/>
                      <a:gd name="T15" fmla="*/ 0 h 22"/>
                      <a:gd name="T16" fmla="*/ 0 w 43"/>
                      <a:gd name="T17" fmla="*/ 0 h 22"/>
                      <a:gd name="T18" fmla="*/ 0 w 43"/>
                      <a:gd name="T19" fmla="*/ 0 h 22"/>
                      <a:gd name="T20" fmla="*/ 0 w 43"/>
                      <a:gd name="T21" fmla="*/ 0 h 22"/>
                      <a:gd name="T22" fmla="*/ 0 w 43"/>
                      <a:gd name="T23" fmla="*/ 0 h 22"/>
                      <a:gd name="T24" fmla="*/ 0 w 43"/>
                      <a:gd name="T25" fmla="*/ 0 h 22"/>
                      <a:gd name="T26" fmla="*/ 0 w 43"/>
                      <a:gd name="T27" fmla="*/ 0 h 22"/>
                      <a:gd name="T28" fmla="*/ 0 w 43"/>
                      <a:gd name="T29" fmla="*/ 0 h 22"/>
                      <a:gd name="T30" fmla="*/ 0 w 43"/>
                      <a:gd name="T31" fmla="*/ 0 h 22"/>
                      <a:gd name="T32" fmla="*/ 0 w 43"/>
                      <a:gd name="T33" fmla="*/ 0 h 22"/>
                      <a:gd name="T34" fmla="*/ 0 w 43"/>
                      <a:gd name="T35" fmla="*/ 0 h 22"/>
                      <a:gd name="T36" fmla="*/ 0 w 43"/>
                      <a:gd name="T37" fmla="*/ 0 h 22"/>
                      <a:gd name="T38" fmla="*/ 0 w 43"/>
                      <a:gd name="T39" fmla="*/ 0 h 22"/>
                      <a:gd name="T40" fmla="*/ 0 w 43"/>
                      <a:gd name="T41" fmla="*/ 0 h 22"/>
                      <a:gd name="T42" fmla="*/ 0 w 43"/>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2"/>
                      <a:gd name="T68" fmla="*/ 43 w 4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2">
                        <a:moveTo>
                          <a:pt x="2" y="12"/>
                        </a:moveTo>
                        <a:lnTo>
                          <a:pt x="6" y="5"/>
                        </a:lnTo>
                        <a:lnTo>
                          <a:pt x="0" y="9"/>
                        </a:lnTo>
                        <a:lnTo>
                          <a:pt x="33" y="22"/>
                        </a:lnTo>
                        <a:lnTo>
                          <a:pt x="39" y="18"/>
                        </a:lnTo>
                        <a:lnTo>
                          <a:pt x="43" y="10"/>
                        </a:lnTo>
                        <a:lnTo>
                          <a:pt x="39" y="18"/>
                        </a:lnTo>
                        <a:lnTo>
                          <a:pt x="41" y="16"/>
                        </a:lnTo>
                        <a:lnTo>
                          <a:pt x="43" y="13"/>
                        </a:lnTo>
                        <a:lnTo>
                          <a:pt x="43" y="11"/>
                        </a:lnTo>
                        <a:lnTo>
                          <a:pt x="43" y="9"/>
                        </a:lnTo>
                        <a:lnTo>
                          <a:pt x="42" y="7"/>
                        </a:lnTo>
                        <a:lnTo>
                          <a:pt x="40" y="5"/>
                        </a:lnTo>
                        <a:lnTo>
                          <a:pt x="38" y="4"/>
                        </a:lnTo>
                        <a:lnTo>
                          <a:pt x="35" y="2"/>
                        </a:lnTo>
                        <a:lnTo>
                          <a:pt x="28" y="0"/>
                        </a:lnTo>
                        <a:lnTo>
                          <a:pt x="20" y="0"/>
                        </a:lnTo>
                        <a:lnTo>
                          <a:pt x="16" y="0"/>
                        </a:lnTo>
                        <a:lnTo>
                          <a:pt x="13" y="1"/>
                        </a:lnTo>
                        <a:lnTo>
                          <a:pt x="9" y="3"/>
                        </a:lnTo>
                        <a:lnTo>
                          <a:pt x="6" y="5"/>
                        </a:lnTo>
                        <a:lnTo>
                          <a:pt x="2"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4" name="Freeform 1211"/>
                  <p:cNvSpPr>
                    <a:spLocks/>
                  </p:cNvSpPr>
                  <p:nvPr/>
                </p:nvSpPr>
                <p:spPr bwMode="auto">
                  <a:xfrm>
                    <a:off x="1464" y="2554"/>
                    <a:ext cx="9" cy="12"/>
                  </a:xfrm>
                  <a:custGeom>
                    <a:avLst/>
                    <a:gdLst>
                      <a:gd name="T0" fmla="*/ 0 w 120"/>
                      <a:gd name="T1" fmla="*/ 0 h 167"/>
                      <a:gd name="T2" fmla="*/ 0 w 120"/>
                      <a:gd name="T3" fmla="*/ 0 h 167"/>
                      <a:gd name="T4" fmla="*/ 0 w 120"/>
                      <a:gd name="T5" fmla="*/ 0 h 167"/>
                      <a:gd name="T6" fmla="*/ 0 w 120"/>
                      <a:gd name="T7" fmla="*/ 0 h 167"/>
                      <a:gd name="T8" fmla="*/ 0 w 120"/>
                      <a:gd name="T9" fmla="*/ 0 h 167"/>
                      <a:gd name="T10" fmla="*/ 0 w 120"/>
                      <a:gd name="T11" fmla="*/ 0 h 167"/>
                      <a:gd name="T12" fmla="*/ 0 w 120"/>
                      <a:gd name="T13" fmla="*/ 0 h 167"/>
                      <a:gd name="T14" fmla="*/ 0 w 120"/>
                      <a:gd name="T15" fmla="*/ 0 h 167"/>
                      <a:gd name="T16" fmla="*/ 0 w 120"/>
                      <a:gd name="T17" fmla="*/ 0 h 167"/>
                      <a:gd name="T18" fmla="*/ 0 w 120"/>
                      <a:gd name="T19" fmla="*/ 0 h 167"/>
                      <a:gd name="T20" fmla="*/ 0 w 120"/>
                      <a:gd name="T21" fmla="*/ 0 h 167"/>
                      <a:gd name="T22" fmla="*/ 0 w 120"/>
                      <a:gd name="T23" fmla="*/ 0 h 167"/>
                      <a:gd name="T24" fmla="*/ 0 w 120"/>
                      <a:gd name="T25" fmla="*/ 0 h 167"/>
                      <a:gd name="T26" fmla="*/ 0 w 120"/>
                      <a:gd name="T27" fmla="*/ 0 h 167"/>
                      <a:gd name="T28" fmla="*/ 0 w 120"/>
                      <a:gd name="T29" fmla="*/ 0 h 167"/>
                      <a:gd name="T30" fmla="*/ 0 w 120"/>
                      <a:gd name="T31" fmla="*/ 0 h 167"/>
                      <a:gd name="T32" fmla="*/ 0 w 120"/>
                      <a:gd name="T33" fmla="*/ 0 h 167"/>
                      <a:gd name="T34" fmla="*/ 0 w 120"/>
                      <a:gd name="T35" fmla="*/ 0 h 167"/>
                      <a:gd name="T36" fmla="*/ 0 w 120"/>
                      <a:gd name="T37" fmla="*/ 0 h 167"/>
                      <a:gd name="T38" fmla="*/ 0 w 120"/>
                      <a:gd name="T39" fmla="*/ 0 h 167"/>
                      <a:gd name="T40" fmla="*/ 0 w 120"/>
                      <a:gd name="T41" fmla="*/ 0 h 167"/>
                      <a:gd name="T42" fmla="*/ 0 w 120"/>
                      <a:gd name="T43" fmla="*/ 0 h 167"/>
                      <a:gd name="T44" fmla="*/ 0 w 120"/>
                      <a:gd name="T45" fmla="*/ 0 h 167"/>
                      <a:gd name="T46" fmla="*/ 0 w 120"/>
                      <a:gd name="T47" fmla="*/ 0 h 167"/>
                      <a:gd name="T48" fmla="*/ 0 w 120"/>
                      <a:gd name="T49" fmla="*/ 0 h 167"/>
                      <a:gd name="T50" fmla="*/ 0 w 120"/>
                      <a:gd name="T51" fmla="*/ 0 h 167"/>
                      <a:gd name="T52" fmla="*/ 0 w 120"/>
                      <a:gd name="T53" fmla="*/ 0 h 167"/>
                      <a:gd name="T54" fmla="*/ 0 w 120"/>
                      <a:gd name="T55" fmla="*/ 0 h 167"/>
                      <a:gd name="T56" fmla="*/ 0 w 120"/>
                      <a:gd name="T57" fmla="*/ 0 h 167"/>
                      <a:gd name="T58" fmla="*/ 0 w 120"/>
                      <a:gd name="T59" fmla="*/ 0 h 167"/>
                      <a:gd name="T60" fmla="*/ 0 w 120"/>
                      <a:gd name="T61" fmla="*/ 0 h 167"/>
                      <a:gd name="T62" fmla="*/ 0 w 120"/>
                      <a:gd name="T63" fmla="*/ 0 h 167"/>
                      <a:gd name="T64" fmla="*/ 0 w 120"/>
                      <a:gd name="T65" fmla="*/ 0 h 167"/>
                      <a:gd name="T66" fmla="*/ 0 w 120"/>
                      <a:gd name="T67" fmla="*/ 0 h 167"/>
                      <a:gd name="T68" fmla="*/ 0 w 120"/>
                      <a:gd name="T69" fmla="*/ 0 h 167"/>
                      <a:gd name="T70" fmla="*/ 0 w 120"/>
                      <a:gd name="T71" fmla="*/ 0 h 167"/>
                      <a:gd name="T72" fmla="*/ 0 w 120"/>
                      <a:gd name="T73" fmla="*/ 0 h 167"/>
                      <a:gd name="T74" fmla="*/ 0 w 120"/>
                      <a:gd name="T75" fmla="*/ 0 h 167"/>
                      <a:gd name="T76" fmla="*/ 0 w 120"/>
                      <a:gd name="T77" fmla="*/ 0 h 167"/>
                      <a:gd name="T78" fmla="*/ 0 w 120"/>
                      <a:gd name="T79" fmla="*/ 0 h 167"/>
                      <a:gd name="T80" fmla="*/ 0 w 120"/>
                      <a:gd name="T81" fmla="*/ 0 h 167"/>
                      <a:gd name="T82" fmla="*/ 0 w 120"/>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0"/>
                      <a:gd name="T127" fmla="*/ 0 h 167"/>
                      <a:gd name="T128" fmla="*/ 120 w 120"/>
                      <a:gd name="T129" fmla="*/ 167 h 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0" h="167">
                        <a:moveTo>
                          <a:pt x="41" y="10"/>
                        </a:moveTo>
                        <a:lnTo>
                          <a:pt x="4" y="17"/>
                        </a:lnTo>
                        <a:lnTo>
                          <a:pt x="12" y="25"/>
                        </a:lnTo>
                        <a:lnTo>
                          <a:pt x="20" y="33"/>
                        </a:lnTo>
                        <a:lnTo>
                          <a:pt x="28" y="41"/>
                        </a:lnTo>
                        <a:lnTo>
                          <a:pt x="34" y="49"/>
                        </a:lnTo>
                        <a:lnTo>
                          <a:pt x="41" y="58"/>
                        </a:lnTo>
                        <a:lnTo>
                          <a:pt x="46" y="68"/>
                        </a:lnTo>
                        <a:lnTo>
                          <a:pt x="51" y="77"/>
                        </a:lnTo>
                        <a:lnTo>
                          <a:pt x="56" y="86"/>
                        </a:lnTo>
                        <a:lnTo>
                          <a:pt x="64" y="105"/>
                        </a:lnTo>
                        <a:lnTo>
                          <a:pt x="70" y="125"/>
                        </a:lnTo>
                        <a:lnTo>
                          <a:pt x="75" y="146"/>
                        </a:lnTo>
                        <a:lnTo>
                          <a:pt x="79" y="167"/>
                        </a:lnTo>
                        <a:lnTo>
                          <a:pt x="120" y="165"/>
                        </a:lnTo>
                        <a:lnTo>
                          <a:pt x="116" y="144"/>
                        </a:lnTo>
                        <a:lnTo>
                          <a:pt x="111" y="122"/>
                        </a:lnTo>
                        <a:lnTo>
                          <a:pt x="104" y="101"/>
                        </a:lnTo>
                        <a:lnTo>
                          <a:pt x="94" y="80"/>
                        </a:lnTo>
                        <a:lnTo>
                          <a:pt x="89" y="70"/>
                        </a:lnTo>
                        <a:lnTo>
                          <a:pt x="84" y="59"/>
                        </a:lnTo>
                        <a:lnTo>
                          <a:pt x="78" y="50"/>
                        </a:lnTo>
                        <a:lnTo>
                          <a:pt x="71" y="40"/>
                        </a:lnTo>
                        <a:lnTo>
                          <a:pt x="64" y="31"/>
                        </a:lnTo>
                        <a:lnTo>
                          <a:pt x="56" y="22"/>
                        </a:lnTo>
                        <a:lnTo>
                          <a:pt x="47" y="14"/>
                        </a:lnTo>
                        <a:lnTo>
                          <a:pt x="38" y="5"/>
                        </a:lnTo>
                        <a:lnTo>
                          <a:pt x="1" y="13"/>
                        </a:lnTo>
                        <a:lnTo>
                          <a:pt x="38" y="5"/>
                        </a:lnTo>
                        <a:lnTo>
                          <a:pt x="35" y="3"/>
                        </a:lnTo>
                        <a:lnTo>
                          <a:pt x="32" y="2"/>
                        </a:lnTo>
                        <a:lnTo>
                          <a:pt x="28" y="1"/>
                        </a:lnTo>
                        <a:lnTo>
                          <a:pt x="23" y="0"/>
                        </a:lnTo>
                        <a:lnTo>
                          <a:pt x="16" y="0"/>
                        </a:lnTo>
                        <a:lnTo>
                          <a:pt x="9" y="2"/>
                        </a:lnTo>
                        <a:lnTo>
                          <a:pt x="4" y="5"/>
                        </a:lnTo>
                        <a:lnTo>
                          <a:pt x="1" y="9"/>
                        </a:lnTo>
                        <a:lnTo>
                          <a:pt x="0" y="11"/>
                        </a:lnTo>
                        <a:lnTo>
                          <a:pt x="0" y="13"/>
                        </a:lnTo>
                        <a:lnTo>
                          <a:pt x="1" y="15"/>
                        </a:lnTo>
                        <a:lnTo>
                          <a:pt x="4" y="17"/>
                        </a:lnTo>
                        <a:lnTo>
                          <a:pt x="41" y="1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5" name="Freeform 1212"/>
                  <p:cNvSpPr>
                    <a:spLocks/>
                  </p:cNvSpPr>
                  <p:nvPr/>
                </p:nvSpPr>
                <p:spPr bwMode="auto">
                  <a:xfrm>
                    <a:off x="1464" y="2554"/>
                    <a:ext cx="3" cy="3"/>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2"/>
                      <a:gd name="T62" fmla="*/ 45 w 45"/>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2">
                        <a:moveTo>
                          <a:pt x="40" y="14"/>
                        </a:moveTo>
                        <a:lnTo>
                          <a:pt x="44" y="20"/>
                        </a:lnTo>
                        <a:lnTo>
                          <a:pt x="40" y="0"/>
                        </a:lnTo>
                        <a:lnTo>
                          <a:pt x="0" y="3"/>
                        </a:lnTo>
                        <a:lnTo>
                          <a:pt x="4" y="23"/>
                        </a:lnTo>
                        <a:lnTo>
                          <a:pt x="9" y="28"/>
                        </a:lnTo>
                        <a:lnTo>
                          <a:pt x="4" y="23"/>
                        </a:lnTo>
                        <a:lnTo>
                          <a:pt x="5" y="25"/>
                        </a:lnTo>
                        <a:lnTo>
                          <a:pt x="7" y="27"/>
                        </a:lnTo>
                        <a:lnTo>
                          <a:pt x="9" y="29"/>
                        </a:lnTo>
                        <a:lnTo>
                          <a:pt x="12" y="30"/>
                        </a:lnTo>
                        <a:lnTo>
                          <a:pt x="19" y="32"/>
                        </a:lnTo>
                        <a:lnTo>
                          <a:pt x="27" y="32"/>
                        </a:lnTo>
                        <a:lnTo>
                          <a:pt x="34" y="31"/>
                        </a:lnTo>
                        <a:lnTo>
                          <a:pt x="40" y="29"/>
                        </a:lnTo>
                        <a:lnTo>
                          <a:pt x="42" y="27"/>
                        </a:lnTo>
                        <a:lnTo>
                          <a:pt x="44" y="25"/>
                        </a:lnTo>
                        <a:lnTo>
                          <a:pt x="45" y="22"/>
                        </a:lnTo>
                        <a:lnTo>
                          <a:pt x="44" y="20"/>
                        </a:lnTo>
                        <a:lnTo>
                          <a:pt x="40"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6" name="Freeform 1213"/>
                  <p:cNvSpPr>
                    <a:spLocks/>
                  </p:cNvSpPr>
                  <p:nvPr/>
                </p:nvSpPr>
                <p:spPr bwMode="auto">
                  <a:xfrm>
                    <a:off x="1465" y="2555"/>
                    <a:ext cx="8" cy="13"/>
                  </a:xfrm>
                  <a:custGeom>
                    <a:avLst/>
                    <a:gdLst>
                      <a:gd name="T0" fmla="*/ 0 w 104"/>
                      <a:gd name="T1" fmla="*/ 0 h 158"/>
                      <a:gd name="T2" fmla="*/ 0 w 104"/>
                      <a:gd name="T3" fmla="*/ 0 h 158"/>
                      <a:gd name="T4" fmla="*/ 0 w 104"/>
                      <a:gd name="T5" fmla="*/ 0 h 158"/>
                      <a:gd name="T6" fmla="*/ 0 w 104"/>
                      <a:gd name="T7" fmla="*/ 0 h 158"/>
                      <a:gd name="T8" fmla="*/ 0 w 104"/>
                      <a:gd name="T9" fmla="*/ 0 h 158"/>
                      <a:gd name="T10" fmla="*/ 0 w 104"/>
                      <a:gd name="T11" fmla="*/ 0 h 158"/>
                      <a:gd name="T12" fmla="*/ 0 w 104"/>
                      <a:gd name="T13" fmla="*/ 0 h 158"/>
                      <a:gd name="T14" fmla="*/ 0 w 104"/>
                      <a:gd name="T15" fmla="*/ 0 h 158"/>
                      <a:gd name="T16" fmla="*/ 0 w 104"/>
                      <a:gd name="T17" fmla="*/ 0 h 158"/>
                      <a:gd name="T18" fmla="*/ 0 w 104"/>
                      <a:gd name="T19" fmla="*/ 0 h 158"/>
                      <a:gd name="T20" fmla="*/ 0 w 104"/>
                      <a:gd name="T21" fmla="*/ 0 h 158"/>
                      <a:gd name="T22" fmla="*/ 0 w 104"/>
                      <a:gd name="T23" fmla="*/ 0 h 158"/>
                      <a:gd name="T24" fmla="*/ 0 w 104"/>
                      <a:gd name="T25" fmla="*/ 0 h 158"/>
                      <a:gd name="T26" fmla="*/ 0 w 104"/>
                      <a:gd name="T27" fmla="*/ 0 h 158"/>
                      <a:gd name="T28" fmla="*/ 0 w 104"/>
                      <a:gd name="T29" fmla="*/ 0 h 158"/>
                      <a:gd name="T30" fmla="*/ 0 w 104"/>
                      <a:gd name="T31" fmla="*/ 0 h 158"/>
                      <a:gd name="T32" fmla="*/ 0 w 104"/>
                      <a:gd name="T33" fmla="*/ 0 h 158"/>
                      <a:gd name="T34" fmla="*/ 0 w 104"/>
                      <a:gd name="T35" fmla="*/ 0 h 158"/>
                      <a:gd name="T36" fmla="*/ 0 w 104"/>
                      <a:gd name="T37" fmla="*/ 0 h 158"/>
                      <a:gd name="T38" fmla="*/ 0 w 104"/>
                      <a:gd name="T39" fmla="*/ 0 h 158"/>
                      <a:gd name="T40" fmla="*/ 0 w 104"/>
                      <a:gd name="T41" fmla="*/ 0 h 158"/>
                      <a:gd name="T42" fmla="*/ 0 w 104"/>
                      <a:gd name="T43" fmla="*/ 0 h 158"/>
                      <a:gd name="T44" fmla="*/ 0 w 104"/>
                      <a:gd name="T45" fmla="*/ 0 h 158"/>
                      <a:gd name="T46" fmla="*/ 0 w 104"/>
                      <a:gd name="T47" fmla="*/ 0 h 158"/>
                      <a:gd name="T48" fmla="*/ 0 w 104"/>
                      <a:gd name="T49" fmla="*/ 0 h 158"/>
                      <a:gd name="T50" fmla="*/ 0 w 104"/>
                      <a:gd name="T51" fmla="*/ 0 h 158"/>
                      <a:gd name="T52" fmla="*/ 0 w 104"/>
                      <a:gd name="T53" fmla="*/ 0 h 158"/>
                      <a:gd name="T54" fmla="*/ 0 w 104"/>
                      <a:gd name="T55" fmla="*/ 0 h 158"/>
                      <a:gd name="T56" fmla="*/ 0 w 104"/>
                      <a:gd name="T57" fmla="*/ 0 h 158"/>
                      <a:gd name="T58" fmla="*/ 0 w 104"/>
                      <a:gd name="T59" fmla="*/ 0 h 158"/>
                      <a:gd name="T60" fmla="*/ 0 w 104"/>
                      <a:gd name="T61" fmla="*/ 0 h 158"/>
                      <a:gd name="T62" fmla="*/ 0 w 104"/>
                      <a:gd name="T63" fmla="*/ 0 h 158"/>
                      <a:gd name="T64" fmla="*/ 0 w 104"/>
                      <a:gd name="T65" fmla="*/ 0 h 158"/>
                      <a:gd name="T66" fmla="*/ 0 w 104"/>
                      <a:gd name="T67" fmla="*/ 0 h 158"/>
                      <a:gd name="T68" fmla="*/ 0 w 104"/>
                      <a:gd name="T69" fmla="*/ 0 h 158"/>
                      <a:gd name="T70" fmla="*/ 0 w 104"/>
                      <a:gd name="T71" fmla="*/ 0 h 158"/>
                      <a:gd name="T72" fmla="*/ 0 w 104"/>
                      <a:gd name="T73" fmla="*/ 0 h 158"/>
                      <a:gd name="T74" fmla="*/ 0 w 104"/>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158"/>
                      <a:gd name="T116" fmla="*/ 104 w 104"/>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158">
                        <a:moveTo>
                          <a:pt x="67" y="140"/>
                        </a:moveTo>
                        <a:lnTo>
                          <a:pt x="104" y="145"/>
                        </a:lnTo>
                        <a:lnTo>
                          <a:pt x="98" y="124"/>
                        </a:lnTo>
                        <a:lnTo>
                          <a:pt x="92" y="101"/>
                        </a:lnTo>
                        <a:lnTo>
                          <a:pt x="84" y="81"/>
                        </a:lnTo>
                        <a:lnTo>
                          <a:pt x="77" y="61"/>
                        </a:lnTo>
                        <a:lnTo>
                          <a:pt x="68" y="43"/>
                        </a:lnTo>
                        <a:lnTo>
                          <a:pt x="58" y="26"/>
                        </a:lnTo>
                        <a:lnTo>
                          <a:pt x="52" y="19"/>
                        </a:lnTo>
                        <a:lnTo>
                          <a:pt x="45" y="12"/>
                        </a:lnTo>
                        <a:lnTo>
                          <a:pt x="39" y="6"/>
                        </a:lnTo>
                        <a:lnTo>
                          <a:pt x="31" y="0"/>
                        </a:lnTo>
                        <a:lnTo>
                          <a:pt x="0" y="14"/>
                        </a:lnTo>
                        <a:lnTo>
                          <a:pt x="5" y="18"/>
                        </a:lnTo>
                        <a:lnTo>
                          <a:pt x="10" y="23"/>
                        </a:lnTo>
                        <a:lnTo>
                          <a:pt x="15" y="28"/>
                        </a:lnTo>
                        <a:lnTo>
                          <a:pt x="21" y="34"/>
                        </a:lnTo>
                        <a:lnTo>
                          <a:pt x="30" y="50"/>
                        </a:lnTo>
                        <a:lnTo>
                          <a:pt x="38" y="67"/>
                        </a:lnTo>
                        <a:lnTo>
                          <a:pt x="46" y="85"/>
                        </a:lnTo>
                        <a:lnTo>
                          <a:pt x="52" y="105"/>
                        </a:lnTo>
                        <a:lnTo>
                          <a:pt x="58" y="127"/>
                        </a:lnTo>
                        <a:lnTo>
                          <a:pt x="63" y="148"/>
                        </a:lnTo>
                        <a:lnTo>
                          <a:pt x="100" y="153"/>
                        </a:lnTo>
                        <a:lnTo>
                          <a:pt x="63" y="148"/>
                        </a:lnTo>
                        <a:lnTo>
                          <a:pt x="64" y="151"/>
                        </a:lnTo>
                        <a:lnTo>
                          <a:pt x="66" y="153"/>
                        </a:lnTo>
                        <a:lnTo>
                          <a:pt x="69" y="155"/>
                        </a:lnTo>
                        <a:lnTo>
                          <a:pt x="71" y="156"/>
                        </a:lnTo>
                        <a:lnTo>
                          <a:pt x="78" y="158"/>
                        </a:lnTo>
                        <a:lnTo>
                          <a:pt x="86" y="158"/>
                        </a:lnTo>
                        <a:lnTo>
                          <a:pt x="94" y="157"/>
                        </a:lnTo>
                        <a:lnTo>
                          <a:pt x="99" y="154"/>
                        </a:lnTo>
                        <a:lnTo>
                          <a:pt x="102" y="152"/>
                        </a:lnTo>
                        <a:lnTo>
                          <a:pt x="103" y="150"/>
                        </a:lnTo>
                        <a:lnTo>
                          <a:pt x="104" y="148"/>
                        </a:lnTo>
                        <a:lnTo>
                          <a:pt x="104" y="145"/>
                        </a:lnTo>
                        <a:lnTo>
                          <a:pt x="67" y="14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7" name="Freeform 1214"/>
                  <p:cNvSpPr>
                    <a:spLocks/>
                  </p:cNvSpPr>
                  <p:nvPr/>
                </p:nvSpPr>
                <p:spPr bwMode="auto">
                  <a:xfrm>
                    <a:off x="1461" y="2558"/>
                    <a:ext cx="11" cy="8"/>
                  </a:xfrm>
                  <a:custGeom>
                    <a:avLst/>
                    <a:gdLst>
                      <a:gd name="T0" fmla="*/ 0 w 143"/>
                      <a:gd name="T1" fmla="*/ 0 h 108"/>
                      <a:gd name="T2" fmla="*/ 0 w 143"/>
                      <a:gd name="T3" fmla="*/ 0 h 108"/>
                      <a:gd name="T4" fmla="*/ 0 w 143"/>
                      <a:gd name="T5" fmla="*/ 0 h 108"/>
                      <a:gd name="T6" fmla="*/ 0 w 143"/>
                      <a:gd name="T7" fmla="*/ 0 h 108"/>
                      <a:gd name="T8" fmla="*/ 0 w 143"/>
                      <a:gd name="T9" fmla="*/ 0 h 108"/>
                      <a:gd name="T10" fmla="*/ 0 w 143"/>
                      <a:gd name="T11" fmla="*/ 0 h 108"/>
                      <a:gd name="T12" fmla="*/ 0 w 143"/>
                      <a:gd name="T13" fmla="*/ 0 h 108"/>
                      <a:gd name="T14" fmla="*/ 0 w 143"/>
                      <a:gd name="T15" fmla="*/ 0 h 108"/>
                      <a:gd name="T16" fmla="*/ 0 w 143"/>
                      <a:gd name="T17" fmla="*/ 0 h 108"/>
                      <a:gd name="T18" fmla="*/ 0 w 143"/>
                      <a:gd name="T19" fmla="*/ 0 h 108"/>
                      <a:gd name="T20" fmla="*/ 0 w 143"/>
                      <a:gd name="T21" fmla="*/ 0 h 108"/>
                      <a:gd name="T22" fmla="*/ 0 w 143"/>
                      <a:gd name="T23" fmla="*/ 0 h 108"/>
                      <a:gd name="T24" fmla="*/ 0 w 143"/>
                      <a:gd name="T25" fmla="*/ 0 h 108"/>
                      <a:gd name="T26" fmla="*/ 0 w 143"/>
                      <a:gd name="T27" fmla="*/ 0 h 108"/>
                      <a:gd name="T28" fmla="*/ 0 w 143"/>
                      <a:gd name="T29" fmla="*/ 0 h 108"/>
                      <a:gd name="T30" fmla="*/ 0 w 143"/>
                      <a:gd name="T31" fmla="*/ 0 h 108"/>
                      <a:gd name="T32" fmla="*/ 0 w 143"/>
                      <a:gd name="T33" fmla="*/ 0 h 108"/>
                      <a:gd name="T34" fmla="*/ 0 w 143"/>
                      <a:gd name="T35" fmla="*/ 0 h 108"/>
                      <a:gd name="T36" fmla="*/ 0 w 143"/>
                      <a:gd name="T37" fmla="*/ 0 h 108"/>
                      <a:gd name="T38" fmla="*/ 0 w 143"/>
                      <a:gd name="T39" fmla="*/ 0 h 108"/>
                      <a:gd name="T40" fmla="*/ 0 w 143"/>
                      <a:gd name="T41" fmla="*/ 0 h 108"/>
                      <a:gd name="T42" fmla="*/ 0 w 143"/>
                      <a:gd name="T43" fmla="*/ 0 h 108"/>
                      <a:gd name="T44" fmla="*/ 0 w 143"/>
                      <a:gd name="T45" fmla="*/ 0 h 108"/>
                      <a:gd name="T46" fmla="*/ 0 w 143"/>
                      <a:gd name="T47" fmla="*/ 0 h 108"/>
                      <a:gd name="T48" fmla="*/ 0 w 143"/>
                      <a:gd name="T49" fmla="*/ 0 h 108"/>
                      <a:gd name="T50" fmla="*/ 0 w 143"/>
                      <a:gd name="T51" fmla="*/ 0 h 108"/>
                      <a:gd name="T52" fmla="*/ 0 w 143"/>
                      <a:gd name="T53" fmla="*/ 0 h 1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108"/>
                      <a:gd name="T83" fmla="*/ 143 w 143"/>
                      <a:gd name="T84" fmla="*/ 108 h 1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108">
                        <a:moveTo>
                          <a:pt x="137" y="108"/>
                        </a:moveTo>
                        <a:lnTo>
                          <a:pt x="143" y="102"/>
                        </a:lnTo>
                        <a:lnTo>
                          <a:pt x="128" y="85"/>
                        </a:lnTo>
                        <a:lnTo>
                          <a:pt x="114" y="68"/>
                        </a:lnTo>
                        <a:lnTo>
                          <a:pt x="98" y="53"/>
                        </a:lnTo>
                        <a:lnTo>
                          <a:pt x="82" y="39"/>
                        </a:lnTo>
                        <a:lnTo>
                          <a:pt x="73" y="33"/>
                        </a:lnTo>
                        <a:lnTo>
                          <a:pt x="63" y="27"/>
                        </a:lnTo>
                        <a:lnTo>
                          <a:pt x="53" y="21"/>
                        </a:lnTo>
                        <a:lnTo>
                          <a:pt x="44" y="16"/>
                        </a:lnTo>
                        <a:lnTo>
                          <a:pt x="33" y="12"/>
                        </a:lnTo>
                        <a:lnTo>
                          <a:pt x="23" y="7"/>
                        </a:lnTo>
                        <a:lnTo>
                          <a:pt x="12" y="3"/>
                        </a:lnTo>
                        <a:lnTo>
                          <a:pt x="0" y="0"/>
                        </a:lnTo>
                        <a:lnTo>
                          <a:pt x="12" y="18"/>
                        </a:lnTo>
                        <a:lnTo>
                          <a:pt x="20" y="19"/>
                        </a:lnTo>
                        <a:lnTo>
                          <a:pt x="28" y="21"/>
                        </a:lnTo>
                        <a:lnTo>
                          <a:pt x="36" y="24"/>
                        </a:lnTo>
                        <a:lnTo>
                          <a:pt x="44" y="27"/>
                        </a:lnTo>
                        <a:lnTo>
                          <a:pt x="52" y="31"/>
                        </a:lnTo>
                        <a:lnTo>
                          <a:pt x="60" y="36"/>
                        </a:lnTo>
                        <a:lnTo>
                          <a:pt x="69" y="41"/>
                        </a:lnTo>
                        <a:lnTo>
                          <a:pt x="77" y="47"/>
                        </a:lnTo>
                        <a:lnTo>
                          <a:pt x="92" y="60"/>
                        </a:lnTo>
                        <a:lnTo>
                          <a:pt x="108" y="75"/>
                        </a:lnTo>
                        <a:lnTo>
                          <a:pt x="123" y="91"/>
                        </a:lnTo>
                        <a:lnTo>
                          <a:pt x="137"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8" name="Freeform 1215"/>
                  <p:cNvSpPr>
                    <a:spLocks/>
                  </p:cNvSpPr>
                  <p:nvPr/>
                </p:nvSpPr>
                <p:spPr bwMode="auto">
                  <a:xfrm>
                    <a:off x="1470" y="2565"/>
                    <a:ext cx="3" cy="1"/>
                  </a:xfrm>
                  <a:custGeom>
                    <a:avLst/>
                    <a:gdLst>
                      <a:gd name="T0" fmla="*/ 0 w 44"/>
                      <a:gd name="T1" fmla="*/ 0 h 22"/>
                      <a:gd name="T2" fmla="*/ 0 w 44"/>
                      <a:gd name="T3" fmla="*/ 0 h 22"/>
                      <a:gd name="T4" fmla="*/ 0 w 44"/>
                      <a:gd name="T5" fmla="*/ 0 h 22"/>
                      <a:gd name="T6" fmla="*/ 0 w 44"/>
                      <a:gd name="T7" fmla="*/ 0 h 22"/>
                      <a:gd name="T8" fmla="*/ 0 w 44"/>
                      <a:gd name="T9" fmla="*/ 0 h 22"/>
                      <a:gd name="T10" fmla="*/ 0 w 44"/>
                      <a:gd name="T11" fmla="*/ 0 h 22"/>
                      <a:gd name="T12" fmla="*/ 0 w 44"/>
                      <a:gd name="T13" fmla="*/ 0 h 22"/>
                      <a:gd name="T14" fmla="*/ 0 w 44"/>
                      <a:gd name="T15" fmla="*/ 0 h 22"/>
                      <a:gd name="T16" fmla="*/ 0 w 44"/>
                      <a:gd name="T17" fmla="*/ 0 h 22"/>
                      <a:gd name="T18" fmla="*/ 0 w 44"/>
                      <a:gd name="T19" fmla="*/ 0 h 22"/>
                      <a:gd name="T20" fmla="*/ 0 w 44"/>
                      <a:gd name="T21" fmla="*/ 0 h 22"/>
                      <a:gd name="T22" fmla="*/ 0 w 44"/>
                      <a:gd name="T23" fmla="*/ 0 h 22"/>
                      <a:gd name="T24" fmla="*/ 0 w 44"/>
                      <a:gd name="T25" fmla="*/ 0 h 22"/>
                      <a:gd name="T26" fmla="*/ 0 w 44"/>
                      <a:gd name="T27" fmla="*/ 0 h 22"/>
                      <a:gd name="T28" fmla="*/ 0 w 44"/>
                      <a:gd name="T29" fmla="*/ 0 h 22"/>
                      <a:gd name="T30" fmla="*/ 0 w 44"/>
                      <a:gd name="T31" fmla="*/ 0 h 22"/>
                      <a:gd name="T32" fmla="*/ 0 w 44"/>
                      <a:gd name="T33" fmla="*/ 0 h 22"/>
                      <a:gd name="T34" fmla="*/ 0 w 44"/>
                      <a:gd name="T35" fmla="*/ 0 h 22"/>
                      <a:gd name="T36" fmla="*/ 0 w 44"/>
                      <a:gd name="T37" fmla="*/ 0 h 22"/>
                      <a:gd name="T38" fmla="*/ 0 w 44"/>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2"/>
                      <a:gd name="T62" fmla="*/ 44 w 44"/>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2">
                        <a:moveTo>
                          <a:pt x="4" y="16"/>
                        </a:moveTo>
                        <a:lnTo>
                          <a:pt x="4" y="7"/>
                        </a:lnTo>
                        <a:lnTo>
                          <a:pt x="0" y="13"/>
                        </a:lnTo>
                        <a:lnTo>
                          <a:pt x="37" y="22"/>
                        </a:lnTo>
                        <a:lnTo>
                          <a:pt x="42" y="16"/>
                        </a:lnTo>
                        <a:lnTo>
                          <a:pt x="42" y="7"/>
                        </a:lnTo>
                        <a:lnTo>
                          <a:pt x="42" y="16"/>
                        </a:lnTo>
                        <a:lnTo>
                          <a:pt x="43" y="13"/>
                        </a:lnTo>
                        <a:lnTo>
                          <a:pt x="44" y="11"/>
                        </a:lnTo>
                        <a:lnTo>
                          <a:pt x="43" y="9"/>
                        </a:lnTo>
                        <a:lnTo>
                          <a:pt x="42" y="7"/>
                        </a:lnTo>
                        <a:lnTo>
                          <a:pt x="38" y="4"/>
                        </a:lnTo>
                        <a:lnTo>
                          <a:pt x="31" y="1"/>
                        </a:lnTo>
                        <a:lnTo>
                          <a:pt x="24" y="0"/>
                        </a:lnTo>
                        <a:lnTo>
                          <a:pt x="16" y="1"/>
                        </a:lnTo>
                        <a:lnTo>
                          <a:pt x="12" y="2"/>
                        </a:lnTo>
                        <a:lnTo>
                          <a:pt x="9" y="3"/>
                        </a:lnTo>
                        <a:lnTo>
                          <a:pt x="7" y="5"/>
                        </a:lnTo>
                        <a:lnTo>
                          <a:pt x="4" y="7"/>
                        </a:lnTo>
                        <a:lnTo>
                          <a:pt x="4" y="16"/>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9" name="Freeform 1216"/>
                  <p:cNvSpPr>
                    <a:spLocks/>
                  </p:cNvSpPr>
                  <p:nvPr/>
                </p:nvSpPr>
                <p:spPr bwMode="auto">
                  <a:xfrm>
                    <a:off x="1459" y="2557"/>
                    <a:ext cx="14" cy="9"/>
                  </a:xfrm>
                  <a:custGeom>
                    <a:avLst/>
                    <a:gdLst>
                      <a:gd name="T0" fmla="*/ 0 w 182"/>
                      <a:gd name="T1" fmla="*/ 0 h 117"/>
                      <a:gd name="T2" fmla="*/ 0 w 182"/>
                      <a:gd name="T3" fmla="*/ 0 h 117"/>
                      <a:gd name="T4" fmla="*/ 0 w 182"/>
                      <a:gd name="T5" fmla="*/ 0 h 117"/>
                      <a:gd name="T6" fmla="*/ 0 w 182"/>
                      <a:gd name="T7" fmla="*/ 0 h 117"/>
                      <a:gd name="T8" fmla="*/ 0 w 182"/>
                      <a:gd name="T9" fmla="*/ 0 h 117"/>
                      <a:gd name="T10" fmla="*/ 0 w 182"/>
                      <a:gd name="T11" fmla="*/ 0 h 117"/>
                      <a:gd name="T12" fmla="*/ 0 w 182"/>
                      <a:gd name="T13" fmla="*/ 0 h 117"/>
                      <a:gd name="T14" fmla="*/ 0 w 182"/>
                      <a:gd name="T15" fmla="*/ 0 h 117"/>
                      <a:gd name="T16" fmla="*/ 0 w 182"/>
                      <a:gd name="T17" fmla="*/ 0 h 117"/>
                      <a:gd name="T18" fmla="*/ 0 w 182"/>
                      <a:gd name="T19" fmla="*/ 0 h 117"/>
                      <a:gd name="T20" fmla="*/ 0 w 182"/>
                      <a:gd name="T21" fmla="*/ 0 h 117"/>
                      <a:gd name="T22" fmla="*/ 0 w 182"/>
                      <a:gd name="T23" fmla="*/ 0 h 117"/>
                      <a:gd name="T24" fmla="*/ 0 w 182"/>
                      <a:gd name="T25" fmla="*/ 0 h 117"/>
                      <a:gd name="T26" fmla="*/ 0 w 182"/>
                      <a:gd name="T27" fmla="*/ 0 h 117"/>
                      <a:gd name="T28" fmla="*/ 0 w 182"/>
                      <a:gd name="T29" fmla="*/ 0 h 117"/>
                      <a:gd name="T30" fmla="*/ 0 w 182"/>
                      <a:gd name="T31" fmla="*/ 0 h 117"/>
                      <a:gd name="T32" fmla="*/ 0 w 182"/>
                      <a:gd name="T33" fmla="*/ 0 h 117"/>
                      <a:gd name="T34" fmla="*/ 0 w 182"/>
                      <a:gd name="T35" fmla="*/ 0 h 117"/>
                      <a:gd name="T36" fmla="*/ 0 w 182"/>
                      <a:gd name="T37" fmla="*/ 0 h 117"/>
                      <a:gd name="T38" fmla="*/ 0 w 182"/>
                      <a:gd name="T39" fmla="*/ 0 h 117"/>
                      <a:gd name="T40" fmla="*/ 0 w 182"/>
                      <a:gd name="T41" fmla="*/ 0 h 117"/>
                      <a:gd name="T42" fmla="*/ 0 w 182"/>
                      <a:gd name="T43" fmla="*/ 0 h 117"/>
                      <a:gd name="T44" fmla="*/ 0 w 182"/>
                      <a:gd name="T45" fmla="*/ 0 h 117"/>
                      <a:gd name="T46" fmla="*/ 0 w 182"/>
                      <a:gd name="T47" fmla="*/ 0 h 117"/>
                      <a:gd name="T48" fmla="*/ 0 w 182"/>
                      <a:gd name="T49" fmla="*/ 0 h 117"/>
                      <a:gd name="T50" fmla="*/ 0 w 182"/>
                      <a:gd name="T51" fmla="*/ 0 h 117"/>
                      <a:gd name="T52" fmla="*/ 0 w 182"/>
                      <a:gd name="T53" fmla="*/ 0 h 117"/>
                      <a:gd name="T54" fmla="*/ 0 w 182"/>
                      <a:gd name="T55" fmla="*/ 0 h 117"/>
                      <a:gd name="T56" fmla="*/ 0 w 182"/>
                      <a:gd name="T57" fmla="*/ 0 h 117"/>
                      <a:gd name="T58" fmla="*/ 0 w 182"/>
                      <a:gd name="T59" fmla="*/ 0 h 117"/>
                      <a:gd name="T60" fmla="*/ 0 w 182"/>
                      <a:gd name="T61" fmla="*/ 0 h 117"/>
                      <a:gd name="T62" fmla="*/ 0 w 182"/>
                      <a:gd name="T63" fmla="*/ 0 h 117"/>
                      <a:gd name="T64" fmla="*/ 0 w 182"/>
                      <a:gd name="T65" fmla="*/ 0 h 117"/>
                      <a:gd name="T66" fmla="*/ 0 w 182"/>
                      <a:gd name="T67" fmla="*/ 0 h 117"/>
                      <a:gd name="T68" fmla="*/ 0 w 182"/>
                      <a:gd name="T69" fmla="*/ 0 h 117"/>
                      <a:gd name="T70" fmla="*/ 0 w 182"/>
                      <a:gd name="T71" fmla="*/ 0 h 117"/>
                      <a:gd name="T72" fmla="*/ 0 w 182"/>
                      <a:gd name="T73" fmla="*/ 0 h 117"/>
                      <a:gd name="T74" fmla="*/ 0 w 182"/>
                      <a:gd name="T75" fmla="*/ 0 h 117"/>
                      <a:gd name="T76" fmla="*/ 0 w 182"/>
                      <a:gd name="T77" fmla="*/ 0 h 117"/>
                      <a:gd name="T78" fmla="*/ 0 w 182"/>
                      <a:gd name="T79" fmla="*/ 0 h 117"/>
                      <a:gd name="T80" fmla="*/ 0 w 182"/>
                      <a:gd name="T81" fmla="*/ 0 h 117"/>
                      <a:gd name="T82" fmla="*/ 0 w 182"/>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17"/>
                      <a:gd name="T128" fmla="*/ 182 w 182"/>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17">
                        <a:moveTo>
                          <a:pt x="39" y="7"/>
                        </a:moveTo>
                        <a:lnTo>
                          <a:pt x="13" y="23"/>
                        </a:lnTo>
                        <a:lnTo>
                          <a:pt x="24" y="25"/>
                        </a:lnTo>
                        <a:lnTo>
                          <a:pt x="33" y="28"/>
                        </a:lnTo>
                        <a:lnTo>
                          <a:pt x="43" y="32"/>
                        </a:lnTo>
                        <a:lnTo>
                          <a:pt x="52" y="36"/>
                        </a:lnTo>
                        <a:lnTo>
                          <a:pt x="61" y="40"/>
                        </a:lnTo>
                        <a:lnTo>
                          <a:pt x="69" y="45"/>
                        </a:lnTo>
                        <a:lnTo>
                          <a:pt x="78" y="51"/>
                        </a:lnTo>
                        <a:lnTo>
                          <a:pt x="85" y="56"/>
                        </a:lnTo>
                        <a:lnTo>
                          <a:pt x="102" y="69"/>
                        </a:lnTo>
                        <a:lnTo>
                          <a:pt x="117" y="84"/>
                        </a:lnTo>
                        <a:lnTo>
                          <a:pt x="131" y="100"/>
                        </a:lnTo>
                        <a:lnTo>
                          <a:pt x="144" y="117"/>
                        </a:lnTo>
                        <a:lnTo>
                          <a:pt x="182" y="108"/>
                        </a:lnTo>
                        <a:lnTo>
                          <a:pt x="168" y="90"/>
                        </a:lnTo>
                        <a:lnTo>
                          <a:pt x="152" y="73"/>
                        </a:lnTo>
                        <a:lnTo>
                          <a:pt x="136" y="58"/>
                        </a:lnTo>
                        <a:lnTo>
                          <a:pt x="119" y="43"/>
                        </a:lnTo>
                        <a:lnTo>
                          <a:pt x="109" y="36"/>
                        </a:lnTo>
                        <a:lnTo>
                          <a:pt x="99" y="30"/>
                        </a:lnTo>
                        <a:lnTo>
                          <a:pt x="89" y="24"/>
                        </a:lnTo>
                        <a:lnTo>
                          <a:pt x="77" y="18"/>
                        </a:lnTo>
                        <a:lnTo>
                          <a:pt x="66" y="13"/>
                        </a:lnTo>
                        <a:lnTo>
                          <a:pt x="54" y="8"/>
                        </a:lnTo>
                        <a:lnTo>
                          <a:pt x="41" y="4"/>
                        </a:lnTo>
                        <a:lnTo>
                          <a:pt x="28" y="1"/>
                        </a:lnTo>
                        <a:lnTo>
                          <a:pt x="2" y="15"/>
                        </a:lnTo>
                        <a:lnTo>
                          <a:pt x="28" y="1"/>
                        </a:lnTo>
                        <a:lnTo>
                          <a:pt x="20" y="0"/>
                        </a:lnTo>
                        <a:lnTo>
                          <a:pt x="11" y="1"/>
                        </a:lnTo>
                        <a:lnTo>
                          <a:pt x="5" y="4"/>
                        </a:lnTo>
                        <a:lnTo>
                          <a:pt x="2" y="7"/>
                        </a:lnTo>
                        <a:lnTo>
                          <a:pt x="0" y="9"/>
                        </a:lnTo>
                        <a:lnTo>
                          <a:pt x="0" y="11"/>
                        </a:lnTo>
                        <a:lnTo>
                          <a:pt x="0" y="13"/>
                        </a:lnTo>
                        <a:lnTo>
                          <a:pt x="1" y="15"/>
                        </a:lnTo>
                        <a:lnTo>
                          <a:pt x="3" y="17"/>
                        </a:lnTo>
                        <a:lnTo>
                          <a:pt x="5" y="19"/>
                        </a:lnTo>
                        <a:lnTo>
                          <a:pt x="9" y="20"/>
                        </a:lnTo>
                        <a:lnTo>
                          <a:pt x="13" y="23"/>
                        </a:lnTo>
                        <a:lnTo>
                          <a:pt x="39"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0" name="Freeform 1217"/>
                  <p:cNvSpPr>
                    <a:spLocks/>
                  </p:cNvSpPr>
                  <p:nvPr/>
                </p:nvSpPr>
                <p:spPr bwMode="auto">
                  <a:xfrm>
                    <a:off x="1459" y="2557"/>
                    <a:ext cx="4" cy="3"/>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w 51"/>
                      <a:gd name="T17" fmla="*/ 0 h 33"/>
                      <a:gd name="T18" fmla="*/ 0 w 51"/>
                      <a:gd name="T19" fmla="*/ 0 h 33"/>
                      <a:gd name="T20" fmla="*/ 0 w 51"/>
                      <a:gd name="T21" fmla="*/ 0 h 33"/>
                      <a:gd name="T22" fmla="*/ 0 w 51"/>
                      <a:gd name="T23" fmla="*/ 0 h 33"/>
                      <a:gd name="T24" fmla="*/ 0 w 51"/>
                      <a:gd name="T25" fmla="*/ 0 h 33"/>
                      <a:gd name="T26" fmla="*/ 0 w 51"/>
                      <a:gd name="T27" fmla="*/ 0 h 33"/>
                      <a:gd name="T28" fmla="*/ 0 w 51"/>
                      <a:gd name="T29" fmla="*/ 0 h 33"/>
                      <a:gd name="T30" fmla="*/ 0 w 51"/>
                      <a:gd name="T31" fmla="*/ 0 h 33"/>
                      <a:gd name="T32" fmla="*/ 0 w 51"/>
                      <a:gd name="T33" fmla="*/ 0 h 33"/>
                      <a:gd name="T34" fmla="*/ 0 w 51"/>
                      <a:gd name="T35" fmla="*/ 0 h 33"/>
                      <a:gd name="T36" fmla="*/ 0 w 51"/>
                      <a:gd name="T37" fmla="*/ 0 h 33"/>
                      <a:gd name="T38" fmla="*/ 0 w 51"/>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33"/>
                      <a:gd name="T62" fmla="*/ 51 w 51"/>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33">
                        <a:moveTo>
                          <a:pt x="34" y="10"/>
                        </a:moveTo>
                        <a:lnTo>
                          <a:pt x="50" y="18"/>
                        </a:lnTo>
                        <a:lnTo>
                          <a:pt x="37" y="0"/>
                        </a:lnTo>
                        <a:lnTo>
                          <a:pt x="0" y="8"/>
                        </a:lnTo>
                        <a:lnTo>
                          <a:pt x="12" y="26"/>
                        </a:lnTo>
                        <a:lnTo>
                          <a:pt x="29" y="33"/>
                        </a:lnTo>
                        <a:lnTo>
                          <a:pt x="12" y="26"/>
                        </a:lnTo>
                        <a:lnTo>
                          <a:pt x="15" y="28"/>
                        </a:lnTo>
                        <a:lnTo>
                          <a:pt x="18" y="30"/>
                        </a:lnTo>
                        <a:lnTo>
                          <a:pt x="21" y="32"/>
                        </a:lnTo>
                        <a:lnTo>
                          <a:pt x="24" y="33"/>
                        </a:lnTo>
                        <a:lnTo>
                          <a:pt x="31" y="33"/>
                        </a:lnTo>
                        <a:lnTo>
                          <a:pt x="39" y="32"/>
                        </a:lnTo>
                        <a:lnTo>
                          <a:pt x="45" y="30"/>
                        </a:lnTo>
                        <a:lnTo>
                          <a:pt x="49" y="27"/>
                        </a:lnTo>
                        <a:lnTo>
                          <a:pt x="51" y="25"/>
                        </a:lnTo>
                        <a:lnTo>
                          <a:pt x="51" y="23"/>
                        </a:lnTo>
                        <a:lnTo>
                          <a:pt x="51" y="20"/>
                        </a:lnTo>
                        <a:lnTo>
                          <a:pt x="50" y="18"/>
                        </a:lnTo>
                        <a:lnTo>
                          <a:pt x="34" y="1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1" name="Freeform 1218"/>
                  <p:cNvSpPr>
                    <a:spLocks/>
                  </p:cNvSpPr>
                  <p:nvPr/>
                </p:nvSpPr>
                <p:spPr bwMode="auto">
                  <a:xfrm>
                    <a:off x="1462" y="2558"/>
                    <a:ext cx="11" cy="9"/>
                  </a:xfrm>
                  <a:custGeom>
                    <a:avLst/>
                    <a:gdLst>
                      <a:gd name="T0" fmla="*/ 0 w 148"/>
                      <a:gd name="T1" fmla="*/ 0 h 113"/>
                      <a:gd name="T2" fmla="*/ 0 w 148"/>
                      <a:gd name="T3" fmla="*/ 0 h 113"/>
                      <a:gd name="T4" fmla="*/ 0 w 148"/>
                      <a:gd name="T5" fmla="*/ 0 h 113"/>
                      <a:gd name="T6" fmla="*/ 0 w 148"/>
                      <a:gd name="T7" fmla="*/ 0 h 113"/>
                      <a:gd name="T8" fmla="*/ 0 w 148"/>
                      <a:gd name="T9" fmla="*/ 0 h 113"/>
                      <a:gd name="T10" fmla="*/ 0 w 148"/>
                      <a:gd name="T11" fmla="*/ 0 h 113"/>
                      <a:gd name="T12" fmla="*/ 0 w 148"/>
                      <a:gd name="T13" fmla="*/ 0 h 113"/>
                      <a:gd name="T14" fmla="*/ 0 w 148"/>
                      <a:gd name="T15" fmla="*/ 0 h 113"/>
                      <a:gd name="T16" fmla="*/ 0 w 148"/>
                      <a:gd name="T17" fmla="*/ 0 h 113"/>
                      <a:gd name="T18" fmla="*/ 0 w 148"/>
                      <a:gd name="T19" fmla="*/ 0 h 113"/>
                      <a:gd name="T20" fmla="*/ 0 w 148"/>
                      <a:gd name="T21" fmla="*/ 0 h 113"/>
                      <a:gd name="T22" fmla="*/ 0 w 148"/>
                      <a:gd name="T23" fmla="*/ 0 h 113"/>
                      <a:gd name="T24" fmla="*/ 0 w 148"/>
                      <a:gd name="T25" fmla="*/ 0 h 113"/>
                      <a:gd name="T26" fmla="*/ 0 w 148"/>
                      <a:gd name="T27" fmla="*/ 0 h 113"/>
                      <a:gd name="T28" fmla="*/ 0 w 148"/>
                      <a:gd name="T29" fmla="*/ 0 h 113"/>
                      <a:gd name="T30" fmla="*/ 0 w 148"/>
                      <a:gd name="T31" fmla="*/ 0 h 113"/>
                      <a:gd name="T32" fmla="*/ 0 w 148"/>
                      <a:gd name="T33" fmla="*/ 0 h 113"/>
                      <a:gd name="T34" fmla="*/ 0 w 148"/>
                      <a:gd name="T35" fmla="*/ 0 h 113"/>
                      <a:gd name="T36" fmla="*/ 0 w 148"/>
                      <a:gd name="T37" fmla="*/ 0 h 113"/>
                      <a:gd name="T38" fmla="*/ 0 w 148"/>
                      <a:gd name="T39" fmla="*/ 0 h 113"/>
                      <a:gd name="T40" fmla="*/ 0 w 148"/>
                      <a:gd name="T41" fmla="*/ 0 h 113"/>
                      <a:gd name="T42" fmla="*/ 0 w 148"/>
                      <a:gd name="T43" fmla="*/ 0 h 113"/>
                      <a:gd name="T44" fmla="*/ 0 w 148"/>
                      <a:gd name="T45" fmla="*/ 0 h 113"/>
                      <a:gd name="T46" fmla="*/ 0 w 148"/>
                      <a:gd name="T47" fmla="*/ 0 h 113"/>
                      <a:gd name="T48" fmla="*/ 0 w 148"/>
                      <a:gd name="T49" fmla="*/ 0 h 113"/>
                      <a:gd name="T50" fmla="*/ 0 w 148"/>
                      <a:gd name="T51" fmla="*/ 0 h 113"/>
                      <a:gd name="T52" fmla="*/ 0 w 148"/>
                      <a:gd name="T53" fmla="*/ 0 h 113"/>
                      <a:gd name="T54" fmla="*/ 0 w 148"/>
                      <a:gd name="T55" fmla="*/ 0 h 113"/>
                      <a:gd name="T56" fmla="*/ 0 w 148"/>
                      <a:gd name="T57" fmla="*/ 0 h 113"/>
                      <a:gd name="T58" fmla="*/ 0 w 148"/>
                      <a:gd name="T59" fmla="*/ 0 h 113"/>
                      <a:gd name="T60" fmla="*/ 0 w 148"/>
                      <a:gd name="T61" fmla="*/ 0 h 113"/>
                      <a:gd name="T62" fmla="*/ 0 w 148"/>
                      <a:gd name="T63" fmla="*/ 0 h 113"/>
                      <a:gd name="T64" fmla="*/ 0 w 148"/>
                      <a:gd name="T65" fmla="*/ 0 h 113"/>
                      <a:gd name="T66" fmla="*/ 0 w 148"/>
                      <a:gd name="T67" fmla="*/ 0 h 113"/>
                      <a:gd name="T68" fmla="*/ 0 w 148"/>
                      <a:gd name="T69" fmla="*/ 0 h 113"/>
                      <a:gd name="T70" fmla="*/ 0 w 148"/>
                      <a:gd name="T71" fmla="*/ 0 h 113"/>
                      <a:gd name="T72" fmla="*/ 0 w 148"/>
                      <a:gd name="T73" fmla="*/ 0 h 113"/>
                      <a:gd name="T74" fmla="*/ 0 w 148"/>
                      <a:gd name="T75" fmla="*/ 0 h 113"/>
                      <a:gd name="T76" fmla="*/ 0 w 148"/>
                      <a:gd name="T77" fmla="*/ 0 h 113"/>
                      <a:gd name="T78" fmla="*/ 0 w 148"/>
                      <a:gd name="T79" fmla="*/ 0 h 113"/>
                      <a:gd name="T80" fmla="*/ 0 w 148"/>
                      <a:gd name="T81" fmla="*/ 0 h 113"/>
                      <a:gd name="T82" fmla="*/ 0 w 148"/>
                      <a:gd name="T83" fmla="*/ 0 h 1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113"/>
                      <a:gd name="T128" fmla="*/ 148 w 148"/>
                      <a:gd name="T129" fmla="*/ 113 h 11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113">
                        <a:moveTo>
                          <a:pt x="109" y="97"/>
                        </a:moveTo>
                        <a:lnTo>
                          <a:pt x="146" y="97"/>
                        </a:lnTo>
                        <a:lnTo>
                          <a:pt x="131" y="80"/>
                        </a:lnTo>
                        <a:lnTo>
                          <a:pt x="115" y="63"/>
                        </a:lnTo>
                        <a:lnTo>
                          <a:pt x="99" y="48"/>
                        </a:lnTo>
                        <a:lnTo>
                          <a:pt x="83" y="35"/>
                        </a:lnTo>
                        <a:lnTo>
                          <a:pt x="75" y="28"/>
                        </a:lnTo>
                        <a:lnTo>
                          <a:pt x="66" y="22"/>
                        </a:lnTo>
                        <a:lnTo>
                          <a:pt x="56" y="17"/>
                        </a:lnTo>
                        <a:lnTo>
                          <a:pt x="47" y="12"/>
                        </a:lnTo>
                        <a:lnTo>
                          <a:pt x="37" y="8"/>
                        </a:lnTo>
                        <a:lnTo>
                          <a:pt x="27" y="4"/>
                        </a:lnTo>
                        <a:lnTo>
                          <a:pt x="16" y="1"/>
                        </a:lnTo>
                        <a:lnTo>
                          <a:pt x="5" y="0"/>
                        </a:lnTo>
                        <a:lnTo>
                          <a:pt x="0" y="23"/>
                        </a:lnTo>
                        <a:lnTo>
                          <a:pt x="4" y="24"/>
                        </a:lnTo>
                        <a:lnTo>
                          <a:pt x="9" y="25"/>
                        </a:lnTo>
                        <a:lnTo>
                          <a:pt x="15" y="27"/>
                        </a:lnTo>
                        <a:lnTo>
                          <a:pt x="22" y="29"/>
                        </a:lnTo>
                        <a:lnTo>
                          <a:pt x="28" y="33"/>
                        </a:lnTo>
                        <a:lnTo>
                          <a:pt x="35" y="37"/>
                        </a:lnTo>
                        <a:lnTo>
                          <a:pt x="43" y="42"/>
                        </a:lnTo>
                        <a:lnTo>
                          <a:pt x="50" y="47"/>
                        </a:lnTo>
                        <a:lnTo>
                          <a:pt x="66" y="60"/>
                        </a:lnTo>
                        <a:lnTo>
                          <a:pt x="80" y="75"/>
                        </a:lnTo>
                        <a:lnTo>
                          <a:pt x="95" y="90"/>
                        </a:lnTo>
                        <a:lnTo>
                          <a:pt x="109" y="106"/>
                        </a:lnTo>
                        <a:lnTo>
                          <a:pt x="146" y="106"/>
                        </a:lnTo>
                        <a:lnTo>
                          <a:pt x="109" y="106"/>
                        </a:lnTo>
                        <a:lnTo>
                          <a:pt x="112" y="109"/>
                        </a:lnTo>
                        <a:lnTo>
                          <a:pt x="115" y="110"/>
                        </a:lnTo>
                        <a:lnTo>
                          <a:pt x="118" y="112"/>
                        </a:lnTo>
                        <a:lnTo>
                          <a:pt x="121" y="112"/>
                        </a:lnTo>
                        <a:lnTo>
                          <a:pt x="130" y="113"/>
                        </a:lnTo>
                        <a:lnTo>
                          <a:pt x="137" y="112"/>
                        </a:lnTo>
                        <a:lnTo>
                          <a:pt x="143" y="109"/>
                        </a:lnTo>
                        <a:lnTo>
                          <a:pt x="147" y="106"/>
                        </a:lnTo>
                        <a:lnTo>
                          <a:pt x="148" y="104"/>
                        </a:lnTo>
                        <a:lnTo>
                          <a:pt x="148" y="102"/>
                        </a:lnTo>
                        <a:lnTo>
                          <a:pt x="148" y="99"/>
                        </a:lnTo>
                        <a:lnTo>
                          <a:pt x="146" y="97"/>
                        </a:lnTo>
                        <a:lnTo>
                          <a:pt x="109" y="9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2" name="Freeform 1219"/>
                  <p:cNvSpPr>
                    <a:spLocks/>
                  </p:cNvSpPr>
                  <p:nvPr/>
                </p:nvSpPr>
                <p:spPr bwMode="auto">
                  <a:xfrm>
                    <a:off x="1460" y="2559"/>
                    <a:ext cx="12" cy="6"/>
                  </a:xfrm>
                  <a:custGeom>
                    <a:avLst/>
                    <a:gdLst>
                      <a:gd name="T0" fmla="*/ 0 w 162"/>
                      <a:gd name="T1" fmla="*/ 0 h 74"/>
                      <a:gd name="T2" fmla="*/ 0 w 162"/>
                      <a:gd name="T3" fmla="*/ 0 h 74"/>
                      <a:gd name="T4" fmla="*/ 0 w 162"/>
                      <a:gd name="T5" fmla="*/ 0 h 74"/>
                      <a:gd name="T6" fmla="*/ 0 w 162"/>
                      <a:gd name="T7" fmla="*/ 0 h 74"/>
                      <a:gd name="T8" fmla="*/ 0 w 162"/>
                      <a:gd name="T9" fmla="*/ 0 h 74"/>
                      <a:gd name="T10" fmla="*/ 0 w 162"/>
                      <a:gd name="T11" fmla="*/ 0 h 74"/>
                      <a:gd name="T12" fmla="*/ 0 w 162"/>
                      <a:gd name="T13" fmla="*/ 0 h 74"/>
                      <a:gd name="T14" fmla="*/ 0 w 162"/>
                      <a:gd name="T15" fmla="*/ 0 h 74"/>
                      <a:gd name="T16" fmla="*/ 0 w 162"/>
                      <a:gd name="T17" fmla="*/ 0 h 74"/>
                      <a:gd name="T18" fmla="*/ 0 w 162"/>
                      <a:gd name="T19" fmla="*/ 0 h 74"/>
                      <a:gd name="T20" fmla="*/ 0 w 162"/>
                      <a:gd name="T21" fmla="*/ 0 h 74"/>
                      <a:gd name="T22" fmla="*/ 0 w 162"/>
                      <a:gd name="T23" fmla="*/ 0 h 74"/>
                      <a:gd name="T24" fmla="*/ 0 w 162"/>
                      <a:gd name="T25" fmla="*/ 0 h 74"/>
                      <a:gd name="T26" fmla="*/ 0 w 162"/>
                      <a:gd name="T27" fmla="*/ 0 h 74"/>
                      <a:gd name="T28" fmla="*/ 0 w 162"/>
                      <a:gd name="T29" fmla="*/ 0 h 74"/>
                      <a:gd name="T30" fmla="*/ 0 w 162"/>
                      <a:gd name="T31" fmla="*/ 0 h 74"/>
                      <a:gd name="T32" fmla="*/ 0 w 162"/>
                      <a:gd name="T33" fmla="*/ 0 h 74"/>
                      <a:gd name="T34" fmla="*/ 0 w 162"/>
                      <a:gd name="T35" fmla="*/ 0 h 74"/>
                      <a:gd name="T36" fmla="*/ 0 w 162"/>
                      <a:gd name="T37" fmla="*/ 0 h 74"/>
                      <a:gd name="T38" fmla="*/ 0 w 162"/>
                      <a:gd name="T39" fmla="*/ 0 h 74"/>
                      <a:gd name="T40" fmla="*/ 0 w 162"/>
                      <a:gd name="T41" fmla="*/ 0 h 74"/>
                      <a:gd name="T42" fmla="*/ 0 w 162"/>
                      <a:gd name="T43" fmla="*/ 0 h 74"/>
                      <a:gd name="T44" fmla="*/ 0 w 162"/>
                      <a:gd name="T45" fmla="*/ 0 h 74"/>
                      <a:gd name="T46" fmla="*/ 0 w 162"/>
                      <a:gd name="T47" fmla="*/ 0 h 74"/>
                      <a:gd name="T48" fmla="*/ 0 w 162"/>
                      <a:gd name="T49" fmla="*/ 0 h 74"/>
                      <a:gd name="T50" fmla="*/ 0 w 162"/>
                      <a:gd name="T51" fmla="*/ 0 h 74"/>
                      <a:gd name="T52" fmla="*/ 0 w 162"/>
                      <a:gd name="T53" fmla="*/ 0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2"/>
                      <a:gd name="T82" fmla="*/ 0 h 74"/>
                      <a:gd name="T83" fmla="*/ 162 w 162"/>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2" h="74">
                        <a:moveTo>
                          <a:pt x="159" y="74"/>
                        </a:moveTo>
                        <a:lnTo>
                          <a:pt x="162" y="66"/>
                        </a:lnTo>
                        <a:lnTo>
                          <a:pt x="143" y="52"/>
                        </a:lnTo>
                        <a:lnTo>
                          <a:pt x="126" y="40"/>
                        </a:lnTo>
                        <a:lnTo>
                          <a:pt x="107" y="28"/>
                        </a:lnTo>
                        <a:lnTo>
                          <a:pt x="88" y="19"/>
                        </a:lnTo>
                        <a:lnTo>
                          <a:pt x="78" y="14"/>
                        </a:lnTo>
                        <a:lnTo>
                          <a:pt x="67" y="11"/>
                        </a:lnTo>
                        <a:lnTo>
                          <a:pt x="57" y="7"/>
                        </a:lnTo>
                        <a:lnTo>
                          <a:pt x="46" y="5"/>
                        </a:lnTo>
                        <a:lnTo>
                          <a:pt x="35" y="3"/>
                        </a:lnTo>
                        <a:lnTo>
                          <a:pt x="24" y="1"/>
                        </a:lnTo>
                        <a:lnTo>
                          <a:pt x="13" y="0"/>
                        </a:lnTo>
                        <a:lnTo>
                          <a:pt x="0" y="0"/>
                        </a:lnTo>
                        <a:lnTo>
                          <a:pt x="16" y="13"/>
                        </a:lnTo>
                        <a:lnTo>
                          <a:pt x="24" y="12"/>
                        </a:lnTo>
                        <a:lnTo>
                          <a:pt x="33" y="12"/>
                        </a:lnTo>
                        <a:lnTo>
                          <a:pt x="41" y="13"/>
                        </a:lnTo>
                        <a:lnTo>
                          <a:pt x="50" y="14"/>
                        </a:lnTo>
                        <a:lnTo>
                          <a:pt x="58" y="17"/>
                        </a:lnTo>
                        <a:lnTo>
                          <a:pt x="67" y="20"/>
                        </a:lnTo>
                        <a:lnTo>
                          <a:pt x="76" y="23"/>
                        </a:lnTo>
                        <a:lnTo>
                          <a:pt x="86" y="27"/>
                        </a:lnTo>
                        <a:lnTo>
                          <a:pt x="104" y="37"/>
                        </a:lnTo>
                        <a:lnTo>
                          <a:pt x="122" y="48"/>
                        </a:lnTo>
                        <a:lnTo>
                          <a:pt x="140" y="61"/>
                        </a:lnTo>
                        <a:lnTo>
                          <a:pt x="159"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3" name="Freeform 1220"/>
                  <p:cNvSpPr>
                    <a:spLocks/>
                  </p:cNvSpPr>
                  <p:nvPr/>
                </p:nvSpPr>
                <p:spPr bwMode="auto">
                  <a:xfrm>
                    <a:off x="1471" y="2564"/>
                    <a:ext cx="3" cy="1"/>
                  </a:xfrm>
                  <a:custGeom>
                    <a:avLst/>
                    <a:gdLst>
                      <a:gd name="T0" fmla="*/ 0 w 44"/>
                      <a:gd name="T1" fmla="*/ 0 h 22"/>
                      <a:gd name="T2" fmla="*/ 0 w 44"/>
                      <a:gd name="T3" fmla="*/ 0 h 22"/>
                      <a:gd name="T4" fmla="*/ 0 w 44"/>
                      <a:gd name="T5" fmla="*/ 0 h 22"/>
                      <a:gd name="T6" fmla="*/ 0 w 44"/>
                      <a:gd name="T7" fmla="*/ 0 h 22"/>
                      <a:gd name="T8" fmla="*/ 0 w 44"/>
                      <a:gd name="T9" fmla="*/ 0 h 22"/>
                      <a:gd name="T10" fmla="*/ 0 w 44"/>
                      <a:gd name="T11" fmla="*/ 0 h 22"/>
                      <a:gd name="T12" fmla="*/ 0 w 44"/>
                      <a:gd name="T13" fmla="*/ 0 h 22"/>
                      <a:gd name="T14" fmla="*/ 0 w 44"/>
                      <a:gd name="T15" fmla="*/ 0 h 22"/>
                      <a:gd name="T16" fmla="*/ 0 w 44"/>
                      <a:gd name="T17" fmla="*/ 0 h 22"/>
                      <a:gd name="T18" fmla="*/ 0 w 44"/>
                      <a:gd name="T19" fmla="*/ 0 h 22"/>
                      <a:gd name="T20" fmla="*/ 0 w 44"/>
                      <a:gd name="T21" fmla="*/ 0 h 22"/>
                      <a:gd name="T22" fmla="*/ 0 w 44"/>
                      <a:gd name="T23" fmla="*/ 0 h 22"/>
                      <a:gd name="T24" fmla="*/ 0 w 44"/>
                      <a:gd name="T25" fmla="*/ 0 h 22"/>
                      <a:gd name="T26" fmla="*/ 0 w 44"/>
                      <a:gd name="T27" fmla="*/ 0 h 22"/>
                      <a:gd name="T28" fmla="*/ 0 w 44"/>
                      <a:gd name="T29" fmla="*/ 0 h 22"/>
                      <a:gd name="T30" fmla="*/ 0 w 44"/>
                      <a:gd name="T31" fmla="*/ 0 h 22"/>
                      <a:gd name="T32" fmla="*/ 0 w 44"/>
                      <a:gd name="T33" fmla="*/ 0 h 22"/>
                      <a:gd name="T34" fmla="*/ 0 w 44"/>
                      <a:gd name="T35" fmla="*/ 0 h 22"/>
                      <a:gd name="T36" fmla="*/ 0 w 44"/>
                      <a:gd name="T37" fmla="*/ 0 h 22"/>
                      <a:gd name="T38" fmla="*/ 0 w 44"/>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2"/>
                      <a:gd name="T62" fmla="*/ 44 w 44"/>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2">
                        <a:moveTo>
                          <a:pt x="7" y="19"/>
                        </a:moveTo>
                        <a:lnTo>
                          <a:pt x="4" y="10"/>
                        </a:lnTo>
                        <a:lnTo>
                          <a:pt x="0" y="18"/>
                        </a:lnTo>
                        <a:lnTo>
                          <a:pt x="40" y="22"/>
                        </a:lnTo>
                        <a:lnTo>
                          <a:pt x="43" y="15"/>
                        </a:lnTo>
                        <a:lnTo>
                          <a:pt x="40" y="6"/>
                        </a:lnTo>
                        <a:lnTo>
                          <a:pt x="43" y="15"/>
                        </a:lnTo>
                        <a:lnTo>
                          <a:pt x="44" y="12"/>
                        </a:lnTo>
                        <a:lnTo>
                          <a:pt x="43" y="10"/>
                        </a:lnTo>
                        <a:lnTo>
                          <a:pt x="42" y="8"/>
                        </a:lnTo>
                        <a:lnTo>
                          <a:pt x="40" y="6"/>
                        </a:lnTo>
                        <a:lnTo>
                          <a:pt x="35" y="2"/>
                        </a:lnTo>
                        <a:lnTo>
                          <a:pt x="28" y="0"/>
                        </a:lnTo>
                        <a:lnTo>
                          <a:pt x="21" y="0"/>
                        </a:lnTo>
                        <a:lnTo>
                          <a:pt x="14" y="2"/>
                        </a:lnTo>
                        <a:lnTo>
                          <a:pt x="10" y="4"/>
                        </a:lnTo>
                        <a:lnTo>
                          <a:pt x="7" y="5"/>
                        </a:lnTo>
                        <a:lnTo>
                          <a:pt x="5" y="7"/>
                        </a:lnTo>
                        <a:lnTo>
                          <a:pt x="4" y="10"/>
                        </a:lnTo>
                        <a:lnTo>
                          <a:pt x="7" y="1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4" name="Freeform 1221"/>
                  <p:cNvSpPr>
                    <a:spLocks/>
                  </p:cNvSpPr>
                  <p:nvPr/>
                </p:nvSpPr>
                <p:spPr bwMode="auto">
                  <a:xfrm>
                    <a:off x="1458" y="2558"/>
                    <a:ext cx="16" cy="7"/>
                  </a:xfrm>
                  <a:custGeom>
                    <a:avLst/>
                    <a:gdLst>
                      <a:gd name="T0" fmla="*/ 0 w 198"/>
                      <a:gd name="T1" fmla="*/ 0 h 86"/>
                      <a:gd name="T2" fmla="*/ 0 w 198"/>
                      <a:gd name="T3" fmla="*/ 0 h 86"/>
                      <a:gd name="T4" fmla="*/ 0 w 198"/>
                      <a:gd name="T5" fmla="*/ 0 h 86"/>
                      <a:gd name="T6" fmla="*/ 0 w 198"/>
                      <a:gd name="T7" fmla="*/ 0 h 86"/>
                      <a:gd name="T8" fmla="*/ 0 w 198"/>
                      <a:gd name="T9" fmla="*/ 0 h 86"/>
                      <a:gd name="T10" fmla="*/ 0 w 198"/>
                      <a:gd name="T11" fmla="*/ 0 h 86"/>
                      <a:gd name="T12" fmla="*/ 0 w 198"/>
                      <a:gd name="T13" fmla="*/ 0 h 86"/>
                      <a:gd name="T14" fmla="*/ 0 w 198"/>
                      <a:gd name="T15" fmla="*/ 0 h 86"/>
                      <a:gd name="T16" fmla="*/ 0 w 198"/>
                      <a:gd name="T17" fmla="*/ 0 h 86"/>
                      <a:gd name="T18" fmla="*/ 0 w 198"/>
                      <a:gd name="T19" fmla="*/ 0 h 86"/>
                      <a:gd name="T20" fmla="*/ 0 w 198"/>
                      <a:gd name="T21" fmla="*/ 0 h 86"/>
                      <a:gd name="T22" fmla="*/ 0 w 198"/>
                      <a:gd name="T23" fmla="*/ 0 h 86"/>
                      <a:gd name="T24" fmla="*/ 0 w 198"/>
                      <a:gd name="T25" fmla="*/ 0 h 86"/>
                      <a:gd name="T26" fmla="*/ 0 w 198"/>
                      <a:gd name="T27" fmla="*/ 0 h 86"/>
                      <a:gd name="T28" fmla="*/ 0 w 198"/>
                      <a:gd name="T29" fmla="*/ 0 h 86"/>
                      <a:gd name="T30" fmla="*/ 0 w 198"/>
                      <a:gd name="T31" fmla="*/ 0 h 86"/>
                      <a:gd name="T32" fmla="*/ 0 w 198"/>
                      <a:gd name="T33" fmla="*/ 0 h 86"/>
                      <a:gd name="T34" fmla="*/ 0 w 198"/>
                      <a:gd name="T35" fmla="*/ 0 h 86"/>
                      <a:gd name="T36" fmla="*/ 0 w 198"/>
                      <a:gd name="T37" fmla="*/ 0 h 86"/>
                      <a:gd name="T38" fmla="*/ 0 w 198"/>
                      <a:gd name="T39" fmla="*/ 0 h 86"/>
                      <a:gd name="T40" fmla="*/ 0 w 198"/>
                      <a:gd name="T41" fmla="*/ 0 h 86"/>
                      <a:gd name="T42" fmla="*/ 0 w 198"/>
                      <a:gd name="T43" fmla="*/ 0 h 86"/>
                      <a:gd name="T44" fmla="*/ 0 w 198"/>
                      <a:gd name="T45" fmla="*/ 0 h 86"/>
                      <a:gd name="T46" fmla="*/ 0 w 198"/>
                      <a:gd name="T47" fmla="*/ 0 h 86"/>
                      <a:gd name="T48" fmla="*/ 0 w 198"/>
                      <a:gd name="T49" fmla="*/ 0 h 86"/>
                      <a:gd name="T50" fmla="*/ 0 w 198"/>
                      <a:gd name="T51" fmla="*/ 0 h 86"/>
                      <a:gd name="T52" fmla="*/ 0 w 198"/>
                      <a:gd name="T53" fmla="*/ 0 h 86"/>
                      <a:gd name="T54" fmla="*/ 0 w 198"/>
                      <a:gd name="T55" fmla="*/ 0 h 86"/>
                      <a:gd name="T56" fmla="*/ 0 w 198"/>
                      <a:gd name="T57" fmla="*/ 0 h 86"/>
                      <a:gd name="T58" fmla="*/ 0 w 198"/>
                      <a:gd name="T59" fmla="*/ 0 h 86"/>
                      <a:gd name="T60" fmla="*/ 0 w 198"/>
                      <a:gd name="T61" fmla="*/ 0 h 86"/>
                      <a:gd name="T62" fmla="*/ 0 w 198"/>
                      <a:gd name="T63" fmla="*/ 0 h 86"/>
                      <a:gd name="T64" fmla="*/ 0 w 198"/>
                      <a:gd name="T65" fmla="*/ 0 h 86"/>
                      <a:gd name="T66" fmla="*/ 0 w 198"/>
                      <a:gd name="T67" fmla="*/ 0 h 86"/>
                      <a:gd name="T68" fmla="*/ 0 w 198"/>
                      <a:gd name="T69" fmla="*/ 0 h 86"/>
                      <a:gd name="T70" fmla="*/ 0 w 198"/>
                      <a:gd name="T71" fmla="*/ 0 h 86"/>
                      <a:gd name="T72" fmla="*/ 0 w 198"/>
                      <a:gd name="T73" fmla="*/ 0 h 86"/>
                      <a:gd name="T74" fmla="*/ 0 w 198"/>
                      <a:gd name="T75" fmla="*/ 0 h 86"/>
                      <a:gd name="T76" fmla="*/ 0 w 198"/>
                      <a:gd name="T77" fmla="*/ 0 h 86"/>
                      <a:gd name="T78" fmla="*/ 0 w 198"/>
                      <a:gd name="T79" fmla="*/ 0 h 86"/>
                      <a:gd name="T80" fmla="*/ 0 w 198"/>
                      <a:gd name="T81" fmla="*/ 0 h 86"/>
                      <a:gd name="T82" fmla="*/ 0 w 198"/>
                      <a:gd name="T83" fmla="*/ 0 h 86"/>
                      <a:gd name="T84" fmla="*/ 0 w 198"/>
                      <a:gd name="T85" fmla="*/ 0 h 86"/>
                      <a:gd name="T86" fmla="*/ 0 w 198"/>
                      <a:gd name="T87" fmla="*/ 0 h 86"/>
                      <a:gd name="T88" fmla="*/ 0 w 198"/>
                      <a:gd name="T89" fmla="*/ 0 h 86"/>
                      <a:gd name="T90" fmla="*/ 0 w 198"/>
                      <a:gd name="T91" fmla="*/ 0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86"/>
                      <a:gd name="T140" fmla="*/ 198 w 198"/>
                      <a:gd name="T141" fmla="*/ 86 h 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86">
                        <a:moveTo>
                          <a:pt x="38" y="7"/>
                        </a:moveTo>
                        <a:lnTo>
                          <a:pt x="20" y="24"/>
                        </a:lnTo>
                        <a:lnTo>
                          <a:pt x="31" y="24"/>
                        </a:lnTo>
                        <a:lnTo>
                          <a:pt x="40" y="25"/>
                        </a:lnTo>
                        <a:lnTo>
                          <a:pt x="50" y="26"/>
                        </a:lnTo>
                        <a:lnTo>
                          <a:pt x="59" y="28"/>
                        </a:lnTo>
                        <a:lnTo>
                          <a:pt x="68" y="30"/>
                        </a:lnTo>
                        <a:lnTo>
                          <a:pt x="77" y="33"/>
                        </a:lnTo>
                        <a:lnTo>
                          <a:pt x="86" y="37"/>
                        </a:lnTo>
                        <a:lnTo>
                          <a:pt x="94" y="40"/>
                        </a:lnTo>
                        <a:lnTo>
                          <a:pt x="113" y="49"/>
                        </a:lnTo>
                        <a:lnTo>
                          <a:pt x="131" y="60"/>
                        </a:lnTo>
                        <a:lnTo>
                          <a:pt x="148" y="73"/>
                        </a:lnTo>
                        <a:lnTo>
                          <a:pt x="165" y="86"/>
                        </a:lnTo>
                        <a:lnTo>
                          <a:pt x="198" y="73"/>
                        </a:lnTo>
                        <a:lnTo>
                          <a:pt x="180" y="58"/>
                        </a:lnTo>
                        <a:lnTo>
                          <a:pt x="161" y="45"/>
                        </a:lnTo>
                        <a:lnTo>
                          <a:pt x="141" y="34"/>
                        </a:lnTo>
                        <a:lnTo>
                          <a:pt x="121" y="23"/>
                        </a:lnTo>
                        <a:lnTo>
                          <a:pt x="110" y="18"/>
                        </a:lnTo>
                        <a:lnTo>
                          <a:pt x="99" y="14"/>
                        </a:lnTo>
                        <a:lnTo>
                          <a:pt x="86" y="11"/>
                        </a:lnTo>
                        <a:lnTo>
                          <a:pt x="74" y="7"/>
                        </a:lnTo>
                        <a:lnTo>
                          <a:pt x="61" y="5"/>
                        </a:lnTo>
                        <a:lnTo>
                          <a:pt x="48" y="3"/>
                        </a:lnTo>
                        <a:lnTo>
                          <a:pt x="35" y="2"/>
                        </a:lnTo>
                        <a:lnTo>
                          <a:pt x="20" y="0"/>
                        </a:lnTo>
                        <a:lnTo>
                          <a:pt x="3" y="18"/>
                        </a:lnTo>
                        <a:lnTo>
                          <a:pt x="20" y="0"/>
                        </a:lnTo>
                        <a:lnTo>
                          <a:pt x="15" y="2"/>
                        </a:lnTo>
                        <a:lnTo>
                          <a:pt x="11" y="2"/>
                        </a:lnTo>
                        <a:lnTo>
                          <a:pt x="8" y="4"/>
                        </a:lnTo>
                        <a:lnTo>
                          <a:pt x="5" y="5"/>
                        </a:lnTo>
                        <a:lnTo>
                          <a:pt x="3" y="7"/>
                        </a:lnTo>
                        <a:lnTo>
                          <a:pt x="1" y="9"/>
                        </a:lnTo>
                        <a:lnTo>
                          <a:pt x="0" y="11"/>
                        </a:lnTo>
                        <a:lnTo>
                          <a:pt x="0" y="13"/>
                        </a:lnTo>
                        <a:lnTo>
                          <a:pt x="0" y="15"/>
                        </a:lnTo>
                        <a:lnTo>
                          <a:pt x="1" y="17"/>
                        </a:lnTo>
                        <a:lnTo>
                          <a:pt x="3" y="19"/>
                        </a:lnTo>
                        <a:lnTo>
                          <a:pt x="5" y="20"/>
                        </a:lnTo>
                        <a:lnTo>
                          <a:pt x="8" y="22"/>
                        </a:lnTo>
                        <a:lnTo>
                          <a:pt x="11" y="23"/>
                        </a:lnTo>
                        <a:lnTo>
                          <a:pt x="15" y="23"/>
                        </a:lnTo>
                        <a:lnTo>
                          <a:pt x="20" y="24"/>
                        </a:lnTo>
                        <a:lnTo>
                          <a:pt x="38"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5" name="Freeform 1222"/>
                  <p:cNvSpPr>
                    <a:spLocks/>
                  </p:cNvSpPr>
                  <p:nvPr/>
                </p:nvSpPr>
                <p:spPr bwMode="auto">
                  <a:xfrm>
                    <a:off x="1459" y="2559"/>
                    <a:ext cx="4" cy="2"/>
                  </a:xfrm>
                  <a:custGeom>
                    <a:avLst/>
                    <a:gdLst>
                      <a:gd name="T0" fmla="*/ 0 w 53"/>
                      <a:gd name="T1" fmla="*/ 0 h 30"/>
                      <a:gd name="T2" fmla="*/ 0 w 53"/>
                      <a:gd name="T3" fmla="*/ 0 h 30"/>
                      <a:gd name="T4" fmla="*/ 0 w 53"/>
                      <a:gd name="T5" fmla="*/ 0 h 30"/>
                      <a:gd name="T6" fmla="*/ 0 w 53"/>
                      <a:gd name="T7" fmla="*/ 0 h 30"/>
                      <a:gd name="T8" fmla="*/ 0 w 53"/>
                      <a:gd name="T9" fmla="*/ 0 h 30"/>
                      <a:gd name="T10" fmla="*/ 0 w 53"/>
                      <a:gd name="T11" fmla="*/ 0 h 30"/>
                      <a:gd name="T12" fmla="*/ 0 w 53"/>
                      <a:gd name="T13" fmla="*/ 0 h 30"/>
                      <a:gd name="T14" fmla="*/ 0 w 53"/>
                      <a:gd name="T15" fmla="*/ 0 h 30"/>
                      <a:gd name="T16" fmla="*/ 0 w 53"/>
                      <a:gd name="T17" fmla="*/ 0 h 30"/>
                      <a:gd name="T18" fmla="*/ 0 w 53"/>
                      <a:gd name="T19" fmla="*/ 0 h 30"/>
                      <a:gd name="T20" fmla="*/ 0 w 53"/>
                      <a:gd name="T21" fmla="*/ 0 h 30"/>
                      <a:gd name="T22" fmla="*/ 0 w 53"/>
                      <a:gd name="T23" fmla="*/ 0 h 30"/>
                      <a:gd name="T24" fmla="*/ 0 w 53"/>
                      <a:gd name="T25" fmla="*/ 0 h 30"/>
                      <a:gd name="T26" fmla="*/ 0 w 53"/>
                      <a:gd name="T27" fmla="*/ 0 h 30"/>
                      <a:gd name="T28" fmla="*/ 0 w 53"/>
                      <a:gd name="T29" fmla="*/ 0 h 30"/>
                      <a:gd name="T30" fmla="*/ 0 w 53"/>
                      <a:gd name="T31" fmla="*/ 0 h 30"/>
                      <a:gd name="T32" fmla="*/ 0 w 53"/>
                      <a:gd name="T33" fmla="*/ 0 h 30"/>
                      <a:gd name="T34" fmla="*/ 0 w 53"/>
                      <a:gd name="T35" fmla="*/ 0 h 30"/>
                      <a:gd name="T36" fmla="*/ 0 w 53"/>
                      <a:gd name="T37" fmla="*/ 0 h 30"/>
                      <a:gd name="T38" fmla="*/ 0 w 53"/>
                      <a:gd name="T39" fmla="*/ 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30"/>
                      <a:gd name="T62" fmla="*/ 53 w 53"/>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30">
                        <a:moveTo>
                          <a:pt x="27" y="9"/>
                        </a:moveTo>
                        <a:lnTo>
                          <a:pt x="50" y="13"/>
                        </a:lnTo>
                        <a:lnTo>
                          <a:pt x="35" y="0"/>
                        </a:lnTo>
                        <a:lnTo>
                          <a:pt x="0" y="11"/>
                        </a:lnTo>
                        <a:lnTo>
                          <a:pt x="15" y="25"/>
                        </a:lnTo>
                        <a:lnTo>
                          <a:pt x="39" y="30"/>
                        </a:lnTo>
                        <a:lnTo>
                          <a:pt x="15" y="25"/>
                        </a:lnTo>
                        <a:lnTo>
                          <a:pt x="18" y="27"/>
                        </a:lnTo>
                        <a:lnTo>
                          <a:pt x="21" y="29"/>
                        </a:lnTo>
                        <a:lnTo>
                          <a:pt x="26" y="30"/>
                        </a:lnTo>
                        <a:lnTo>
                          <a:pt x="29" y="30"/>
                        </a:lnTo>
                        <a:lnTo>
                          <a:pt x="37" y="30"/>
                        </a:lnTo>
                        <a:lnTo>
                          <a:pt x="44" y="29"/>
                        </a:lnTo>
                        <a:lnTo>
                          <a:pt x="49" y="26"/>
                        </a:lnTo>
                        <a:lnTo>
                          <a:pt x="53" y="22"/>
                        </a:lnTo>
                        <a:lnTo>
                          <a:pt x="53" y="20"/>
                        </a:lnTo>
                        <a:lnTo>
                          <a:pt x="53" y="18"/>
                        </a:lnTo>
                        <a:lnTo>
                          <a:pt x="52" y="16"/>
                        </a:lnTo>
                        <a:lnTo>
                          <a:pt x="50" y="13"/>
                        </a:lnTo>
                        <a:lnTo>
                          <a:pt x="27"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6" name="Freeform 1223"/>
                  <p:cNvSpPr>
                    <a:spLocks/>
                  </p:cNvSpPr>
                  <p:nvPr/>
                </p:nvSpPr>
                <p:spPr bwMode="auto">
                  <a:xfrm>
                    <a:off x="1461" y="2560"/>
                    <a:ext cx="13" cy="6"/>
                  </a:xfrm>
                  <a:custGeom>
                    <a:avLst/>
                    <a:gdLst>
                      <a:gd name="T0" fmla="*/ 0 w 169"/>
                      <a:gd name="T1" fmla="*/ 0 h 84"/>
                      <a:gd name="T2" fmla="*/ 0 w 169"/>
                      <a:gd name="T3" fmla="*/ 0 h 84"/>
                      <a:gd name="T4" fmla="*/ 0 w 169"/>
                      <a:gd name="T5" fmla="*/ 0 h 84"/>
                      <a:gd name="T6" fmla="*/ 0 w 169"/>
                      <a:gd name="T7" fmla="*/ 0 h 84"/>
                      <a:gd name="T8" fmla="*/ 0 w 169"/>
                      <a:gd name="T9" fmla="*/ 0 h 84"/>
                      <a:gd name="T10" fmla="*/ 0 w 169"/>
                      <a:gd name="T11" fmla="*/ 0 h 84"/>
                      <a:gd name="T12" fmla="*/ 0 w 169"/>
                      <a:gd name="T13" fmla="*/ 0 h 84"/>
                      <a:gd name="T14" fmla="*/ 0 w 169"/>
                      <a:gd name="T15" fmla="*/ 0 h 84"/>
                      <a:gd name="T16" fmla="*/ 0 w 169"/>
                      <a:gd name="T17" fmla="*/ 0 h 84"/>
                      <a:gd name="T18" fmla="*/ 0 w 169"/>
                      <a:gd name="T19" fmla="*/ 0 h 84"/>
                      <a:gd name="T20" fmla="*/ 0 w 169"/>
                      <a:gd name="T21" fmla="*/ 0 h 84"/>
                      <a:gd name="T22" fmla="*/ 0 w 169"/>
                      <a:gd name="T23" fmla="*/ 0 h 84"/>
                      <a:gd name="T24" fmla="*/ 0 w 169"/>
                      <a:gd name="T25" fmla="*/ 0 h 84"/>
                      <a:gd name="T26" fmla="*/ 0 w 169"/>
                      <a:gd name="T27" fmla="*/ 0 h 84"/>
                      <a:gd name="T28" fmla="*/ 0 w 169"/>
                      <a:gd name="T29" fmla="*/ 0 h 84"/>
                      <a:gd name="T30" fmla="*/ 0 w 169"/>
                      <a:gd name="T31" fmla="*/ 0 h 84"/>
                      <a:gd name="T32" fmla="*/ 0 w 169"/>
                      <a:gd name="T33" fmla="*/ 0 h 84"/>
                      <a:gd name="T34" fmla="*/ 0 w 169"/>
                      <a:gd name="T35" fmla="*/ 0 h 84"/>
                      <a:gd name="T36" fmla="*/ 0 w 169"/>
                      <a:gd name="T37" fmla="*/ 0 h 84"/>
                      <a:gd name="T38" fmla="*/ 0 w 169"/>
                      <a:gd name="T39" fmla="*/ 0 h 84"/>
                      <a:gd name="T40" fmla="*/ 0 w 169"/>
                      <a:gd name="T41" fmla="*/ 0 h 84"/>
                      <a:gd name="T42" fmla="*/ 0 w 169"/>
                      <a:gd name="T43" fmla="*/ 0 h 84"/>
                      <a:gd name="T44" fmla="*/ 0 w 169"/>
                      <a:gd name="T45" fmla="*/ 0 h 84"/>
                      <a:gd name="T46" fmla="*/ 0 w 169"/>
                      <a:gd name="T47" fmla="*/ 0 h 84"/>
                      <a:gd name="T48" fmla="*/ 0 w 169"/>
                      <a:gd name="T49" fmla="*/ 0 h 84"/>
                      <a:gd name="T50" fmla="*/ 0 w 169"/>
                      <a:gd name="T51" fmla="*/ 0 h 84"/>
                      <a:gd name="T52" fmla="*/ 0 w 169"/>
                      <a:gd name="T53" fmla="*/ 0 h 84"/>
                      <a:gd name="T54" fmla="*/ 0 w 169"/>
                      <a:gd name="T55" fmla="*/ 0 h 84"/>
                      <a:gd name="T56" fmla="*/ 0 w 169"/>
                      <a:gd name="T57" fmla="*/ 0 h 84"/>
                      <a:gd name="T58" fmla="*/ 0 w 169"/>
                      <a:gd name="T59" fmla="*/ 0 h 84"/>
                      <a:gd name="T60" fmla="*/ 0 w 169"/>
                      <a:gd name="T61" fmla="*/ 0 h 84"/>
                      <a:gd name="T62" fmla="*/ 0 w 169"/>
                      <a:gd name="T63" fmla="*/ 0 h 84"/>
                      <a:gd name="T64" fmla="*/ 0 w 169"/>
                      <a:gd name="T65" fmla="*/ 0 h 84"/>
                      <a:gd name="T66" fmla="*/ 0 w 169"/>
                      <a:gd name="T67" fmla="*/ 0 h 84"/>
                      <a:gd name="T68" fmla="*/ 0 w 169"/>
                      <a:gd name="T69" fmla="*/ 0 h 84"/>
                      <a:gd name="T70" fmla="*/ 0 w 169"/>
                      <a:gd name="T71" fmla="*/ 0 h 84"/>
                      <a:gd name="T72" fmla="*/ 0 w 169"/>
                      <a:gd name="T73" fmla="*/ 0 h 84"/>
                      <a:gd name="T74" fmla="*/ 0 w 169"/>
                      <a:gd name="T75" fmla="*/ 0 h 84"/>
                      <a:gd name="T76" fmla="*/ 0 w 169"/>
                      <a:gd name="T77" fmla="*/ 0 h 84"/>
                      <a:gd name="T78" fmla="*/ 0 w 169"/>
                      <a:gd name="T79" fmla="*/ 0 h 84"/>
                      <a:gd name="T80" fmla="*/ 0 w 169"/>
                      <a:gd name="T81" fmla="*/ 0 h 84"/>
                      <a:gd name="T82" fmla="*/ 0 w 169"/>
                      <a:gd name="T83" fmla="*/ 0 h 84"/>
                      <a:gd name="T84" fmla="*/ 0 w 169"/>
                      <a:gd name="T85" fmla="*/ 0 h 84"/>
                      <a:gd name="T86" fmla="*/ 0 w 169"/>
                      <a:gd name="T87" fmla="*/ 0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9"/>
                      <a:gd name="T133" fmla="*/ 0 h 84"/>
                      <a:gd name="T134" fmla="*/ 169 w 169"/>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9" h="84">
                        <a:moveTo>
                          <a:pt x="128" y="71"/>
                        </a:moveTo>
                        <a:lnTo>
                          <a:pt x="165" y="66"/>
                        </a:lnTo>
                        <a:lnTo>
                          <a:pt x="146" y="52"/>
                        </a:lnTo>
                        <a:lnTo>
                          <a:pt x="127" y="39"/>
                        </a:lnTo>
                        <a:lnTo>
                          <a:pt x="108" y="28"/>
                        </a:lnTo>
                        <a:lnTo>
                          <a:pt x="89" y="18"/>
                        </a:lnTo>
                        <a:lnTo>
                          <a:pt x="79" y="13"/>
                        </a:lnTo>
                        <a:lnTo>
                          <a:pt x="69" y="9"/>
                        </a:lnTo>
                        <a:lnTo>
                          <a:pt x="57" y="6"/>
                        </a:lnTo>
                        <a:lnTo>
                          <a:pt x="47" y="3"/>
                        </a:lnTo>
                        <a:lnTo>
                          <a:pt x="35" y="1"/>
                        </a:lnTo>
                        <a:lnTo>
                          <a:pt x="24" y="0"/>
                        </a:lnTo>
                        <a:lnTo>
                          <a:pt x="12" y="0"/>
                        </a:lnTo>
                        <a:lnTo>
                          <a:pt x="0" y="2"/>
                        </a:lnTo>
                        <a:lnTo>
                          <a:pt x="12" y="23"/>
                        </a:lnTo>
                        <a:lnTo>
                          <a:pt x="17" y="22"/>
                        </a:lnTo>
                        <a:lnTo>
                          <a:pt x="21" y="22"/>
                        </a:lnTo>
                        <a:lnTo>
                          <a:pt x="26" y="23"/>
                        </a:lnTo>
                        <a:lnTo>
                          <a:pt x="32" y="24"/>
                        </a:lnTo>
                        <a:lnTo>
                          <a:pt x="39" y="26"/>
                        </a:lnTo>
                        <a:lnTo>
                          <a:pt x="46" y="28"/>
                        </a:lnTo>
                        <a:lnTo>
                          <a:pt x="54" y="31"/>
                        </a:lnTo>
                        <a:lnTo>
                          <a:pt x="61" y="34"/>
                        </a:lnTo>
                        <a:lnTo>
                          <a:pt x="80" y="43"/>
                        </a:lnTo>
                        <a:lnTo>
                          <a:pt x="97" y="54"/>
                        </a:lnTo>
                        <a:lnTo>
                          <a:pt x="114" y="67"/>
                        </a:lnTo>
                        <a:lnTo>
                          <a:pt x="132" y="80"/>
                        </a:lnTo>
                        <a:lnTo>
                          <a:pt x="168" y="75"/>
                        </a:lnTo>
                        <a:lnTo>
                          <a:pt x="132" y="80"/>
                        </a:lnTo>
                        <a:lnTo>
                          <a:pt x="135" y="82"/>
                        </a:lnTo>
                        <a:lnTo>
                          <a:pt x="140" y="83"/>
                        </a:lnTo>
                        <a:lnTo>
                          <a:pt x="143" y="84"/>
                        </a:lnTo>
                        <a:lnTo>
                          <a:pt x="147" y="84"/>
                        </a:lnTo>
                        <a:lnTo>
                          <a:pt x="154" y="84"/>
                        </a:lnTo>
                        <a:lnTo>
                          <a:pt x="161" y="82"/>
                        </a:lnTo>
                        <a:lnTo>
                          <a:pt x="163" y="80"/>
                        </a:lnTo>
                        <a:lnTo>
                          <a:pt x="166" y="79"/>
                        </a:lnTo>
                        <a:lnTo>
                          <a:pt x="168" y="77"/>
                        </a:lnTo>
                        <a:lnTo>
                          <a:pt x="169" y="75"/>
                        </a:lnTo>
                        <a:lnTo>
                          <a:pt x="169" y="73"/>
                        </a:lnTo>
                        <a:lnTo>
                          <a:pt x="168" y="71"/>
                        </a:lnTo>
                        <a:lnTo>
                          <a:pt x="167" y="68"/>
                        </a:lnTo>
                        <a:lnTo>
                          <a:pt x="165" y="66"/>
                        </a:lnTo>
                        <a:lnTo>
                          <a:pt x="128" y="7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7" name="Freeform 1224"/>
                  <p:cNvSpPr>
                    <a:spLocks/>
                  </p:cNvSpPr>
                  <p:nvPr/>
                </p:nvSpPr>
                <p:spPr bwMode="auto">
                  <a:xfrm>
                    <a:off x="1460" y="2562"/>
                    <a:ext cx="13" cy="4"/>
                  </a:xfrm>
                  <a:custGeom>
                    <a:avLst/>
                    <a:gdLst>
                      <a:gd name="T0" fmla="*/ 0 w 166"/>
                      <a:gd name="T1" fmla="*/ 0 h 60"/>
                      <a:gd name="T2" fmla="*/ 0 w 166"/>
                      <a:gd name="T3" fmla="*/ 0 h 60"/>
                      <a:gd name="T4" fmla="*/ 0 w 166"/>
                      <a:gd name="T5" fmla="*/ 0 h 60"/>
                      <a:gd name="T6" fmla="*/ 0 w 166"/>
                      <a:gd name="T7" fmla="*/ 0 h 60"/>
                      <a:gd name="T8" fmla="*/ 0 w 166"/>
                      <a:gd name="T9" fmla="*/ 0 h 60"/>
                      <a:gd name="T10" fmla="*/ 0 w 166"/>
                      <a:gd name="T11" fmla="*/ 0 h 60"/>
                      <a:gd name="T12" fmla="*/ 0 w 166"/>
                      <a:gd name="T13" fmla="*/ 0 h 60"/>
                      <a:gd name="T14" fmla="*/ 0 w 166"/>
                      <a:gd name="T15" fmla="*/ 0 h 60"/>
                      <a:gd name="T16" fmla="*/ 0 w 166"/>
                      <a:gd name="T17" fmla="*/ 0 h 60"/>
                      <a:gd name="T18" fmla="*/ 0 w 166"/>
                      <a:gd name="T19" fmla="*/ 0 h 60"/>
                      <a:gd name="T20" fmla="*/ 0 w 166"/>
                      <a:gd name="T21" fmla="*/ 0 h 60"/>
                      <a:gd name="T22" fmla="*/ 0 w 166"/>
                      <a:gd name="T23" fmla="*/ 0 h 60"/>
                      <a:gd name="T24" fmla="*/ 0 w 166"/>
                      <a:gd name="T25" fmla="*/ 0 h 60"/>
                      <a:gd name="T26" fmla="*/ 0 w 166"/>
                      <a:gd name="T27" fmla="*/ 0 h 60"/>
                      <a:gd name="T28" fmla="*/ 0 w 166"/>
                      <a:gd name="T29" fmla="*/ 0 h 60"/>
                      <a:gd name="T30" fmla="*/ 0 w 166"/>
                      <a:gd name="T31" fmla="*/ 0 h 60"/>
                      <a:gd name="T32" fmla="*/ 0 w 166"/>
                      <a:gd name="T33" fmla="*/ 0 h 60"/>
                      <a:gd name="T34" fmla="*/ 0 w 166"/>
                      <a:gd name="T35" fmla="*/ 0 h 60"/>
                      <a:gd name="T36" fmla="*/ 0 w 166"/>
                      <a:gd name="T37" fmla="*/ 0 h 60"/>
                      <a:gd name="T38" fmla="*/ 0 w 166"/>
                      <a:gd name="T39" fmla="*/ 0 h 60"/>
                      <a:gd name="T40" fmla="*/ 0 w 166"/>
                      <a:gd name="T41" fmla="*/ 0 h 60"/>
                      <a:gd name="T42" fmla="*/ 0 w 166"/>
                      <a:gd name="T43" fmla="*/ 0 h 60"/>
                      <a:gd name="T44" fmla="*/ 0 w 166"/>
                      <a:gd name="T45" fmla="*/ 0 h 60"/>
                      <a:gd name="T46" fmla="*/ 0 w 166"/>
                      <a:gd name="T47" fmla="*/ 0 h 60"/>
                      <a:gd name="T48" fmla="*/ 0 w 166"/>
                      <a:gd name="T49" fmla="*/ 0 h 60"/>
                      <a:gd name="T50" fmla="*/ 0 w 166"/>
                      <a:gd name="T51" fmla="*/ 0 h 60"/>
                      <a:gd name="T52" fmla="*/ 0 w 166"/>
                      <a:gd name="T53" fmla="*/ 0 h 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6"/>
                      <a:gd name="T82" fmla="*/ 0 h 60"/>
                      <a:gd name="T83" fmla="*/ 166 w 166"/>
                      <a:gd name="T84" fmla="*/ 60 h 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6" h="60">
                        <a:moveTo>
                          <a:pt x="165" y="60"/>
                        </a:moveTo>
                        <a:lnTo>
                          <a:pt x="166" y="52"/>
                        </a:lnTo>
                        <a:lnTo>
                          <a:pt x="147" y="40"/>
                        </a:lnTo>
                        <a:lnTo>
                          <a:pt x="129" y="30"/>
                        </a:lnTo>
                        <a:lnTo>
                          <a:pt x="110" y="19"/>
                        </a:lnTo>
                        <a:lnTo>
                          <a:pt x="90" y="12"/>
                        </a:lnTo>
                        <a:lnTo>
                          <a:pt x="79" y="8"/>
                        </a:lnTo>
                        <a:lnTo>
                          <a:pt x="68" y="5"/>
                        </a:lnTo>
                        <a:lnTo>
                          <a:pt x="58" y="3"/>
                        </a:lnTo>
                        <a:lnTo>
                          <a:pt x="47" y="1"/>
                        </a:lnTo>
                        <a:lnTo>
                          <a:pt x="36" y="0"/>
                        </a:lnTo>
                        <a:lnTo>
                          <a:pt x="24" y="0"/>
                        </a:lnTo>
                        <a:lnTo>
                          <a:pt x="13" y="0"/>
                        </a:lnTo>
                        <a:lnTo>
                          <a:pt x="0" y="1"/>
                        </a:lnTo>
                        <a:lnTo>
                          <a:pt x="18" y="13"/>
                        </a:lnTo>
                        <a:lnTo>
                          <a:pt x="25" y="11"/>
                        </a:lnTo>
                        <a:lnTo>
                          <a:pt x="34" y="11"/>
                        </a:lnTo>
                        <a:lnTo>
                          <a:pt x="42" y="11"/>
                        </a:lnTo>
                        <a:lnTo>
                          <a:pt x="51" y="11"/>
                        </a:lnTo>
                        <a:lnTo>
                          <a:pt x="59" y="13"/>
                        </a:lnTo>
                        <a:lnTo>
                          <a:pt x="68" y="15"/>
                        </a:lnTo>
                        <a:lnTo>
                          <a:pt x="78" y="17"/>
                        </a:lnTo>
                        <a:lnTo>
                          <a:pt x="88" y="20"/>
                        </a:lnTo>
                        <a:lnTo>
                          <a:pt x="107" y="28"/>
                        </a:lnTo>
                        <a:lnTo>
                          <a:pt x="126" y="38"/>
                        </a:lnTo>
                        <a:lnTo>
                          <a:pt x="145" y="49"/>
                        </a:lnTo>
                        <a:lnTo>
                          <a:pt x="165"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8" name="Freeform 1225"/>
                  <p:cNvSpPr>
                    <a:spLocks/>
                  </p:cNvSpPr>
                  <p:nvPr/>
                </p:nvSpPr>
                <p:spPr bwMode="auto">
                  <a:xfrm>
                    <a:off x="1471" y="2565"/>
                    <a:ext cx="3" cy="1"/>
                  </a:xfrm>
                  <a:custGeom>
                    <a:avLst/>
                    <a:gdLst>
                      <a:gd name="T0" fmla="*/ 0 w 42"/>
                      <a:gd name="T1" fmla="*/ 0 h 20"/>
                      <a:gd name="T2" fmla="*/ 0 w 42"/>
                      <a:gd name="T3" fmla="*/ 0 h 20"/>
                      <a:gd name="T4" fmla="*/ 0 w 42"/>
                      <a:gd name="T5" fmla="*/ 0 h 20"/>
                      <a:gd name="T6" fmla="*/ 0 w 42"/>
                      <a:gd name="T7" fmla="*/ 0 h 20"/>
                      <a:gd name="T8" fmla="*/ 0 w 42"/>
                      <a:gd name="T9" fmla="*/ 0 h 20"/>
                      <a:gd name="T10" fmla="*/ 0 w 42"/>
                      <a:gd name="T11" fmla="*/ 0 h 20"/>
                      <a:gd name="T12" fmla="*/ 0 w 42"/>
                      <a:gd name="T13" fmla="*/ 0 h 20"/>
                      <a:gd name="T14" fmla="*/ 0 w 42"/>
                      <a:gd name="T15" fmla="*/ 0 h 20"/>
                      <a:gd name="T16" fmla="*/ 0 w 42"/>
                      <a:gd name="T17" fmla="*/ 0 h 20"/>
                      <a:gd name="T18" fmla="*/ 0 w 42"/>
                      <a:gd name="T19" fmla="*/ 0 h 20"/>
                      <a:gd name="T20" fmla="*/ 0 w 42"/>
                      <a:gd name="T21" fmla="*/ 0 h 20"/>
                      <a:gd name="T22" fmla="*/ 0 w 42"/>
                      <a:gd name="T23" fmla="*/ 0 h 20"/>
                      <a:gd name="T24" fmla="*/ 0 w 42"/>
                      <a:gd name="T25" fmla="*/ 0 h 20"/>
                      <a:gd name="T26" fmla="*/ 0 w 42"/>
                      <a:gd name="T27" fmla="*/ 0 h 20"/>
                      <a:gd name="T28" fmla="*/ 0 w 42"/>
                      <a:gd name="T29" fmla="*/ 0 h 20"/>
                      <a:gd name="T30" fmla="*/ 0 w 42"/>
                      <a:gd name="T31" fmla="*/ 0 h 20"/>
                      <a:gd name="T32" fmla="*/ 0 w 42"/>
                      <a:gd name="T33" fmla="*/ 0 h 20"/>
                      <a:gd name="T34" fmla="*/ 0 w 42"/>
                      <a:gd name="T35" fmla="*/ 0 h 20"/>
                      <a:gd name="T36" fmla="*/ 0 w 42"/>
                      <a:gd name="T37" fmla="*/ 0 h 20"/>
                      <a:gd name="T38" fmla="*/ 0 w 42"/>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0"/>
                      <a:gd name="T62" fmla="*/ 42 w 42"/>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0">
                        <a:moveTo>
                          <a:pt x="6" y="18"/>
                        </a:moveTo>
                        <a:lnTo>
                          <a:pt x="2" y="10"/>
                        </a:lnTo>
                        <a:lnTo>
                          <a:pt x="0" y="17"/>
                        </a:lnTo>
                        <a:lnTo>
                          <a:pt x="41" y="20"/>
                        </a:lnTo>
                        <a:lnTo>
                          <a:pt x="42" y="12"/>
                        </a:lnTo>
                        <a:lnTo>
                          <a:pt x="38" y="4"/>
                        </a:lnTo>
                        <a:lnTo>
                          <a:pt x="42" y="12"/>
                        </a:lnTo>
                        <a:lnTo>
                          <a:pt x="42" y="10"/>
                        </a:lnTo>
                        <a:lnTo>
                          <a:pt x="41" y="7"/>
                        </a:lnTo>
                        <a:lnTo>
                          <a:pt x="40" y="5"/>
                        </a:lnTo>
                        <a:lnTo>
                          <a:pt x="38" y="4"/>
                        </a:lnTo>
                        <a:lnTo>
                          <a:pt x="32" y="1"/>
                        </a:lnTo>
                        <a:lnTo>
                          <a:pt x="25" y="0"/>
                        </a:lnTo>
                        <a:lnTo>
                          <a:pt x="17" y="0"/>
                        </a:lnTo>
                        <a:lnTo>
                          <a:pt x="10" y="2"/>
                        </a:lnTo>
                        <a:lnTo>
                          <a:pt x="7" y="3"/>
                        </a:lnTo>
                        <a:lnTo>
                          <a:pt x="4" y="5"/>
                        </a:lnTo>
                        <a:lnTo>
                          <a:pt x="3" y="7"/>
                        </a:lnTo>
                        <a:lnTo>
                          <a:pt x="2" y="10"/>
                        </a:lnTo>
                        <a:lnTo>
                          <a:pt x="6" y="1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09" name="Freeform 1226"/>
                  <p:cNvSpPr>
                    <a:spLocks/>
                  </p:cNvSpPr>
                  <p:nvPr/>
                </p:nvSpPr>
                <p:spPr bwMode="auto">
                  <a:xfrm>
                    <a:off x="1458" y="2561"/>
                    <a:ext cx="16" cy="5"/>
                  </a:xfrm>
                  <a:custGeom>
                    <a:avLst/>
                    <a:gdLst>
                      <a:gd name="T0" fmla="*/ 0 w 202"/>
                      <a:gd name="T1" fmla="*/ 0 h 70"/>
                      <a:gd name="T2" fmla="*/ 0 w 202"/>
                      <a:gd name="T3" fmla="*/ 0 h 70"/>
                      <a:gd name="T4" fmla="*/ 0 w 202"/>
                      <a:gd name="T5" fmla="*/ 0 h 70"/>
                      <a:gd name="T6" fmla="*/ 0 w 202"/>
                      <a:gd name="T7" fmla="*/ 0 h 70"/>
                      <a:gd name="T8" fmla="*/ 0 w 202"/>
                      <a:gd name="T9" fmla="*/ 0 h 70"/>
                      <a:gd name="T10" fmla="*/ 0 w 202"/>
                      <a:gd name="T11" fmla="*/ 0 h 70"/>
                      <a:gd name="T12" fmla="*/ 0 w 202"/>
                      <a:gd name="T13" fmla="*/ 0 h 70"/>
                      <a:gd name="T14" fmla="*/ 0 w 202"/>
                      <a:gd name="T15" fmla="*/ 0 h 70"/>
                      <a:gd name="T16" fmla="*/ 0 w 202"/>
                      <a:gd name="T17" fmla="*/ 0 h 70"/>
                      <a:gd name="T18" fmla="*/ 0 w 202"/>
                      <a:gd name="T19" fmla="*/ 0 h 70"/>
                      <a:gd name="T20" fmla="*/ 0 w 202"/>
                      <a:gd name="T21" fmla="*/ 0 h 70"/>
                      <a:gd name="T22" fmla="*/ 0 w 202"/>
                      <a:gd name="T23" fmla="*/ 0 h 70"/>
                      <a:gd name="T24" fmla="*/ 0 w 202"/>
                      <a:gd name="T25" fmla="*/ 0 h 70"/>
                      <a:gd name="T26" fmla="*/ 0 w 202"/>
                      <a:gd name="T27" fmla="*/ 0 h 70"/>
                      <a:gd name="T28" fmla="*/ 0 w 202"/>
                      <a:gd name="T29" fmla="*/ 0 h 70"/>
                      <a:gd name="T30" fmla="*/ 0 w 202"/>
                      <a:gd name="T31" fmla="*/ 0 h 70"/>
                      <a:gd name="T32" fmla="*/ 0 w 202"/>
                      <a:gd name="T33" fmla="*/ 0 h 70"/>
                      <a:gd name="T34" fmla="*/ 0 w 202"/>
                      <a:gd name="T35" fmla="*/ 0 h 70"/>
                      <a:gd name="T36" fmla="*/ 0 w 202"/>
                      <a:gd name="T37" fmla="*/ 0 h 70"/>
                      <a:gd name="T38" fmla="*/ 0 w 202"/>
                      <a:gd name="T39" fmla="*/ 0 h 70"/>
                      <a:gd name="T40" fmla="*/ 0 w 202"/>
                      <a:gd name="T41" fmla="*/ 0 h 70"/>
                      <a:gd name="T42" fmla="*/ 0 w 202"/>
                      <a:gd name="T43" fmla="*/ 0 h 70"/>
                      <a:gd name="T44" fmla="*/ 0 w 202"/>
                      <a:gd name="T45" fmla="*/ 0 h 70"/>
                      <a:gd name="T46" fmla="*/ 0 w 202"/>
                      <a:gd name="T47" fmla="*/ 0 h 70"/>
                      <a:gd name="T48" fmla="*/ 0 w 202"/>
                      <a:gd name="T49" fmla="*/ 0 h 70"/>
                      <a:gd name="T50" fmla="*/ 0 w 202"/>
                      <a:gd name="T51" fmla="*/ 0 h 70"/>
                      <a:gd name="T52" fmla="*/ 0 w 202"/>
                      <a:gd name="T53" fmla="*/ 0 h 70"/>
                      <a:gd name="T54" fmla="*/ 0 w 202"/>
                      <a:gd name="T55" fmla="*/ 0 h 70"/>
                      <a:gd name="T56" fmla="*/ 0 w 202"/>
                      <a:gd name="T57" fmla="*/ 0 h 70"/>
                      <a:gd name="T58" fmla="*/ 0 w 202"/>
                      <a:gd name="T59" fmla="*/ 0 h 70"/>
                      <a:gd name="T60" fmla="*/ 0 w 202"/>
                      <a:gd name="T61" fmla="*/ 0 h 70"/>
                      <a:gd name="T62" fmla="*/ 0 w 202"/>
                      <a:gd name="T63" fmla="*/ 0 h 70"/>
                      <a:gd name="T64" fmla="*/ 0 w 202"/>
                      <a:gd name="T65" fmla="*/ 0 h 70"/>
                      <a:gd name="T66" fmla="*/ 0 w 202"/>
                      <a:gd name="T67" fmla="*/ 0 h 70"/>
                      <a:gd name="T68" fmla="*/ 0 w 202"/>
                      <a:gd name="T69" fmla="*/ 0 h 70"/>
                      <a:gd name="T70" fmla="*/ 0 w 202"/>
                      <a:gd name="T71" fmla="*/ 0 h 70"/>
                      <a:gd name="T72" fmla="*/ 0 w 202"/>
                      <a:gd name="T73" fmla="*/ 0 h 70"/>
                      <a:gd name="T74" fmla="*/ 0 w 202"/>
                      <a:gd name="T75" fmla="*/ 0 h 70"/>
                      <a:gd name="T76" fmla="*/ 0 w 202"/>
                      <a:gd name="T77" fmla="*/ 0 h 70"/>
                      <a:gd name="T78" fmla="*/ 0 w 202"/>
                      <a:gd name="T79" fmla="*/ 0 h 70"/>
                      <a:gd name="T80" fmla="*/ 0 w 202"/>
                      <a:gd name="T81" fmla="*/ 0 h 70"/>
                      <a:gd name="T82" fmla="*/ 0 w 202"/>
                      <a:gd name="T83" fmla="*/ 0 h 70"/>
                      <a:gd name="T84" fmla="*/ 0 w 202"/>
                      <a:gd name="T85" fmla="*/ 0 h 70"/>
                      <a:gd name="T86" fmla="*/ 0 w 202"/>
                      <a:gd name="T87" fmla="*/ 0 h 70"/>
                      <a:gd name="T88" fmla="*/ 0 w 202"/>
                      <a:gd name="T89" fmla="*/ 0 h 70"/>
                      <a:gd name="T90" fmla="*/ 0 w 202"/>
                      <a:gd name="T91" fmla="*/ 0 h 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2"/>
                      <a:gd name="T139" fmla="*/ 0 h 70"/>
                      <a:gd name="T140" fmla="*/ 202 w 202"/>
                      <a:gd name="T141" fmla="*/ 70 h 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2" h="70">
                        <a:moveTo>
                          <a:pt x="36" y="5"/>
                        </a:moveTo>
                        <a:lnTo>
                          <a:pt x="23" y="23"/>
                        </a:lnTo>
                        <a:lnTo>
                          <a:pt x="34" y="22"/>
                        </a:lnTo>
                        <a:lnTo>
                          <a:pt x="44" y="22"/>
                        </a:lnTo>
                        <a:lnTo>
                          <a:pt x="53" y="22"/>
                        </a:lnTo>
                        <a:lnTo>
                          <a:pt x="62" y="23"/>
                        </a:lnTo>
                        <a:lnTo>
                          <a:pt x="71" y="25"/>
                        </a:lnTo>
                        <a:lnTo>
                          <a:pt x="80" y="27"/>
                        </a:lnTo>
                        <a:lnTo>
                          <a:pt x="89" y="29"/>
                        </a:lnTo>
                        <a:lnTo>
                          <a:pt x="98" y="32"/>
                        </a:lnTo>
                        <a:lnTo>
                          <a:pt x="117" y="39"/>
                        </a:lnTo>
                        <a:lnTo>
                          <a:pt x="135" y="49"/>
                        </a:lnTo>
                        <a:lnTo>
                          <a:pt x="153" y="59"/>
                        </a:lnTo>
                        <a:lnTo>
                          <a:pt x="170" y="70"/>
                        </a:lnTo>
                        <a:lnTo>
                          <a:pt x="202" y="56"/>
                        </a:lnTo>
                        <a:lnTo>
                          <a:pt x="183" y="44"/>
                        </a:lnTo>
                        <a:lnTo>
                          <a:pt x="163" y="32"/>
                        </a:lnTo>
                        <a:lnTo>
                          <a:pt x="142" y="22"/>
                        </a:lnTo>
                        <a:lnTo>
                          <a:pt x="121" y="13"/>
                        </a:lnTo>
                        <a:lnTo>
                          <a:pt x="109" y="9"/>
                        </a:lnTo>
                        <a:lnTo>
                          <a:pt x="96" y="6"/>
                        </a:lnTo>
                        <a:lnTo>
                          <a:pt x="84" y="4"/>
                        </a:lnTo>
                        <a:lnTo>
                          <a:pt x="71" y="2"/>
                        </a:lnTo>
                        <a:lnTo>
                          <a:pt x="58" y="0"/>
                        </a:lnTo>
                        <a:lnTo>
                          <a:pt x="45" y="0"/>
                        </a:lnTo>
                        <a:lnTo>
                          <a:pt x="31" y="0"/>
                        </a:lnTo>
                        <a:lnTo>
                          <a:pt x="17" y="1"/>
                        </a:lnTo>
                        <a:lnTo>
                          <a:pt x="4" y="18"/>
                        </a:lnTo>
                        <a:lnTo>
                          <a:pt x="17" y="1"/>
                        </a:lnTo>
                        <a:lnTo>
                          <a:pt x="12" y="1"/>
                        </a:lnTo>
                        <a:lnTo>
                          <a:pt x="8" y="2"/>
                        </a:lnTo>
                        <a:lnTo>
                          <a:pt x="5" y="4"/>
                        </a:lnTo>
                        <a:lnTo>
                          <a:pt x="3" y="5"/>
                        </a:lnTo>
                        <a:lnTo>
                          <a:pt x="1" y="7"/>
                        </a:lnTo>
                        <a:lnTo>
                          <a:pt x="0" y="9"/>
                        </a:lnTo>
                        <a:lnTo>
                          <a:pt x="0" y="11"/>
                        </a:lnTo>
                        <a:lnTo>
                          <a:pt x="0" y="13"/>
                        </a:lnTo>
                        <a:lnTo>
                          <a:pt x="1" y="15"/>
                        </a:lnTo>
                        <a:lnTo>
                          <a:pt x="3" y="17"/>
                        </a:lnTo>
                        <a:lnTo>
                          <a:pt x="5" y="19"/>
                        </a:lnTo>
                        <a:lnTo>
                          <a:pt x="7" y="21"/>
                        </a:lnTo>
                        <a:lnTo>
                          <a:pt x="11" y="22"/>
                        </a:lnTo>
                        <a:lnTo>
                          <a:pt x="14" y="22"/>
                        </a:lnTo>
                        <a:lnTo>
                          <a:pt x="18" y="23"/>
                        </a:lnTo>
                        <a:lnTo>
                          <a:pt x="23" y="23"/>
                        </a:lnTo>
                        <a:lnTo>
                          <a:pt x="36" y="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0" name="Freeform 1227"/>
                  <p:cNvSpPr>
                    <a:spLocks/>
                  </p:cNvSpPr>
                  <p:nvPr/>
                </p:nvSpPr>
                <p:spPr bwMode="auto">
                  <a:xfrm>
                    <a:off x="1459" y="2561"/>
                    <a:ext cx="4" cy="2"/>
                  </a:xfrm>
                  <a:custGeom>
                    <a:avLst/>
                    <a:gdLst>
                      <a:gd name="T0" fmla="*/ 0 w 54"/>
                      <a:gd name="T1" fmla="*/ 0 h 30"/>
                      <a:gd name="T2" fmla="*/ 0 w 54"/>
                      <a:gd name="T3" fmla="*/ 0 h 30"/>
                      <a:gd name="T4" fmla="*/ 0 w 54"/>
                      <a:gd name="T5" fmla="*/ 0 h 30"/>
                      <a:gd name="T6" fmla="*/ 0 w 54"/>
                      <a:gd name="T7" fmla="*/ 0 h 30"/>
                      <a:gd name="T8" fmla="*/ 0 w 54"/>
                      <a:gd name="T9" fmla="*/ 0 h 30"/>
                      <a:gd name="T10" fmla="*/ 0 w 54"/>
                      <a:gd name="T11" fmla="*/ 0 h 30"/>
                      <a:gd name="T12" fmla="*/ 0 w 54"/>
                      <a:gd name="T13" fmla="*/ 0 h 30"/>
                      <a:gd name="T14" fmla="*/ 0 w 54"/>
                      <a:gd name="T15" fmla="*/ 0 h 30"/>
                      <a:gd name="T16" fmla="*/ 0 w 54"/>
                      <a:gd name="T17" fmla="*/ 0 h 30"/>
                      <a:gd name="T18" fmla="*/ 0 w 54"/>
                      <a:gd name="T19" fmla="*/ 0 h 30"/>
                      <a:gd name="T20" fmla="*/ 0 w 54"/>
                      <a:gd name="T21" fmla="*/ 0 h 30"/>
                      <a:gd name="T22" fmla="*/ 0 w 54"/>
                      <a:gd name="T23" fmla="*/ 0 h 30"/>
                      <a:gd name="T24" fmla="*/ 0 w 54"/>
                      <a:gd name="T25" fmla="*/ 0 h 30"/>
                      <a:gd name="T26" fmla="*/ 0 w 54"/>
                      <a:gd name="T27" fmla="*/ 0 h 30"/>
                      <a:gd name="T28" fmla="*/ 0 w 54"/>
                      <a:gd name="T29" fmla="*/ 0 h 30"/>
                      <a:gd name="T30" fmla="*/ 0 w 54"/>
                      <a:gd name="T31" fmla="*/ 0 h 30"/>
                      <a:gd name="T32" fmla="*/ 0 w 54"/>
                      <a:gd name="T33" fmla="*/ 0 h 30"/>
                      <a:gd name="T34" fmla="*/ 0 w 54"/>
                      <a:gd name="T35" fmla="*/ 0 h 30"/>
                      <a:gd name="T36" fmla="*/ 0 w 54"/>
                      <a:gd name="T37" fmla="*/ 0 h 30"/>
                      <a:gd name="T38" fmla="*/ 0 w 54"/>
                      <a:gd name="T39" fmla="*/ 0 h 30"/>
                      <a:gd name="T40" fmla="*/ 0 w 54"/>
                      <a:gd name="T41" fmla="*/ 0 h 30"/>
                      <a:gd name="T42" fmla="*/ 0 w 54"/>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30"/>
                      <a:gd name="T68" fmla="*/ 54 w 54"/>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30">
                        <a:moveTo>
                          <a:pt x="25" y="9"/>
                        </a:moveTo>
                        <a:lnTo>
                          <a:pt x="49" y="12"/>
                        </a:lnTo>
                        <a:lnTo>
                          <a:pt x="32" y="0"/>
                        </a:lnTo>
                        <a:lnTo>
                          <a:pt x="0" y="13"/>
                        </a:lnTo>
                        <a:lnTo>
                          <a:pt x="17" y="26"/>
                        </a:lnTo>
                        <a:lnTo>
                          <a:pt x="42" y="29"/>
                        </a:lnTo>
                        <a:lnTo>
                          <a:pt x="17" y="26"/>
                        </a:lnTo>
                        <a:lnTo>
                          <a:pt x="20" y="28"/>
                        </a:lnTo>
                        <a:lnTo>
                          <a:pt x="25" y="29"/>
                        </a:lnTo>
                        <a:lnTo>
                          <a:pt x="28" y="30"/>
                        </a:lnTo>
                        <a:lnTo>
                          <a:pt x="32" y="30"/>
                        </a:lnTo>
                        <a:lnTo>
                          <a:pt x="39" y="30"/>
                        </a:lnTo>
                        <a:lnTo>
                          <a:pt x="46" y="28"/>
                        </a:lnTo>
                        <a:lnTo>
                          <a:pt x="48" y="26"/>
                        </a:lnTo>
                        <a:lnTo>
                          <a:pt x="51" y="25"/>
                        </a:lnTo>
                        <a:lnTo>
                          <a:pt x="52" y="23"/>
                        </a:lnTo>
                        <a:lnTo>
                          <a:pt x="53" y="21"/>
                        </a:lnTo>
                        <a:lnTo>
                          <a:pt x="54" y="19"/>
                        </a:lnTo>
                        <a:lnTo>
                          <a:pt x="53" y="17"/>
                        </a:lnTo>
                        <a:lnTo>
                          <a:pt x="52" y="14"/>
                        </a:lnTo>
                        <a:lnTo>
                          <a:pt x="49" y="12"/>
                        </a:lnTo>
                        <a:lnTo>
                          <a:pt x="25"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1" name="Freeform 1228"/>
                  <p:cNvSpPr>
                    <a:spLocks/>
                  </p:cNvSpPr>
                  <p:nvPr/>
                </p:nvSpPr>
                <p:spPr bwMode="auto">
                  <a:xfrm>
                    <a:off x="1460" y="2562"/>
                    <a:ext cx="14" cy="5"/>
                  </a:xfrm>
                  <a:custGeom>
                    <a:avLst/>
                    <a:gdLst>
                      <a:gd name="T0" fmla="*/ 0 w 176"/>
                      <a:gd name="T1" fmla="*/ 0 h 72"/>
                      <a:gd name="T2" fmla="*/ 0 w 176"/>
                      <a:gd name="T3" fmla="*/ 0 h 72"/>
                      <a:gd name="T4" fmla="*/ 0 w 176"/>
                      <a:gd name="T5" fmla="*/ 0 h 72"/>
                      <a:gd name="T6" fmla="*/ 0 w 176"/>
                      <a:gd name="T7" fmla="*/ 0 h 72"/>
                      <a:gd name="T8" fmla="*/ 0 w 176"/>
                      <a:gd name="T9" fmla="*/ 0 h 72"/>
                      <a:gd name="T10" fmla="*/ 0 w 176"/>
                      <a:gd name="T11" fmla="*/ 0 h 72"/>
                      <a:gd name="T12" fmla="*/ 0 w 176"/>
                      <a:gd name="T13" fmla="*/ 0 h 72"/>
                      <a:gd name="T14" fmla="*/ 0 w 176"/>
                      <a:gd name="T15" fmla="*/ 0 h 72"/>
                      <a:gd name="T16" fmla="*/ 0 w 176"/>
                      <a:gd name="T17" fmla="*/ 0 h 72"/>
                      <a:gd name="T18" fmla="*/ 0 w 176"/>
                      <a:gd name="T19" fmla="*/ 0 h 72"/>
                      <a:gd name="T20" fmla="*/ 0 w 176"/>
                      <a:gd name="T21" fmla="*/ 0 h 72"/>
                      <a:gd name="T22" fmla="*/ 0 w 176"/>
                      <a:gd name="T23" fmla="*/ 0 h 72"/>
                      <a:gd name="T24" fmla="*/ 0 w 176"/>
                      <a:gd name="T25" fmla="*/ 0 h 72"/>
                      <a:gd name="T26" fmla="*/ 0 w 176"/>
                      <a:gd name="T27" fmla="*/ 0 h 72"/>
                      <a:gd name="T28" fmla="*/ 0 w 176"/>
                      <a:gd name="T29" fmla="*/ 0 h 72"/>
                      <a:gd name="T30" fmla="*/ 0 w 176"/>
                      <a:gd name="T31" fmla="*/ 0 h 72"/>
                      <a:gd name="T32" fmla="*/ 0 w 176"/>
                      <a:gd name="T33" fmla="*/ 0 h 72"/>
                      <a:gd name="T34" fmla="*/ 0 w 176"/>
                      <a:gd name="T35" fmla="*/ 0 h 72"/>
                      <a:gd name="T36" fmla="*/ 0 w 176"/>
                      <a:gd name="T37" fmla="*/ 0 h 72"/>
                      <a:gd name="T38" fmla="*/ 0 w 176"/>
                      <a:gd name="T39" fmla="*/ 0 h 72"/>
                      <a:gd name="T40" fmla="*/ 0 w 176"/>
                      <a:gd name="T41" fmla="*/ 0 h 72"/>
                      <a:gd name="T42" fmla="*/ 0 w 176"/>
                      <a:gd name="T43" fmla="*/ 0 h 72"/>
                      <a:gd name="T44" fmla="*/ 0 w 176"/>
                      <a:gd name="T45" fmla="*/ 0 h 72"/>
                      <a:gd name="T46" fmla="*/ 0 w 176"/>
                      <a:gd name="T47" fmla="*/ 0 h 72"/>
                      <a:gd name="T48" fmla="*/ 0 w 176"/>
                      <a:gd name="T49" fmla="*/ 0 h 72"/>
                      <a:gd name="T50" fmla="*/ 0 w 176"/>
                      <a:gd name="T51" fmla="*/ 0 h 72"/>
                      <a:gd name="T52" fmla="*/ 0 w 176"/>
                      <a:gd name="T53" fmla="*/ 0 h 72"/>
                      <a:gd name="T54" fmla="*/ 0 w 176"/>
                      <a:gd name="T55" fmla="*/ 0 h 72"/>
                      <a:gd name="T56" fmla="*/ 0 w 176"/>
                      <a:gd name="T57" fmla="*/ 0 h 72"/>
                      <a:gd name="T58" fmla="*/ 0 w 176"/>
                      <a:gd name="T59" fmla="*/ 0 h 72"/>
                      <a:gd name="T60" fmla="*/ 0 w 176"/>
                      <a:gd name="T61" fmla="*/ 0 h 72"/>
                      <a:gd name="T62" fmla="*/ 0 w 176"/>
                      <a:gd name="T63" fmla="*/ 0 h 72"/>
                      <a:gd name="T64" fmla="*/ 0 w 176"/>
                      <a:gd name="T65" fmla="*/ 0 h 72"/>
                      <a:gd name="T66" fmla="*/ 0 w 176"/>
                      <a:gd name="T67" fmla="*/ 0 h 72"/>
                      <a:gd name="T68" fmla="*/ 0 w 176"/>
                      <a:gd name="T69" fmla="*/ 0 h 72"/>
                      <a:gd name="T70" fmla="*/ 0 w 176"/>
                      <a:gd name="T71" fmla="*/ 0 h 72"/>
                      <a:gd name="T72" fmla="*/ 0 w 176"/>
                      <a:gd name="T73" fmla="*/ 0 h 72"/>
                      <a:gd name="T74" fmla="*/ 0 w 176"/>
                      <a:gd name="T75" fmla="*/ 0 h 72"/>
                      <a:gd name="T76" fmla="*/ 0 w 176"/>
                      <a:gd name="T77" fmla="*/ 0 h 72"/>
                      <a:gd name="T78" fmla="*/ 0 w 176"/>
                      <a:gd name="T79" fmla="*/ 0 h 72"/>
                      <a:gd name="T80" fmla="*/ 0 w 176"/>
                      <a:gd name="T81" fmla="*/ 0 h 72"/>
                      <a:gd name="T82" fmla="*/ 0 w 176"/>
                      <a:gd name="T83" fmla="*/ 0 h 72"/>
                      <a:gd name="T84" fmla="*/ 0 w 176"/>
                      <a:gd name="T85" fmla="*/ 0 h 72"/>
                      <a:gd name="T86" fmla="*/ 0 w 176"/>
                      <a:gd name="T87" fmla="*/ 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72"/>
                      <a:gd name="T134" fmla="*/ 176 w 176"/>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72">
                        <a:moveTo>
                          <a:pt x="135" y="59"/>
                        </a:moveTo>
                        <a:lnTo>
                          <a:pt x="170" y="53"/>
                        </a:lnTo>
                        <a:lnTo>
                          <a:pt x="151" y="42"/>
                        </a:lnTo>
                        <a:lnTo>
                          <a:pt x="130" y="31"/>
                        </a:lnTo>
                        <a:lnTo>
                          <a:pt x="110" y="20"/>
                        </a:lnTo>
                        <a:lnTo>
                          <a:pt x="90" y="12"/>
                        </a:lnTo>
                        <a:lnTo>
                          <a:pt x="79" y="8"/>
                        </a:lnTo>
                        <a:lnTo>
                          <a:pt x="68" y="5"/>
                        </a:lnTo>
                        <a:lnTo>
                          <a:pt x="57" y="3"/>
                        </a:lnTo>
                        <a:lnTo>
                          <a:pt x="46" y="1"/>
                        </a:lnTo>
                        <a:lnTo>
                          <a:pt x="34" y="0"/>
                        </a:lnTo>
                        <a:lnTo>
                          <a:pt x="23" y="0"/>
                        </a:lnTo>
                        <a:lnTo>
                          <a:pt x="12" y="2"/>
                        </a:lnTo>
                        <a:lnTo>
                          <a:pt x="0" y="4"/>
                        </a:lnTo>
                        <a:lnTo>
                          <a:pt x="17" y="24"/>
                        </a:lnTo>
                        <a:lnTo>
                          <a:pt x="21" y="23"/>
                        </a:lnTo>
                        <a:lnTo>
                          <a:pt x="26" y="23"/>
                        </a:lnTo>
                        <a:lnTo>
                          <a:pt x="32" y="23"/>
                        </a:lnTo>
                        <a:lnTo>
                          <a:pt x="38" y="23"/>
                        </a:lnTo>
                        <a:lnTo>
                          <a:pt x="44" y="24"/>
                        </a:lnTo>
                        <a:lnTo>
                          <a:pt x="51" y="26"/>
                        </a:lnTo>
                        <a:lnTo>
                          <a:pt x="59" y="28"/>
                        </a:lnTo>
                        <a:lnTo>
                          <a:pt x="67" y="31"/>
                        </a:lnTo>
                        <a:lnTo>
                          <a:pt x="85" y="39"/>
                        </a:lnTo>
                        <a:lnTo>
                          <a:pt x="103" y="47"/>
                        </a:lnTo>
                        <a:lnTo>
                          <a:pt x="122" y="57"/>
                        </a:lnTo>
                        <a:lnTo>
                          <a:pt x="140" y="68"/>
                        </a:lnTo>
                        <a:lnTo>
                          <a:pt x="176" y="62"/>
                        </a:lnTo>
                        <a:lnTo>
                          <a:pt x="140" y="68"/>
                        </a:lnTo>
                        <a:lnTo>
                          <a:pt x="145" y="70"/>
                        </a:lnTo>
                        <a:lnTo>
                          <a:pt x="148" y="71"/>
                        </a:lnTo>
                        <a:lnTo>
                          <a:pt x="152" y="72"/>
                        </a:lnTo>
                        <a:lnTo>
                          <a:pt x="156" y="72"/>
                        </a:lnTo>
                        <a:lnTo>
                          <a:pt x="163" y="71"/>
                        </a:lnTo>
                        <a:lnTo>
                          <a:pt x="169" y="69"/>
                        </a:lnTo>
                        <a:lnTo>
                          <a:pt x="172" y="67"/>
                        </a:lnTo>
                        <a:lnTo>
                          <a:pt x="174" y="66"/>
                        </a:lnTo>
                        <a:lnTo>
                          <a:pt x="175" y="64"/>
                        </a:lnTo>
                        <a:lnTo>
                          <a:pt x="176" y="62"/>
                        </a:lnTo>
                        <a:lnTo>
                          <a:pt x="176" y="60"/>
                        </a:lnTo>
                        <a:lnTo>
                          <a:pt x="175" y="57"/>
                        </a:lnTo>
                        <a:lnTo>
                          <a:pt x="173" y="55"/>
                        </a:lnTo>
                        <a:lnTo>
                          <a:pt x="170" y="53"/>
                        </a:lnTo>
                        <a:lnTo>
                          <a:pt x="135" y="5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2" name="Freeform 1229"/>
                  <p:cNvSpPr>
                    <a:spLocks/>
                  </p:cNvSpPr>
                  <p:nvPr/>
                </p:nvSpPr>
                <p:spPr bwMode="auto">
                  <a:xfrm>
                    <a:off x="1460" y="2565"/>
                    <a:ext cx="13" cy="1"/>
                  </a:xfrm>
                  <a:custGeom>
                    <a:avLst/>
                    <a:gdLst>
                      <a:gd name="T0" fmla="*/ 0 w 175"/>
                      <a:gd name="T1" fmla="*/ 0 h 24"/>
                      <a:gd name="T2" fmla="*/ 0 w 175"/>
                      <a:gd name="T3" fmla="*/ 0 h 24"/>
                      <a:gd name="T4" fmla="*/ 0 w 175"/>
                      <a:gd name="T5" fmla="*/ 0 h 24"/>
                      <a:gd name="T6" fmla="*/ 0 w 175"/>
                      <a:gd name="T7" fmla="*/ 0 h 24"/>
                      <a:gd name="T8" fmla="*/ 0 w 175"/>
                      <a:gd name="T9" fmla="*/ 0 h 24"/>
                      <a:gd name="T10" fmla="*/ 0 w 175"/>
                      <a:gd name="T11" fmla="*/ 0 h 24"/>
                      <a:gd name="T12" fmla="*/ 0 w 175"/>
                      <a:gd name="T13" fmla="*/ 0 h 24"/>
                      <a:gd name="T14" fmla="*/ 0 w 175"/>
                      <a:gd name="T15" fmla="*/ 0 h 24"/>
                      <a:gd name="T16" fmla="*/ 0 w 175"/>
                      <a:gd name="T17" fmla="*/ 0 h 24"/>
                      <a:gd name="T18" fmla="*/ 0 w 175"/>
                      <a:gd name="T19" fmla="*/ 0 h 24"/>
                      <a:gd name="T20" fmla="*/ 0 w 175"/>
                      <a:gd name="T21" fmla="*/ 0 h 24"/>
                      <a:gd name="T22" fmla="*/ 0 w 175"/>
                      <a:gd name="T23" fmla="*/ 0 h 24"/>
                      <a:gd name="T24" fmla="*/ 0 w 175"/>
                      <a:gd name="T25" fmla="*/ 0 h 24"/>
                      <a:gd name="T26" fmla="*/ 0 w 175"/>
                      <a:gd name="T27" fmla="*/ 0 h 24"/>
                      <a:gd name="T28" fmla="*/ 0 w 175"/>
                      <a:gd name="T29" fmla="*/ 0 h 24"/>
                      <a:gd name="T30" fmla="*/ 0 w 175"/>
                      <a:gd name="T31" fmla="*/ 0 h 24"/>
                      <a:gd name="T32" fmla="*/ 0 w 175"/>
                      <a:gd name="T33" fmla="*/ 0 h 24"/>
                      <a:gd name="T34" fmla="*/ 0 w 175"/>
                      <a:gd name="T35" fmla="*/ 0 h 24"/>
                      <a:gd name="T36" fmla="*/ 0 w 175"/>
                      <a:gd name="T37" fmla="*/ 0 h 24"/>
                      <a:gd name="T38" fmla="*/ 0 w 175"/>
                      <a:gd name="T39" fmla="*/ 0 h 24"/>
                      <a:gd name="T40" fmla="*/ 0 w 175"/>
                      <a:gd name="T41" fmla="*/ 0 h 24"/>
                      <a:gd name="T42" fmla="*/ 0 w 175"/>
                      <a:gd name="T43" fmla="*/ 0 h 24"/>
                      <a:gd name="T44" fmla="*/ 0 w 175"/>
                      <a:gd name="T45" fmla="*/ 0 h 24"/>
                      <a:gd name="T46" fmla="*/ 0 w 175"/>
                      <a:gd name="T47" fmla="*/ 0 h 24"/>
                      <a:gd name="T48" fmla="*/ 0 w 175"/>
                      <a:gd name="T49" fmla="*/ 0 h 24"/>
                      <a:gd name="T50" fmla="*/ 0 w 175"/>
                      <a:gd name="T51" fmla="*/ 0 h 24"/>
                      <a:gd name="T52" fmla="*/ 0 w 175"/>
                      <a:gd name="T53" fmla="*/ 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5"/>
                      <a:gd name="T82" fmla="*/ 0 h 24"/>
                      <a:gd name="T83" fmla="*/ 175 w 175"/>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5" h="24">
                        <a:moveTo>
                          <a:pt x="0" y="3"/>
                        </a:moveTo>
                        <a:lnTo>
                          <a:pt x="0" y="11"/>
                        </a:lnTo>
                        <a:lnTo>
                          <a:pt x="22" y="16"/>
                        </a:lnTo>
                        <a:lnTo>
                          <a:pt x="43" y="20"/>
                        </a:lnTo>
                        <a:lnTo>
                          <a:pt x="65" y="23"/>
                        </a:lnTo>
                        <a:lnTo>
                          <a:pt x="87" y="24"/>
                        </a:lnTo>
                        <a:lnTo>
                          <a:pt x="98" y="24"/>
                        </a:lnTo>
                        <a:lnTo>
                          <a:pt x="109" y="23"/>
                        </a:lnTo>
                        <a:lnTo>
                          <a:pt x="119" y="22"/>
                        </a:lnTo>
                        <a:lnTo>
                          <a:pt x="130" y="20"/>
                        </a:lnTo>
                        <a:lnTo>
                          <a:pt x="141" y="18"/>
                        </a:lnTo>
                        <a:lnTo>
                          <a:pt x="152" y="15"/>
                        </a:lnTo>
                        <a:lnTo>
                          <a:pt x="164" y="11"/>
                        </a:lnTo>
                        <a:lnTo>
                          <a:pt x="175" y="6"/>
                        </a:lnTo>
                        <a:lnTo>
                          <a:pt x="156" y="0"/>
                        </a:lnTo>
                        <a:lnTo>
                          <a:pt x="147" y="4"/>
                        </a:lnTo>
                        <a:lnTo>
                          <a:pt x="140" y="8"/>
                        </a:lnTo>
                        <a:lnTo>
                          <a:pt x="132" y="10"/>
                        </a:lnTo>
                        <a:lnTo>
                          <a:pt x="123" y="12"/>
                        </a:lnTo>
                        <a:lnTo>
                          <a:pt x="115" y="14"/>
                        </a:lnTo>
                        <a:lnTo>
                          <a:pt x="105" y="15"/>
                        </a:lnTo>
                        <a:lnTo>
                          <a:pt x="96" y="15"/>
                        </a:lnTo>
                        <a:lnTo>
                          <a:pt x="86" y="15"/>
                        </a:lnTo>
                        <a:lnTo>
                          <a:pt x="65" y="14"/>
                        </a:lnTo>
                        <a:lnTo>
                          <a:pt x="44" y="11"/>
                        </a:lnTo>
                        <a:lnTo>
                          <a:pt x="22" y="8"/>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3" name="Freeform 1230"/>
                  <p:cNvSpPr>
                    <a:spLocks/>
                  </p:cNvSpPr>
                  <p:nvPr/>
                </p:nvSpPr>
                <p:spPr bwMode="auto">
                  <a:xfrm>
                    <a:off x="1458" y="2565"/>
                    <a:ext cx="3" cy="1"/>
                  </a:xfrm>
                  <a:custGeom>
                    <a:avLst/>
                    <a:gdLst>
                      <a:gd name="T0" fmla="*/ 0 w 41"/>
                      <a:gd name="T1" fmla="*/ 0 h 21"/>
                      <a:gd name="T2" fmla="*/ 0 w 41"/>
                      <a:gd name="T3" fmla="*/ 0 h 21"/>
                      <a:gd name="T4" fmla="*/ 0 w 41"/>
                      <a:gd name="T5" fmla="*/ 0 h 21"/>
                      <a:gd name="T6" fmla="*/ 0 w 41"/>
                      <a:gd name="T7" fmla="*/ 0 h 21"/>
                      <a:gd name="T8" fmla="*/ 0 w 41"/>
                      <a:gd name="T9" fmla="*/ 0 h 21"/>
                      <a:gd name="T10" fmla="*/ 0 w 41"/>
                      <a:gd name="T11" fmla="*/ 0 h 21"/>
                      <a:gd name="T12" fmla="*/ 0 w 41"/>
                      <a:gd name="T13" fmla="*/ 0 h 21"/>
                      <a:gd name="T14" fmla="*/ 0 w 41"/>
                      <a:gd name="T15" fmla="*/ 0 h 21"/>
                      <a:gd name="T16" fmla="*/ 0 w 41"/>
                      <a:gd name="T17" fmla="*/ 0 h 21"/>
                      <a:gd name="T18" fmla="*/ 0 w 41"/>
                      <a:gd name="T19" fmla="*/ 0 h 21"/>
                      <a:gd name="T20" fmla="*/ 0 w 41"/>
                      <a:gd name="T21" fmla="*/ 0 h 21"/>
                      <a:gd name="T22" fmla="*/ 0 w 41"/>
                      <a:gd name="T23" fmla="*/ 0 h 21"/>
                      <a:gd name="T24" fmla="*/ 0 w 41"/>
                      <a:gd name="T25" fmla="*/ 0 h 21"/>
                      <a:gd name="T26" fmla="*/ 0 w 41"/>
                      <a:gd name="T27" fmla="*/ 0 h 21"/>
                      <a:gd name="T28" fmla="*/ 0 w 41"/>
                      <a:gd name="T29" fmla="*/ 0 h 21"/>
                      <a:gd name="T30" fmla="*/ 0 w 41"/>
                      <a:gd name="T31" fmla="*/ 0 h 21"/>
                      <a:gd name="T32" fmla="*/ 0 w 41"/>
                      <a:gd name="T33" fmla="*/ 0 h 21"/>
                      <a:gd name="T34" fmla="*/ 0 w 41"/>
                      <a:gd name="T35" fmla="*/ 0 h 21"/>
                      <a:gd name="T36" fmla="*/ 0 w 41"/>
                      <a:gd name="T37" fmla="*/ 0 h 21"/>
                      <a:gd name="T38" fmla="*/ 0 w 41"/>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21"/>
                      <a:gd name="T62" fmla="*/ 41 w 4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21">
                        <a:moveTo>
                          <a:pt x="28" y="0"/>
                        </a:moveTo>
                        <a:lnTo>
                          <a:pt x="41" y="10"/>
                        </a:lnTo>
                        <a:lnTo>
                          <a:pt x="41" y="2"/>
                        </a:lnTo>
                        <a:lnTo>
                          <a:pt x="0" y="2"/>
                        </a:lnTo>
                        <a:lnTo>
                          <a:pt x="0" y="10"/>
                        </a:lnTo>
                        <a:lnTo>
                          <a:pt x="11" y="20"/>
                        </a:lnTo>
                        <a:lnTo>
                          <a:pt x="0" y="10"/>
                        </a:lnTo>
                        <a:lnTo>
                          <a:pt x="0" y="13"/>
                        </a:lnTo>
                        <a:lnTo>
                          <a:pt x="2" y="15"/>
                        </a:lnTo>
                        <a:lnTo>
                          <a:pt x="4" y="17"/>
                        </a:lnTo>
                        <a:lnTo>
                          <a:pt x="6" y="18"/>
                        </a:lnTo>
                        <a:lnTo>
                          <a:pt x="12" y="20"/>
                        </a:lnTo>
                        <a:lnTo>
                          <a:pt x="20" y="21"/>
                        </a:lnTo>
                        <a:lnTo>
                          <a:pt x="27" y="20"/>
                        </a:lnTo>
                        <a:lnTo>
                          <a:pt x="34" y="18"/>
                        </a:lnTo>
                        <a:lnTo>
                          <a:pt x="37" y="17"/>
                        </a:lnTo>
                        <a:lnTo>
                          <a:pt x="39" y="15"/>
                        </a:lnTo>
                        <a:lnTo>
                          <a:pt x="40" y="13"/>
                        </a:lnTo>
                        <a:lnTo>
                          <a:pt x="41" y="10"/>
                        </a:lnTo>
                        <a:lnTo>
                          <a:pt x="28" y="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4" name="Freeform 1231"/>
                  <p:cNvSpPr>
                    <a:spLocks/>
                  </p:cNvSpPr>
                  <p:nvPr/>
                </p:nvSpPr>
                <p:spPr bwMode="auto">
                  <a:xfrm>
                    <a:off x="1459" y="2564"/>
                    <a:ext cx="16" cy="3"/>
                  </a:xfrm>
                  <a:custGeom>
                    <a:avLst/>
                    <a:gdLst>
                      <a:gd name="T0" fmla="*/ 0 w 205"/>
                      <a:gd name="T1" fmla="*/ 0 h 40"/>
                      <a:gd name="T2" fmla="*/ 0 w 205"/>
                      <a:gd name="T3" fmla="*/ 0 h 40"/>
                      <a:gd name="T4" fmla="*/ 0 w 205"/>
                      <a:gd name="T5" fmla="*/ 0 h 40"/>
                      <a:gd name="T6" fmla="*/ 0 w 205"/>
                      <a:gd name="T7" fmla="*/ 0 h 40"/>
                      <a:gd name="T8" fmla="*/ 0 w 205"/>
                      <a:gd name="T9" fmla="*/ 0 h 40"/>
                      <a:gd name="T10" fmla="*/ 0 w 205"/>
                      <a:gd name="T11" fmla="*/ 0 h 40"/>
                      <a:gd name="T12" fmla="*/ 0 w 205"/>
                      <a:gd name="T13" fmla="*/ 0 h 40"/>
                      <a:gd name="T14" fmla="*/ 0 w 205"/>
                      <a:gd name="T15" fmla="*/ 0 h 40"/>
                      <a:gd name="T16" fmla="*/ 0 w 205"/>
                      <a:gd name="T17" fmla="*/ 0 h 40"/>
                      <a:gd name="T18" fmla="*/ 0 w 205"/>
                      <a:gd name="T19" fmla="*/ 0 h 40"/>
                      <a:gd name="T20" fmla="*/ 0 w 205"/>
                      <a:gd name="T21" fmla="*/ 0 h 40"/>
                      <a:gd name="T22" fmla="*/ 0 w 205"/>
                      <a:gd name="T23" fmla="*/ 0 h 40"/>
                      <a:gd name="T24" fmla="*/ 0 w 205"/>
                      <a:gd name="T25" fmla="*/ 0 h 40"/>
                      <a:gd name="T26" fmla="*/ 0 w 205"/>
                      <a:gd name="T27" fmla="*/ 0 h 40"/>
                      <a:gd name="T28" fmla="*/ 0 w 205"/>
                      <a:gd name="T29" fmla="*/ 0 h 40"/>
                      <a:gd name="T30" fmla="*/ 0 w 205"/>
                      <a:gd name="T31" fmla="*/ 0 h 40"/>
                      <a:gd name="T32" fmla="*/ 0 w 205"/>
                      <a:gd name="T33" fmla="*/ 0 h 40"/>
                      <a:gd name="T34" fmla="*/ 0 w 205"/>
                      <a:gd name="T35" fmla="*/ 0 h 40"/>
                      <a:gd name="T36" fmla="*/ 0 w 205"/>
                      <a:gd name="T37" fmla="*/ 0 h 40"/>
                      <a:gd name="T38" fmla="*/ 0 w 205"/>
                      <a:gd name="T39" fmla="*/ 0 h 40"/>
                      <a:gd name="T40" fmla="*/ 0 w 205"/>
                      <a:gd name="T41" fmla="*/ 0 h 40"/>
                      <a:gd name="T42" fmla="*/ 0 w 205"/>
                      <a:gd name="T43" fmla="*/ 0 h 40"/>
                      <a:gd name="T44" fmla="*/ 0 w 205"/>
                      <a:gd name="T45" fmla="*/ 0 h 40"/>
                      <a:gd name="T46" fmla="*/ 0 w 205"/>
                      <a:gd name="T47" fmla="*/ 0 h 40"/>
                      <a:gd name="T48" fmla="*/ 0 w 205"/>
                      <a:gd name="T49" fmla="*/ 0 h 40"/>
                      <a:gd name="T50" fmla="*/ 0 w 205"/>
                      <a:gd name="T51" fmla="*/ 0 h 40"/>
                      <a:gd name="T52" fmla="*/ 0 w 205"/>
                      <a:gd name="T53" fmla="*/ 0 h 40"/>
                      <a:gd name="T54" fmla="*/ 0 w 205"/>
                      <a:gd name="T55" fmla="*/ 0 h 40"/>
                      <a:gd name="T56" fmla="*/ 0 w 205"/>
                      <a:gd name="T57" fmla="*/ 0 h 40"/>
                      <a:gd name="T58" fmla="*/ 0 w 205"/>
                      <a:gd name="T59" fmla="*/ 0 h 40"/>
                      <a:gd name="T60" fmla="*/ 0 w 205"/>
                      <a:gd name="T61" fmla="*/ 0 h 40"/>
                      <a:gd name="T62" fmla="*/ 0 w 205"/>
                      <a:gd name="T63" fmla="*/ 0 h 40"/>
                      <a:gd name="T64" fmla="*/ 0 w 205"/>
                      <a:gd name="T65" fmla="*/ 0 h 40"/>
                      <a:gd name="T66" fmla="*/ 0 w 205"/>
                      <a:gd name="T67" fmla="*/ 0 h 40"/>
                      <a:gd name="T68" fmla="*/ 0 w 205"/>
                      <a:gd name="T69" fmla="*/ 0 h 40"/>
                      <a:gd name="T70" fmla="*/ 0 w 205"/>
                      <a:gd name="T71" fmla="*/ 0 h 40"/>
                      <a:gd name="T72" fmla="*/ 0 w 205"/>
                      <a:gd name="T73" fmla="*/ 0 h 40"/>
                      <a:gd name="T74" fmla="*/ 0 w 205"/>
                      <a:gd name="T75" fmla="*/ 0 h 40"/>
                      <a:gd name="T76" fmla="*/ 0 w 205"/>
                      <a:gd name="T77" fmla="*/ 0 h 40"/>
                      <a:gd name="T78" fmla="*/ 0 w 205"/>
                      <a:gd name="T79" fmla="*/ 0 h 40"/>
                      <a:gd name="T80" fmla="*/ 0 w 205"/>
                      <a:gd name="T81" fmla="*/ 0 h 40"/>
                      <a:gd name="T82" fmla="*/ 0 w 205"/>
                      <a:gd name="T83" fmla="*/ 0 h 40"/>
                      <a:gd name="T84" fmla="*/ 0 w 205"/>
                      <a:gd name="T85" fmla="*/ 0 h 40"/>
                      <a:gd name="T86" fmla="*/ 0 w 205"/>
                      <a:gd name="T87" fmla="*/ 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5"/>
                      <a:gd name="T133" fmla="*/ 0 h 40"/>
                      <a:gd name="T134" fmla="*/ 205 w 205"/>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5" h="40">
                        <a:moveTo>
                          <a:pt x="175" y="21"/>
                        </a:moveTo>
                        <a:lnTo>
                          <a:pt x="172" y="3"/>
                        </a:lnTo>
                        <a:lnTo>
                          <a:pt x="161" y="7"/>
                        </a:lnTo>
                        <a:lnTo>
                          <a:pt x="152" y="10"/>
                        </a:lnTo>
                        <a:lnTo>
                          <a:pt x="142" y="13"/>
                        </a:lnTo>
                        <a:lnTo>
                          <a:pt x="133" y="15"/>
                        </a:lnTo>
                        <a:lnTo>
                          <a:pt x="124" y="16"/>
                        </a:lnTo>
                        <a:lnTo>
                          <a:pt x="114" y="17"/>
                        </a:lnTo>
                        <a:lnTo>
                          <a:pt x="105" y="18"/>
                        </a:lnTo>
                        <a:lnTo>
                          <a:pt x="97" y="18"/>
                        </a:lnTo>
                        <a:lnTo>
                          <a:pt x="77" y="17"/>
                        </a:lnTo>
                        <a:lnTo>
                          <a:pt x="58" y="15"/>
                        </a:lnTo>
                        <a:lnTo>
                          <a:pt x="38" y="11"/>
                        </a:lnTo>
                        <a:lnTo>
                          <a:pt x="17" y="6"/>
                        </a:lnTo>
                        <a:lnTo>
                          <a:pt x="0" y="26"/>
                        </a:lnTo>
                        <a:lnTo>
                          <a:pt x="24" y="32"/>
                        </a:lnTo>
                        <a:lnTo>
                          <a:pt x="47" y="36"/>
                        </a:lnTo>
                        <a:lnTo>
                          <a:pt x="70" y="39"/>
                        </a:lnTo>
                        <a:lnTo>
                          <a:pt x="95" y="40"/>
                        </a:lnTo>
                        <a:lnTo>
                          <a:pt x="108" y="40"/>
                        </a:lnTo>
                        <a:lnTo>
                          <a:pt x="121" y="39"/>
                        </a:lnTo>
                        <a:lnTo>
                          <a:pt x="133" y="38"/>
                        </a:lnTo>
                        <a:lnTo>
                          <a:pt x="146" y="36"/>
                        </a:lnTo>
                        <a:lnTo>
                          <a:pt x="158" y="33"/>
                        </a:lnTo>
                        <a:lnTo>
                          <a:pt x="172" y="29"/>
                        </a:lnTo>
                        <a:lnTo>
                          <a:pt x="184" y="25"/>
                        </a:lnTo>
                        <a:lnTo>
                          <a:pt x="197" y="20"/>
                        </a:lnTo>
                        <a:lnTo>
                          <a:pt x="194" y="2"/>
                        </a:lnTo>
                        <a:lnTo>
                          <a:pt x="197" y="20"/>
                        </a:lnTo>
                        <a:lnTo>
                          <a:pt x="200" y="18"/>
                        </a:lnTo>
                        <a:lnTo>
                          <a:pt x="202" y="16"/>
                        </a:lnTo>
                        <a:lnTo>
                          <a:pt x="204" y="14"/>
                        </a:lnTo>
                        <a:lnTo>
                          <a:pt x="205" y="12"/>
                        </a:lnTo>
                        <a:lnTo>
                          <a:pt x="204" y="10"/>
                        </a:lnTo>
                        <a:lnTo>
                          <a:pt x="204" y="8"/>
                        </a:lnTo>
                        <a:lnTo>
                          <a:pt x="202" y="6"/>
                        </a:lnTo>
                        <a:lnTo>
                          <a:pt x="200" y="5"/>
                        </a:lnTo>
                        <a:lnTo>
                          <a:pt x="195" y="2"/>
                        </a:lnTo>
                        <a:lnTo>
                          <a:pt x="188" y="0"/>
                        </a:lnTo>
                        <a:lnTo>
                          <a:pt x="184" y="0"/>
                        </a:lnTo>
                        <a:lnTo>
                          <a:pt x="180" y="0"/>
                        </a:lnTo>
                        <a:lnTo>
                          <a:pt x="176" y="1"/>
                        </a:lnTo>
                        <a:lnTo>
                          <a:pt x="172" y="3"/>
                        </a:lnTo>
                        <a:lnTo>
                          <a:pt x="175" y="2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5" name="Freeform 1232"/>
                  <p:cNvSpPr>
                    <a:spLocks/>
                  </p:cNvSpPr>
                  <p:nvPr/>
                </p:nvSpPr>
                <p:spPr bwMode="auto">
                  <a:xfrm>
                    <a:off x="1470" y="2564"/>
                    <a:ext cx="4" cy="2"/>
                  </a:xfrm>
                  <a:custGeom>
                    <a:avLst/>
                    <a:gdLst>
                      <a:gd name="T0" fmla="*/ 0 w 50"/>
                      <a:gd name="T1" fmla="*/ 0 h 28"/>
                      <a:gd name="T2" fmla="*/ 0 w 50"/>
                      <a:gd name="T3" fmla="*/ 0 h 28"/>
                      <a:gd name="T4" fmla="*/ 0 w 50"/>
                      <a:gd name="T5" fmla="*/ 0 h 28"/>
                      <a:gd name="T6" fmla="*/ 0 w 50"/>
                      <a:gd name="T7" fmla="*/ 0 h 28"/>
                      <a:gd name="T8" fmla="*/ 0 w 50"/>
                      <a:gd name="T9" fmla="*/ 0 h 28"/>
                      <a:gd name="T10" fmla="*/ 0 w 50"/>
                      <a:gd name="T11" fmla="*/ 0 h 28"/>
                      <a:gd name="T12" fmla="*/ 0 w 50"/>
                      <a:gd name="T13" fmla="*/ 0 h 28"/>
                      <a:gd name="T14" fmla="*/ 0 w 50"/>
                      <a:gd name="T15" fmla="*/ 0 h 28"/>
                      <a:gd name="T16" fmla="*/ 0 w 50"/>
                      <a:gd name="T17" fmla="*/ 0 h 28"/>
                      <a:gd name="T18" fmla="*/ 0 w 50"/>
                      <a:gd name="T19" fmla="*/ 0 h 28"/>
                      <a:gd name="T20" fmla="*/ 0 w 50"/>
                      <a:gd name="T21" fmla="*/ 0 h 28"/>
                      <a:gd name="T22" fmla="*/ 0 w 50"/>
                      <a:gd name="T23" fmla="*/ 0 h 28"/>
                      <a:gd name="T24" fmla="*/ 0 w 50"/>
                      <a:gd name="T25" fmla="*/ 0 h 28"/>
                      <a:gd name="T26" fmla="*/ 0 w 50"/>
                      <a:gd name="T27" fmla="*/ 0 h 28"/>
                      <a:gd name="T28" fmla="*/ 0 w 50"/>
                      <a:gd name="T29" fmla="*/ 0 h 28"/>
                      <a:gd name="T30" fmla="*/ 0 w 50"/>
                      <a:gd name="T31" fmla="*/ 0 h 28"/>
                      <a:gd name="T32" fmla="*/ 0 w 50"/>
                      <a:gd name="T33" fmla="*/ 0 h 28"/>
                      <a:gd name="T34" fmla="*/ 0 w 50"/>
                      <a:gd name="T35" fmla="*/ 0 h 28"/>
                      <a:gd name="T36" fmla="*/ 0 w 50"/>
                      <a:gd name="T37" fmla="*/ 0 h 28"/>
                      <a:gd name="T38" fmla="*/ 0 w 50"/>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28"/>
                      <a:gd name="T62" fmla="*/ 50 w 50"/>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28">
                        <a:moveTo>
                          <a:pt x="35" y="20"/>
                        </a:moveTo>
                        <a:lnTo>
                          <a:pt x="10" y="22"/>
                        </a:lnTo>
                        <a:lnTo>
                          <a:pt x="31" y="28"/>
                        </a:lnTo>
                        <a:lnTo>
                          <a:pt x="50" y="9"/>
                        </a:lnTo>
                        <a:lnTo>
                          <a:pt x="30" y="2"/>
                        </a:lnTo>
                        <a:lnTo>
                          <a:pt x="5" y="5"/>
                        </a:lnTo>
                        <a:lnTo>
                          <a:pt x="30" y="2"/>
                        </a:lnTo>
                        <a:lnTo>
                          <a:pt x="22" y="0"/>
                        </a:lnTo>
                        <a:lnTo>
                          <a:pt x="13" y="1"/>
                        </a:lnTo>
                        <a:lnTo>
                          <a:pt x="7" y="4"/>
                        </a:lnTo>
                        <a:lnTo>
                          <a:pt x="2" y="7"/>
                        </a:lnTo>
                        <a:lnTo>
                          <a:pt x="1" y="9"/>
                        </a:lnTo>
                        <a:lnTo>
                          <a:pt x="0" y="11"/>
                        </a:lnTo>
                        <a:lnTo>
                          <a:pt x="0" y="13"/>
                        </a:lnTo>
                        <a:lnTo>
                          <a:pt x="0" y="15"/>
                        </a:lnTo>
                        <a:lnTo>
                          <a:pt x="1" y="17"/>
                        </a:lnTo>
                        <a:lnTo>
                          <a:pt x="3" y="19"/>
                        </a:lnTo>
                        <a:lnTo>
                          <a:pt x="6" y="21"/>
                        </a:lnTo>
                        <a:lnTo>
                          <a:pt x="10" y="22"/>
                        </a:lnTo>
                        <a:lnTo>
                          <a:pt x="35" y="2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6" name="Freeform 1233"/>
                  <p:cNvSpPr>
                    <a:spLocks/>
                  </p:cNvSpPr>
                  <p:nvPr/>
                </p:nvSpPr>
                <p:spPr bwMode="auto">
                  <a:xfrm>
                    <a:off x="1458" y="2564"/>
                    <a:ext cx="15" cy="3"/>
                  </a:xfrm>
                  <a:custGeom>
                    <a:avLst/>
                    <a:gdLst>
                      <a:gd name="T0" fmla="*/ 0 w 190"/>
                      <a:gd name="T1" fmla="*/ 0 h 34"/>
                      <a:gd name="T2" fmla="*/ 0 w 190"/>
                      <a:gd name="T3" fmla="*/ 0 h 34"/>
                      <a:gd name="T4" fmla="*/ 0 w 190"/>
                      <a:gd name="T5" fmla="*/ 0 h 34"/>
                      <a:gd name="T6" fmla="*/ 0 w 190"/>
                      <a:gd name="T7" fmla="*/ 0 h 34"/>
                      <a:gd name="T8" fmla="*/ 0 w 190"/>
                      <a:gd name="T9" fmla="*/ 0 h 34"/>
                      <a:gd name="T10" fmla="*/ 0 w 190"/>
                      <a:gd name="T11" fmla="*/ 0 h 34"/>
                      <a:gd name="T12" fmla="*/ 0 w 190"/>
                      <a:gd name="T13" fmla="*/ 0 h 34"/>
                      <a:gd name="T14" fmla="*/ 0 w 190"/>
                      <a:gd name="T15" fmla="*/ 0 h 34"/>
                      <a:gd name="T16" fmla="*/ 0 w 190"/>
                      <a:gd name="T17" fmla="*/ 0 h 34"/>
                      <a:gd name="T18" fmla="*/ 0 w 190"/>
                      <a:gd name="T19" fmla="*/ 0 h 34"/>
                      <a:gd name="T20" fmla="*/ 0 w 190"/>
                      <a:gd name="T21" fmla="*/ 0 h 34"/>
                      <a:gd name="T22" fmla="*/ 0 w 190"/>
                      <a:gd name="T23" fmla="*/ 0 h 34"/>
                      <a:gd name="T24" fmla="*/ 0 w 190"/>
                      <a:gd name="T25" fmla="*/ 0 h 34"/>
                      <a:gd name="T26" fmla="*/ 0 w 190"/>
                      <a:gd name="T27" fmla="*/ 0 h 34"/>
                      <a:gd name="T28" fmla="*/ 0 w 190"/>
                      <a:gd name="T29" fmla="*/ 0 h 34"/>
                      <a:gd name="T30" fmla="*/ 0 w 190"/>
                      <a:gd name="T31" fmla="*/ 0 h 34"/>
                      <a:gd name="T32" fmla="*/ 0 w 190"/>
                      <a:gd name="T33" fmla="*/ 0 h 34"/>
                      <a:gd name="T34" fmla="*/ 0 w 190"/>
                      <a:gd name="T35" fmla="*/ 0 h 34"/>
                      <a:gd name="T36" fmla="*/ 0 w 190"/>
                      <a:gd name="T37" fmla="*/ 0 h 34"/>
                      <a:gd name="T38" fmla="*/ 0 w 190"/>
                      <a:gd name="T39" fmla="*/ 0 h 34"/>
                      <a:gd name="T40" fmla="*/ 0 w 190"/>
                      <a:gd name="T41" fmla="*/ 0 h 34"/>
                      <a:gd name="T42" fmla="*/ 0 w 190"/>
                      <a:gd name="T43" fmla="*/ 0 h 34"/>
                      <a:gd name="T44" fmla="*/ 0 w 190"/>
                      <a:gd name="T45" fmla="*/ 0 h 34"/>
                      <a:gd name="T46" fmla="*/ 0 w 190"/>
                      <a:gd name="T47" fmla="*/ 0 h 34"/>
                      <a:gd name="T48" fmla="*/ 0 w 190"/>
                      <a:gd name="T49" fmla="*/ 0 h 34"/>
                      <a:gd name="T50" fmla="*/ 0 w 190"/>
                      <a:gd name="T51" fmla="*/ 0 h 34"/>
                      <a:gd name="T52" fmla="*/ 0 w 190"/>
                      <a:gd name="T53" fmla="*/ 0 h 34"/>
                      <a:gd name="T54" fmla="*/ 0 w 190"/>
                      <a:gd name="T55" fmla="*/ 0 h 34"/>
                      <a:gd name="T56" fmla="*/ 0 w 190"/>
                      <a:gd name="T57" fmla="*/ 0 h 34"/>
                      <a:gd name="T58" fmla="*/ 0 w 190"/>
                      <a:gd name="T59" fmla="*/ 0 h 34"/>
                      <a:gd name="T60" fmla="*/ 0 w 190"/>
                      <a:gd name="T61" fmla="*/ 0 h 34"/>
                      <a:gd name="T62" fmla="*/ 0 w 190"/>
                      <a:gd name="T63" fmla="*/ 0 h 34"/>
                      <a:gd name="T64" fmla="*/ 0 w 190"/>
                      <a:gd name="T65" fmla="*/ 0 h 34"/>
                      <a:gd name="T66" fmla="*/ 0 w 190"/>
                      <a:gd name="T67" fmla="*/ 0 h 34"/>
                      <a:gd name="T68" fmla="*/ 0 w 190"/>
                      <a:gd name="T69" fmla="*/ 0 h 34"/>
                      <a:gd name="T70" fmla="*/ 0 w 190"/>
                      <a:gd name="T71" fmla="*/ 0 h 34"/>
                      <a:gd name="T72" fmla="*/ 0 w 190"/>
                      <a:gd name="T73" fmla="*/ 0 h 34"/>
                      <a:gd name="T74" fmla="*/ 0 w 190"/>
                      <a:gd name="T75" fmla="*/ 0 h 34"/>
                      <a:gd name="T76" fmla="*/ 0 w 190"/>
                      <a:gd name="T77" fmla="*/ 0 h 34"/>
                      <a:gd name="T78" fmla="*/ 0 w 190"/>
                      <a:gd name="T79" fmla="*/ 0 h 34"/>
                      <a:gd name="T80" fmla="*/ 0 w 190"/>
                      <a:gd name="T81" fmla="*/ 0 h 34"/>
                      <a:gd name="T82" fmla="*/ 0 w 19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0"/>
                      <a:gd name="T127" fmla="*/ 0 h 34"/>
                      <a:gd name="T128" fmla="*/ 190 w 19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0" h="34">
                        <a:moveTo>
                          <a:pt x="41" y="11"/>
                        </a:moveTo>
                        <a:lnTo>
                          <a:pt x="13" y="22"/>
                        </a:lnTo>
                        <a:lnTo>
                          <a:pt x="36" y="26"/>
                        </a:lnTo>
                        <a:lnTo>
                          <a:pt x="59" y="30"/>
                        </a:lnTo>
                        <a:lnTo>
                          <a:pt x="82" y="33"/>
                        </a:lnTo>
                        <a:lnTo>
                          <a:pt x="105" y="34"/>
                        </a:lnTo>
                        <a:lnTo>
                          <a:pt x="117" y="34"/>
                        </a:lnTo>
                        <a:lnTo>
                          <a:pt x="128" y="34"/>
                        </a:lnTo>
                        <a:lnTo>
                          <a:pt x="139" y="32"/>
                        </a:lnTo>
                        <a:lnTo>
                          <a:pt x="150" y="31"/>
                        </a:lnTo>
                        <a:lnTo>
                          <a:pt x="161" y="28"/>
                        </a:lnTo>
                        <a:lnTo>
                          <a:pt x="171" y="25"/>
                        </a:lnTo>
                        <a:lnTo>
                          <a:pt x="182" y="21"/>
                        </a:lnTo>
                        <a:lnTo>
                          <a:pt x="190" y="16"/>
                        </a:lnTo>
                        <a:lnTo>
                          <a:pt x="160" y="1"/>
                        </a:lnTo>
                        <a:lnTo>
                          <a:pt x="154" y="4"/>
                        </a:lnTo>
                        <a:lnTo>
                          <a:pt x="149" y="6"/>
                        </a:lnTo>
                        <a:lnTo>
                          <a:pt x="143" y="8"/>
                        </a:lnTo>
                        <a:lnTo>
                          <a:pt x="137" y="10"/>
                        </a:lnTo>
                        <a:lnTo>
                          <a:pt x="130" y="11"/>
                        </a:lnTo>
                        <a:lnTo>
                          <a:pt x="123" y="12"/>
                        </a:lnTo>
                        <a:lnTo>
                          <a:pt x="115" y="12"/>
                        </a:lnTo>
                        <a:lnTo>
                          <a:pt x="108" y="12"/>
                        </a:lnTo>
                        <a:lnTo>
                          <a:pt x="88" y="11"/>
                        </a:lnTo>
                        <a:lnTo>
                          <a:pt x="69" y="9"/>
                        </a:lnTo>
                        <a:lnTo>
                          <a:pt x="49" y="5"/>
                        </a:lnTo>
                        <a:lnTo>
                          <a:pt x="27" y="1"/>
                        </a:lnTo>
                        <a:lnTo>
                          <a:pt x="0" y="11"/>
                        </a:lnTo>
                        <a:lnTo>
                          <a:pt x="27" y="1"/>
                        </a:lnTo>
                        <a:lnTo>
                          <a:pt x="18" y="0"/>
                        </a:lnTo>
                        <a:lnTo>
                          <a:pt x="11" y="1"/>
                        </a:lnTo>
                        <a:lnTo>
                          <a:pt x="5" y="4"/>
                        </a:lnTo>
                        <a:lnTo>
                          <a:pt x="1" y="7"/>
                        </a:lnTo>
                        <a:lnTo>
                          <a:pt x="0" y="9"/>
                        </a:lnTo>
                        <a:lnTo>
                          <a:pt x="0" y="12"/>
                        </a:lnTo>
                        <a:lnTo>
                          <a:pt x="0" y="14"/>
                        </a:lnTo>
                        <a:lnTo>
                          <a:pt x="1" y="16"/>
                        </a:lnTo>
                        <a:lnTo>
                          <a:pt x="3" y="17"/>
                        </a:lnTo>
                        <a:lnTo>
                          <a:pt x="5" y="19"/>
                        </a:lnTo>
                        <a:lnTo>
                          <a:pt x="9" y="21"/>
                        </a:lnTo>
                        <a:lnTo>
                          <a:pt x="13" y="22"/>
                        </a:lnTo>
                        <a:lnTo>
                          <a:pt x="41"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7" name="Freeform 1234"/>
                  <p:cNvSpPr>
                    <a:spLocks/>
                  </p:cNvSpPr>
                  <p:nvPr/>
                </p:nvSpPr>
                <p:spPr bwMode="auto">
                  <a:xfrm>
                    <a:off x="1470" y="2564"/>
                    <a:ext cx="22" cy="43"/>
                  </a:xfrm>
                  <a:custGeom>
                    <a:avLst/>
                    <a:gdLst>
                      <a:gd name="T0" fmla="*/ 0 w 281"/>
                      <a:gd name="T1" fmla="*/ 0 h 562"/>
                      <a:gd name="T2" fmla="*/ 0 w 281"/>
                      <a:gd name="T3" fmla="*/ 0 h 562"/>
                      <a:gd name="T4" fmla="*/ 0 w 281"/>
                      <a:gd name="T5" fmla="*/ 0 h 562"/>
                      <a:gd name="T6" fmla="*/ 0 w 281"/>
                      <a:gd name="T7" fmla="*/ 0 h 562"/>
                      <a:gd name="T8" fmla="*/ 0 w 281"/>
                      <a:gd name="T9" fmla="*/ 0 h 562"/>
                      <a:gd name="T10" fmla="*/ 0 w 281"/>
                      <a:gd name="T11" fmla="*/ 0 h 562"/>
                      <a:gd name="T12" fmla="*/ 0 w 281"/>
                      <a:gd name="T13" fmla="*/ 0 h 562"/>
                      <a:gd name="T14" fmla="*/ 0 w 281"/>
                      <a:gd name="T15" fmla="*/ 0 h 562"/>
                      <a:gd name="T16" fmla="*/ 0 w 281"/>
                      <a:gd name="T17" fmla="*/ 0 h 562"/>
                      <a:gd name="T18" fmla="*/ 0 w 281"/>
                      <a:gd name="T19" fmla="*/ 0 h 562"/>
                      <a:gd name="T20" fmla="*/ 0 w 281"/>
                      <a:gd name="T21" fmla="*/ 0 h 562"/>
                      <a:gd name="T22" fmla="*/ 0 w 281"/>
                      <a:gd name="T23" fmla="*/ 0 h 562"/>
                      <a:gd name="T24" fmla="*/ 0 w 281"/>
                      <a:gd name="T25" fmla="*/ 0 h 562"/>
                      <a:gd name="T26" fmla="*/ 0 w 281"/>
                      <a:gd name="T27" fmla="*/ 0 h 562"/>
                      <a:gd name="T28" fmla="*/ 0 w 281"/>
                      <a:gd name="T29" fmla="*/ 0 h 562"/>
                      <a:gd name="T30" fmla="*/ 0 w 281"/>
                      <a:gd name="T31" fmla="*/ 0 h 562"/>
                      <a:gd name="T32" fmla="*/ 0 w 281"/>
                      <a:gd name="T33" fmla="*/ 0 h 562"/>
                      <a:gd name="T34" fmla="*/ 0 w 281"/>
                      <a:gd name="T35" fmla="*/ 0 h 562"/>
                      <a:gd name="T36" fmla="*/ 0 w 281"/>
                      <a:gd name="T37" fmla="*/ 0 h 562"/>
                      <a:gd name="T38" fmla="*/ 0 w 281"/>
                      <a:gd name="T39" fmla="*/ 0 h 562"/>
                      <a:gd name="T40" fmla="*/ 0 w 281"/>
                      <a:gd name="T41" fmla="*/ 0 h 562"/>
                      <a:gd name="T42" fmla="*/ 0 w 281"/>
                      <a:gd name="T43" fmla="*/ 0 h 562"/>
                      <a:gd name="T44" fmla="*/ 0 w 281"/>
                      <a:gd name="T45" fmla="*/ 0 h 562"/>
                      <a:gd name="T46" fmla="*/ 0 w 281"/>
                      <a:gd name="T47" fmla="*/ 0 h 562"/>
                      <a:gd name="T48" fmla="*/ 0 w 281"/>
                      <a:gd name="T49" fmla="*/ 0 h 562"/>
                      <a:gd name="T50" fmla="*/ 0 w 281"/>
                      <a:gd name="T51" fmla="*/ 0 h 562"/>
                      <a:gd name="T52" fmla="*/ 0 w 281"/>
                      <a:gd name="T53" fmla="*/ 0 h 562"/>
                      <a:gd name="T54" fmla="*/ 0 w 281"/>
                      <a:gd name="T55" fmla="*/ 0 h 562"/>
                      <a:gd name="T56" fmla="*/ 0 w 281"/>
                      <a:gd name="T57" fmla="*/ 0 h 562"/>
                      <a:gd name="T58" fmla="*/ 0 w 281"/>
                      <a:gd name="T59" fmla="*/ 0 h 562"/>
                      <a:gd name="T60" fmla="*/ 0 w 281"/>
                      <a:gd name="T61" fmla="*/ 0 h 562"/>
                      <a:gd name="T62" fmla="*/ 0 w 281"/>
                      <a:gd name="T63" fmla="*/ 0 h 562"/>
                      <a:gd name="T64" fmla="*/ 0 w 281"/>
                      <a:gd name="T65" fmla="*/ 0 h 5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1"/>
                      <a:gd name="T100" fmla="*/ 0 h 562"/>
                      <a:gd name="T101" fmla="*/ 281 w 281"/>
                      <a:gd name="T102" fmla="*/ 562 h 5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1" h="562">
                        <a:moveTo>
                          <a:pt x="250" y="555"/>
                        </a:moveTo>
                        <a:lnTo>
                          <a:pt x="245" y="558"/>
                        </a:lnTo>
                        <a:lnTo>
                          <a:pt x="240" y="561"/>
                        </a:lnTo>
                        <a:lnTo>
                          <a:pt x="236" y="562"/>
                        </a:lnTo>
                        <a:lnTo>
                          <a:pt x="230" y="562"/>
                        </a:lnTo>
                        <a:lnTo>
                          <a:pt x="226" y="561"/>
                        </a:lnTo>
                        <a:lnTo>
                          <a:pt x="221" y="559"/>
                        </a:lnTo>
                        <a:lnTo>
                          <a:pt x="216" y="558"/>
                        </a:lnTo>
                        <a:lnTo>
                          <a:pt x="212" y="555"/>
                        </a:lnTo>
                        <a:lnTo>
                          <a:pt x="203" y="550"/>
                        </a:lnTo>
                        <a:lnTo>
                          <a:pt x="194" y="542"/>
                        </a:lnTo>
                        <a:lnTo>
                          <a:pt x="186" y="532"/>
                        </a:lnTo>
                        <a:lnTo>
                          <a:pt x="178" y="522"/>
                        </a:lnTo>
                        <a:lnTo>
                          <a:pt x="170" y="510"/>
                        </a:lnTo>
                        <a:lnTo>
                          <a:pt x="163" y="498"/>
                        </a:lnTo>
                        <a:lnTo>
                          <a:pt x="155" y="484"/>
                        </a:lnTo>
                        <a:lnTo>
                          <a:pt x="148" y="471"/>
                        </a:lnTo>
                        <a:lnTo>
                          <a:pt x="136" y="446"/>
                        </a:lnTo>
                        <a:lnTo>
                          <a:pt x="126" y="423"/>
                        </a:lnTo>
                        <a:lnTo>
                          <a:pt x="105" y="374"/>
                        </a:lnTo>
                        <a:lnTo>
                          <a:pt x="85" y="324"/>
                        </a:lnTo>
                        <a:lnTo>
                          <a:pt x="68" y="274"/>
                        </a:lnTo>
                        <a:lnTo>
                          <a:pt x="52" y="224"/>
                        </a:lnTo>
                        <a:lnTo>
                          <a:pt x="37" y="173"/>
                        </a:lnTo>
                        <a:lnTo>
                          <a:pt x="24" y="122"/>
                        </a:lnTo>
                        <a:lnTo>
                          <a:pt x="11" y="70"/>
                        </a:lnTo>
                        <a:lnTo>
                          <a:pt x="0" y="18"/>
                        </a:lnTo>
                        <a:lnTo>
                          <a:pt x="0" y="16"/>
                        </a:lnTo>
                        <a:lnTo>
                          <a:pt x="1" y="14"/>
                        </a:lnTo>
                        <a:lnTo>
                          <a:pt x="3" y="12"/>
                        </a:lnTo>
                        <a:lnTo>
                          <a:pt x="5" y="10"/>
                        </a:lnTo>
                        <a:lnTo>
                          <a:pt x="11" y="7"/>
                        </a:lnTo>
                        <a:lnTo>
                          <a:pt x="19" y="4"/>
                        </a:lnTo>
                        <a:lnTo>
                          <a:pt x="27" y="2"/>
                        </a:lnTo>
                        <a:lnTo>
                          <a:pt x="34" y="0"/>
                        </a:lnTo>
                        <a:lnTo>
                          <a:pt x="37" y="0"/>
                        </a:lnTo>
                        <a:lnTo>
                          <a:pt x="40" y="2"/>
                        </a:lnTo>
                        <a:lnTo>
                          <a:pt x="42" y="3"/>
                        </a:lnTo>
                        <a:lnTo>
                          <a:pt x="44" y="4"/>
                        </a:lnTo>
                        <a:lnTo>
                          <a:pt x="73" y="46"/>
                        </a:lnTo>
                        <a:lnTo>
                          <a:pt x="102" y="88"/>
                        </a:lnTo>
                        <a:lnTo>
                          <a:pt x="130" y="130"/>
                        </a:lnTo>
                        <a:lnTo>
                          <a:pt x="157" y="173"/>
                        </a:lnTo>
                        <a:lnTo>
                          <a:pt x="183" y="217"/>
                        </a:lnTo>
                        <a:lnTo>
                          <a:pt x="207" y="261"/>
                        </a:lnTo>
                        <a:lnTo>
                          <a:pt x="218" y="284"/>
                        </a:lnTo>
                        <a:lnTo>
                          <a:pt x="228" y="306"/>
                        </a:lnTo>
                        <a:lnTo>
                          <a:pt x="239" y="329"/>
                        </a:lnTo>
                        <a:lnTo>
                          <a:pt x="248" y="353"/>
                        </a:lnTo>
                        <a:lnTo>
                          <a:pt x="258" y="378"/>
                        </a:lnTo>
                        <a:lnTo>
                          <a:pt x="267" y="405"/>
                        </a:lnTo>
                        <a:lnTo>
                          <a:pt x="271" y="421"/>
                        </a:lnTo>
                        <a:lnTo>
                          <a:pt x="275" y="435"/>
                        </a:lnTo>
                        <a:lnTo>
                          <a:pt x="278" y="450"/>
                        </a:lnTo>
                        <a:lnTo>
                          <a:pt x="280" y="465"/>
                        </a:lnTo>
                        <a:lnTo>
                          <a:pt x="281" y="479"/>
                        </a:lnTo>
                        <a:lnTo>
                          <a:pt x="281" y="493"/>
                        </a:lnTo>
                        <a:lnTo>
                          <a:pt x="280" y="506"/>
                        </a:lnTo>
                        <a:lnTo>
                          <a:pt x="278" y="518"/>
                        </a:lnTo>
                        <a:lnTo>
                          <a:pt x="276" y="524"/>
                        </a:lnTo>
                        <a:lnTo>
                          <a:pt x="273" y="530"/>
                        </a:lnTo>
                        <a:lnTo>
                          <a:pt x="271" y="535"/>
                        </a:lnTo>
                        <a:lnTo>
                          <a:pt x="267" y="540"/>
                        </a:lnTo>
                        <a:lnTo>
                          <a:pt x="264" y="544"/>
                        </a:lnTo>
                        <a:lnTo>
                          <a:pt x="260" y="548"/>
                        </a:lnTo>
                        <a:lnTo>
                          <a:pt x="255" y="552"/>
                        </a:lnTo>
                        <a:lnTo>
                          <a:pt x="250" y="55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8" name="Freeform 1235"/>
                  <p:cNvSpPr>
                    <a:spLocks/>
                  </p:cNvSpPr>
                  <p:nvPr/>
                </p:nvSpPr>
                <p:spPr bwMode="auto">
                  <a:xfrm>
                    <a:off x="1472" y="2564"/>
                    <a:ext cx="18" cy="42"/>
                  </a:xfrm>
                  <a:custGeom>
                    <a:avLst/>
                    <a:gdLst>
                      <a:gd name="T0" fmla="*/ 0 w 230"/>
                      <a:gd name="T1" fmla="*/ 0 h 552"/>
                      <a:gd name="T2" fmla="*/ 0 w 230"/>
                      <a:gd name="T3" fmla="*/ 0 h 552"/>
                      <a:gd name="T4" fmla="*/ 0 w 230"/>
                      <a:gd name="T5" fmla="*/ 0 h 552"/>
                      <a:gd name="T6" fmla="*/ 0 w 230"/>
                      <a:gd name="T7" fmla="*/ 0 h 552"/>
                      <a:gd name="T8" fmla="*/ 0 w 230"/>
                      <a:gd name="T9" fmla="*/ 0 h 552"/>
                      <a:gd name="T10" fmla="*/ 0 w 230"/>
                      <a:gd name="T11" fmla="*/ 0 h 552"/>
                      <a:gd name="T12" fmla="*/ 0 w 230"/>
                      <a:gd name="T13" fmla="*/ 0 h 552"/>
                      <a:gd name="T14" fmla="*/ 0 w 230"/>
                      <a:gd name="T15" fmla="*/ 0 h 552"/>
                      <a:gd name="T16" fmla="*/ 0 w 230"/>
                      <a:gd name="T17" fmla="*/ 0 h 552"/>
                      <a:gd name="T18" fmla="*/ 0 w 230"/>
                      <a:gd name="T19" fmla="*/ 0 h 552"/>
                      <a:gd name="T20" fmla="*/ 0 w 230"/>
                      <a:gd name="T21" fmla="*/ 0 h 552"/>
                      <a:gd name="T22" fmla="*/ 0 w 230"/>
                      <a:gd name="T23" fmla="*/ 0 h 552"/>
                      <a:gd name="T24" fmla="*/ 0 w 230"/>
                      <a:gd name="T25" fmla="*/ 0 h 552"/>
                      <a:gd name="T26" fmla="*/ 0 w 230"/>
                      <a:gd name="T27" fmla="*/ 0 h 552"/>
                      <a:gd name="T28" fmla="*/ 0 w 230"/>
                      <a:gd name="T29" fmla="*/ 0 h 552"/>
                      <a:gd name="T30" fmla="*/ 0 w 230"/>
                      <a:gd name="T31" fmla="*/ 0 h 552"/>
                      <a:gd name="T32" fmla="*/ 0 w 230"/>
                      <a:gd name="T33" fmla="*/ 0 h 552"/>
                      <a:gd name="T34" fmla="*/ 0 w 230"/>
                      <a:gd name="T35" fmla="*/ 0 h 552"/>
                      <a:gd name="T36" fmla="*/ 0 w 230"/>
                      <a:gd name="T37" fmla="*/ 0 h 552"/>
                      <a:gd name="T38" fmla="*/ 0 w 230"/>
                      <a:gd name="T39" fmla="*/ 0 h 552"/>
                      <a:gd name="T40" fmla="*/ 0 w 230"/>
                      <a:gd name="T41" fmla="*/ 0 h 552"/>
                      <a:gd name="T42" fmla="*/ 0 w 230"/>
                      <a:gd name="T43" fmla="*/ 0 h 552"/>
                      <a:gd name="T44" fmla="*/ 0 w 230"/>
                      <a:gd name="T45" fmla="*/ 0 h 552"/>
                      <a:gd name="T46" fmla="*/ 0 w 230"/>
                      <a:gd name="T47" fmla="*/ 0 h 552"/>
                      <a:gd name="T48" fmla="*/ 0 w 230"/>
                      <a:gd name="T49" fmla="*/ 0 h 552"/>
                      <a:gd name="T50" fmla="*/ 0 w 230"/>
                      <a:gd name="T51" fmla="*/ 0 h 552"/>
                      <a:gd name="T52" fmla="*/ 0 w 230"/>
                      <a:gd name="T53" fmla="*/ 0 h 552"/>
                      <a:gd name="T54" fmla="*/ 0 w 230"/>
                      <a:gd name="T55" fmla="*/ 0 h 552"/>
                      <a:gd name="T56" fmla="*/ 0 w 230"/>
                      <a:gd name="T57" fmla="*/ 0 h 552"/>
                      <a:gd name="T58" fmla="*/ 0 w 230"/>
                      <a:gd name="T59" fmla="*/ 0 h 552"/>
                      <a:gd name="T60" fmla="*/ 0 w 230"/>
                      <a:gd name="T61" fmla="*/ 0 h 552"/>
                      <a:gd name="T62" fmla="*/ 0 w 230"/>
                      <a:gd name="T63" fmla="*/ 0 h 552"/>
                      <a:gd name="T64" fmla="*/ 0 w 230"/>
                      <a:gd name="T65" fmla="*/ 0 h 552"/>
                      <a:gd name="T66" fmla="*/ 0 w 230"/>
                      <a:gd name="T67" fmla="*/ 0 h 552"/>
                      <a:gd name="T68" fmla="*/ 0 w 230"/>
                      <a:gd name="T69" fmla="*/ 0 h 552"/>
                      <a:gd name="T70" fmla="*/ 0 w 230"/>
                      <a:gd name="T71" fmla="*/ 0 h 552"/>
                      <a:gd name="T72" fmla="*/ 0 w 230"/>
                      <a:gd name="T73" fmla="*/ 0 h 552"/>
                      <a:gd name="T74" fmla="*/ 0 w 230"/>
                      <a:gd name="T75" fmla="*/ 0 h 552"/>
                      <a:gd name="T76" fmla="*/ 0 w 230"/>
                      <a:gd name="T77" fmla="*/ 0 h 552"/>
                      <a:gd name="T78" fmla="*/ 0 w 230"/>
                      <a:gd name="T79" fmla="*/ 0 h 552"/>
                      <a:gd name="T80" fmla="*/ 0 w 230"/>
                      <a:gd name="T81" fmla="*/ 0 h 552"/>
                      <a:gd name="T82" fmla="*/ 0 w 230"/>
                      <a:gd name="T83" fmla="*/ 0 h 552"/>
                      <a:gd name="T84" fmla="*/ 0 w 230"/>
                      <a:gd name="T85" fmla="*/ 0 h 552"/>
                      <a:gd name="T86" fmla="*/ 0 w 230"/>
                      <a:gd name="T87" fmla="*/ 0 h 552"/>
                      <a:gd name="T88" fmla="*/ 0 w 230"/>
                      <a:gd name="T89" fmla="*/ 0 h 552"/>
                      <a:gd name="T90" fmla="*/ 0 w 230"/>
                      <a:gd name="T91" fmla="*/ 0 h 552"/>
                      <a:gd name="T92" fmla="*/ 0 w 230"/>
                      <a:gd name="T93" fmla="*/ 0 h 552"/>
                      <a:gd name="T94" fmla="*/ 0 w 230"/>
                      <a:gd name="T95" fmla="*/ 0 h 552"/>
                      <a:gd name="T96" fmla="*/ 0 w 230"/>
                      <a:gd name="T97" fmla="*/ 0 h 552"/>
                      <a:gd name="T98" fmla="*/ 0 w 230"/>
                      <a:gd name="T99" fmla="*/ 0 h 552"/>
                      <a:gd name="T100" fmla="*/ 0 w 230"/>
                      <a:gd name="T101" fmla="*/ 0 h 5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552"/>
                      <a:gd name="T155" fmla="*/ 230 w 230"/>
                      <a:gd name="T156" fmla="*/ 552 h 5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552">
                        <a:moveTo>
                          <a:pt x="193" y="423"/>
                        </a:moveTo>
                        <a:lnTo>
                          <a:pt x="183" y="399"/>
                        </a:lnTo>
                        <a:lnTo>
                          <a:pt x="170" y="368"/>
                        </a:lnTo>
                        <a:lnTo>
                          <a:pt x="154" y="332"/>
                        </a:lnTo>
                        <a:lnTo>
                          <a:pt x="137" y="293"/>
                        </a:lnTo>
                        <a:lnTo>
                          <a:pt x="119" y="252"/>
                        </a:lnTo>
                        <a:lnTo>
                          <a:pt x="103" y="213"/>
                        </a:lnTo>
                        <a:lnTo>
                          <a:pt x="89" y="176"/>
                        </a:lnTo>
                        <a:lnTo>
                          <a:pt x="78" y="145"/>
                        </a:lnTo>
                        <a:lnTo>
                          <a:pt x="80" y="158"/>
                        </a:lnTo>
                        <a:lnTo>
                          <a:pt x="84" y="174"/>
                        </a:lnTo>
                        <a:lnTo>
                          <a:pt x="90" y="192"/>
                        </a:lnTo>
                        <a:lnTo>
                          <a:pt x="96" y="214"/>
                        </a:lnTo>
                        <a:lnTo>
                          <a:pt x="112" y="260"/>
                        </a:lnTo>
                        <a:lnTo>
                          <a:pt x="130" y="311"/>
                        </a:lnTo>
                        <a:lnTo>
                          <a:pt x="151" y="362"/>
                        </a:lnTo>
                        <a:lnTo>
                          <a:pt x="170" y="408"/>
                        </a:lnTo>
                        <a:lnTo>
                          <a:pt x="188" y="449"/>
                        </a:lnTo>
                        <a:lnTo>
                          <a:pt x="203" y="480"/>
                        </a:lnTo>
                        <a:lnTo>
                          <a:pt x="180" y="435"/>
                        </a:lnTo>
                        <a:lnTo>
                          <a:pt x="154" y="379"/>
                        </a:lnTo>
                        <a:lnTo>
                          <a:pt x="125" y="316"/>
                        </a:lnTo>
                        <a:lnTo>
                          <a:pt x="96" y="248"/>
                        </a:lnTo>
                        <a:lnTo>
                          <a:pt x="67" y="179"/>
                        </a:lnTo>
                        <a:lnTo>
                          <a:pt x="40" y="112"/>
                        </a:lnTo>
                        <a:lnTo>
                          <a:pt x="18" y="51"/>
                        </a:lnTo>
                        <a:lnTo>
                          <a:pt x="0" y="0"/>
                        </a:lnTo>
                        <a:lnTo>
                          <a:pt x="5" y="25"/>
                        </a:lnTo>
                        <a:lnTo>
                          <a:pt x="12" y="53"/>
                        </a:lnTo>
                        <a:lnTo>
                          <a:pt x="21" y="85"/>
                        </a:lnTo>
                        <a:lnTo>
                          <a:pt x="32" y="117"/>
                        </a:lnTo>
                        <a:lnTo>
                          <a:pt x="44" y="151"/>
                        </a:lnTo>
                        <a:lnTo>
                          <a:pt x="57" y="185"/>
                        </a:lnTo>
                        <a:lnTo>
                          <a:pt x="71" y="221"/>
                        </a:lnTo>
                        <a:lnTo>
                          <a:pt x="86" y="255"/>
                        </a:lnTo>
                        <a:lnTo>
                          <a:pt x="114" y="323"/>
                        </a:lnTo>
                        <a:lnTo>
                          <a:pt x="142" y="384"/>
                        </a:lnTo>
                        <a:lnTo>
                          <a:pt x="165" y="434"/>
                        </a:lnTo>
                        <a:lnTo>
                          <a:pt x="181" y="469"/>
                        </a:lnTo>
                        <a:lnTo>
                          <a:pt x="167" y="445"/>
                        </a:lnTo>
                        <a:lnTo>
                          <a:pt x="147" y="409"/>
                        </a:lnTo>
                        <a:lnTo>
                          <a:pt x="123" y="366"/>
                        </a:lnTo>
                        <a:lnTo>
                          <a:pt x="98" y="316"/>
                        </a:lnTo>
                        <a:lnTo>
                          <a:pt x="74" y="265"/>
                        </a:lnTo>
                        <a:lnTo>
                          <a:pt x="51" y="216"/>
                        </a:lnTo>
                        <a:lnTo>
                          <a:pt x="41" y="193"/>
                        </a:lnTo>
                        <a:lnTo>
                          <a:pt x="33" y="172"/>
                        </a:lnTo>
                        <a:lnTo>
                          <a:pt x="26" y="153"/>
                        </a:lnTo>
                        <a:lnTo>
                          <a:pt x="20" y="135"/>
                        </a:lnTo>
                        <a:lnTo>
                          <a:pt x="24" y="152"/>
                        </a:lnTo>
                        <a:lnTo>
                          <a:pt x="29" y="172"/>
                        </a:lnTo>
                        <a:lnTo>
                          <a:pt x="36" y="195"/>
                        </a:lnTo>
                        <a:lnTo>
                          <a:pt x="45" y="221"/>
                        </a:lnTo>
                        <a:lnTo>
                          <a:pt x="56" y="248"/>
                        </a:lnTo>
                        <a:lnTo>
                          <a:pt x="68" y="277"/>
                        </a:lnTo>
                        <a:lnTo>
                          <a:pt x="81" y="307"/>
                        </a:lnTo>
                        <a:lnTo>
                          <a:pt x="95" y="337"/>
                        </a:lnTo>
                        <a:lnTo>
                          <a:pt x="109" y="368"/>
                        </a:lnTo>
                        <a:lnTo>
                          <a:pt x="123" y="397"/>
                        </a:lnTo>
                        <a:lnTo>
                          <a:pt x="139" y="427"/>
                        </a:lnTo>
                        <a:lnTo>
                          <a:pt x="154" y="453"/>
                        </a:lnTo>
                        <a:lnTo>
                          <a:pt x="169" y="478"/>
                        </a:lnTo>
                        <a:lnTo>
                          <a:pt x="183" y="501"/>
                        </a:lnTo>
                        <a:lnTo>
                          <a:pt x="197" y="520"/>
                        </a:lnTo>
                        <a:lnTo>
                          <a:pt x="211" y="536"/>
                        </a:lnTo>
                        <a:lnTo>
                          <a:pt x="195" y="520"/>
                        </a:lnTo>
                        <a:lnTo>
                          <a:pt x="180" y="503"/>
                        </a:lnTo>
                        <a:lnTo>
                          <a:pt x="164" y="481"/>
                        </a:lnTo>
                        <a:lnTo>
                          <a:pt x="148" y="458"/>
                        </a:lnTo>
                        <a:lnTo>
                          <a:pt x="130" y="433"/>
                        </a:lnTo>
                        <a:lnTo>
                          <a:pt x="113" y="404"/>
                        </a:lnTo>
                        <a:lnTo>
                          <a:pt x="96" y="374"/>
                        </a:lnTo>
                        <a:lnTo>
                          <a:pt x="78" y="340"/>
                        </a:lnTo>
                        <a:lnTo>
                          <a:pt x="85" y="358"/>
                        </a:lnTo>
                        <a:lnTo>
                          <a:pt x="91" y="373"/>
                        </a:lnTo>
                        <a:lnTo>
                          <a:pt x="97" y="388"/>
                        </a:lnTo>
                        <a:lnTo>
                          <a:pt x="102" y="401"/>
                        </a:lnTo>
                        <a:lnTo>
                          <a:pt x="108" y="415"/>
                        </a:lnTo>
                        <a:lnTo>
                          <a:pt x="115" y="431"/>
                        </a:lnTo>
                        <a:lnTo>
                          <a:pt x="123" y="447"/>
                        </a:lnTo>
                        <a:lnTo>
                          <a:pt x="135" y="466"/>
                        </a:lnTo>
                        <a:lnTo>
                          <a:pt x="145" y="481"/>
                        </a:lnTo>
                        <a:lnTo>
                          <a:pt x="155" y="496"/>
                        </a:lnTo>
                        <a:lnTo>
                          <a:pt x="165" y="509"/>
                        </a:lnTo>
                        <a:lnTo>
                          <a:pt x="175" y="521"/>
                        </a:lnTo>
                        <a:lnTo>
                          <a:pt x="185" y="531"/>
                        </a:lnTo>
                        <a:lnTo>
                          <a:pt x="196" y="540"/>
                        </a:lnTo>
                        <a:lnTo>
                          <a:pt x="202" y="544"/>
                        </a:lnTo>
                        <a:lnTo>
                          <a:pt x="209" y="547"/>
                        </a:lnTo>
                        <a:lnTo>
                          <a:pt x="215" y="550"/>
                        </a:lnTo>
                        <a:lnTo>
                          <a:pt x="222" y="552"/>
                        </a:lnTo>
                        <a:lnTo>
                          <a:pt x="226" y="548"/>
                        </a:lnTo>
                        <a:lnTo>
                          <a:pt x="228" y="543"/>
                        </a:lnTo>
                        <a:lnTo>
                          <a:pt x="229" y="536"/>
                        </a:lnTo>
                        <a:lnTo>
                          <a:pt x="230" y="529"/>
                        </a:lnTo>
                        <a:lnTo>
                          <a:pt x="229" y="521"/>
                        </a:lnTo>
                        <a:lnTo>
                          <a:pt x="227" y="513"/>
                        </a:lnTo>
                        <a:lnTo>
                          <a:pt x="225" y="504"/>
                        </a:lnTo>
                        <a:lnTo>
                          <a:pt x="222" y="495"/>
                        </a:lnTo>
                        <a:lnTo>
                          <a:pt x="215" y="475"/>
                        </a:lnTo>
                        <a:lnTo>
                          <a:pt x="206" y="456"/>
                        </a:lnTo>
                        <a:lnTo>
                          <a:pt x="199" y="439"/>
                        </a:lnTo>
                        <a:lnTo>
                          <a:pt x="193" y="42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9" name="Freeform 1236"/>
                  <p:cNvSpPr>
                    <a:spLocks/>
                  </p:cNvSpPr>
                  <p:nvPr/>
                </p:nvSpPr>
                <p:spPr bwMode="auto">
                  <a:xfrm>
                    <a:off x="1490" y="2627"/>
                    <a:ext cx="73" cy="36"/>
                  </a:xfrm>
                  <a:custGeom>
                    <a:avLst/>
                    <a:gdLst>
                      <a:gd name="T0" fmla="*/ 0 w 937"/>
                      <a:gd name="T1" fmla="*/ 0 h 466"/>
                      <a:gd name="T2" fmla="*/ 0 w 937"/>
                      <a:gd name="T3" fmla="*/ 0 h 466"/>
                      <a:gd name="T4" fmla="*/ 0 w 937"/>
                      <a:gd name="T5" fmla="*/ 0 h 466"/>
                      <a:gd name="T6" fmla="*/ 0 w 937"/>
                      <a:gd name="T7" fmla="*/ 0 h 466"/>
                      <a:gd name="T8" fmla="*/ 0 w 937"/>
                      <a:gd name="T9" fmla="*/ 0 h 466"/>
                      <a:gd name="T10" fmla="*/ 0 w 937"/>
                      <a:gd name="T11" fmla="*/ 0 h 466"/>
                      <a:gd name="T12" fmla="*/ 0 w 937"/>
                      <a:gd name="T13" fmla="*/ 0 h 466"/>
                      <a:gd name="T14" fmla="*/ 0 w 937"/>
                      <a:gd name="T15" fmla="*/ 0 h 466"/>
                      <a:gd name="T16" fmla="*/ 0 w 937"/>
                      <a:gd name="T17" fmla="*/ 0 h 466"/>
                      <a:gd name="T18" fmla="*/ 0 w 937"/>
                      <a:gd name="T19" fmla="*/ 0 h 466"/>
                      <a:gd name="T20" fmla="*/ 0 w 937"/>
                      <a:gd name="T21" fmla="*/ 0 h 466"/>
                      <a:gd name="T22" fmla="*/ 0 w 937"/>
                      <a:gd name="T23" fmla="*/ 0 h 466"/>
                      <a:gd name="T24" fmla="*/ 0 w 937"/>
                      <a:gd name="T25" fmla="*/ 0 h 466"/>
                      <a:gd name="T26" fmla="*/ 0 w 937"/>
                      <a:gd name="T27" fmla="*/ 0 h 466"/>
                      <a:gd name="T28" fmla="*/ 0 w 937"/>
                      <a:gd name="T29" fmla="*/ 0 h 466"/>
                      <a:gd name="T30" fmla="*/ 0 w 937"/>
                      <a:gd name="T31" fmla="*/ 0 h 466"/>
                      <a:gd name="T32" fmla="*/ 0 w 937"/>
                      <a:gd name="T33" fmla="*/ 0 h 466"/>
                      <a:gd name="T34" fmla="*/ 0 w 937"/>
                      <a:gd name="T35" fmla="*/ 0 h 466"/>
                      <a:gd name="T36" fmla="*/ 0 w 937"/>
                      <a:gd name="T37" fmla="*/ 0 h 466"/>
                      <a:gd name="T38" fmla="*/ 0 w 937"/>
                      <a:gd name="T39" fmla="*/ 0 h 466"/>
                      <a:gd name="T40" fmla="*/ 0 w 937"/>
                      <a:gd name="T41" fmla="*/ 0 h 466"/>
                      <a:gd name="T42" fmla="*/ 0 w 937"/>
                      <a:gd name="T43" fmla="*/ 0 h 466"/>
                      <a:gd name="T44" fmla="*/ 0 w 937"/>
                      <a:gd name="T45" fmla="*/ 0 h 466"/>
                      <a:gd name="T46" fmla="*/ 0 w 937"/>
                      <a:gd name="T47" fmla="*/ 0 h 466"/>
                      <a:gd name="T48" fmla="*/ 0 w 937"/>
                      <a:gd name="T49" fmla="*/ 0 h 466"/>
                      <a:gd name="T50" fmla="*/ 0 w 937"/>
                      <a:gd name="T51" fmla="*/ 0 h 466"/>
                      <a:gd name="T52" fmla="*/ 0 w 937"/>
                      <a:gd name="T53" fmla="*/ 0 h 466"/>
                      <a:gd name="T54" fmla="*/ 0 w 937"/>
                      <a:gd name="T55" fmla="*/ 0 h 466"/>
                      <a:gd name="T56" fmla="*/ 0 w 937"/>
                      <a:gd name="T57" fmla="*/ 0 h 466"/>
                      <a:gd name="T58" fmla="*/ 0 w 937"/>
                      <a:gd name="T59" fmla="*/ 0 h 466"/>
                      <a:gd name="T60" fmla="*/ 0 w 937"/>
                      <a:gd name="T61" fmla="*/ 0 h 466"/>
                      <a:gd name="T62" fmla="*/ 0 w 937"/>
                      <a:gd name="T63" fmla="*/ 0 h 466"/>
                      <a:gd name="T64" fmla="*/ 0 w 937"/>
                      <a:gd name="T65" fmla="*/ 0 h 466"/>
                      <a:gd name="T66" fmla="*/ 0 w 937"/>
                      <a:gd name="T67" fmla="*/ 0 h 466"/>
                      <a:gd name="T68" fmla="*/ 0 w 937"/>
                      <a:gd name="T69" fmla="*/ 0 h 466"/>
                      <a:gd name="T70" fmla="*/ 0 w 937"/>
                      <a:gd name="T71" fmla="*/ 0 h 466"/>
                      <a:gd name="T72" fmla="*/ 0 w 937"/>
                      <a:gd name="T73" fmla="*/ 0 h 466"/>
                      <a:gd name="T74" fmla="*/ 0 w 937"/>
                      <a:gd name="T75" fmla="*/ 0 h 466"/>
                      <a:gd name="T76" fmla="*/ 0 w 937"/>
                      <a:gd name="T77" fmla="*/ 0 h 466"/>
                      <a:gd name="T78" fmla="*/ 0 w 937"/>
                      <a:gd name="T79" fmla="*/ 0 h 466"/>
                      <a:gd name="T80" fmla="*/ 0 w 937"/>
                      <a:gd name="T81" fmla="*/ 0 h 466"/>
                      <a:gd name="T82" fmla="*/ 0 w 937"/>
                      <a:gd name="T83" fmla="*/ 0 h 466"/>
                      <a:gd name="T84" fmla="*/ 0 w 937"/>
                      <a:gd name="T85" fmla="*/ 0 h 466"/>
                      <a:gd name="T86" fmla="*/ 0 w 937"/>
                      <a:gd name="T87" fmla="*/ 0 h 466"/>
                      <a:gd name="T88" fmla="*/ 0 w 937"/>
                      <a:gd name="T89" fmla="*/ 0 h 466"/>
                      <a:gd name="T90" fmla="*/ 0 w 937"/>
                      <a:gd name="T91" fmla="*/ 0 h 466"/>
                      <a:gd name="T92" fmla="*/ 0 w 937"/>
                      <a:gd name="T93" fmla="*/ 0 h 466"/>
                      <a:gd name="T94" fmla="*/ 0 w 937"/>
                      <a:gd name="T95" fmla="*/ 0 h 466"/>
                      <a:gd name="T96" fmla="*/ 0 w 937"/>
                      <a:gd name="T97" fmla="*/ 0 h 466"/>
                      <a:gd name="T98" fmla="*/ 0 w 937"/>
                      <a:gd name="T99" fmla="*/ 0 h 466"/>
                      <a:gd name="T100" fmla="*/ 0 w 937"/>
                      <a:gd name="T101" fmla="*/ 0 h 466"/>
                      <a:gd name="T102" fmla="*/ 0 w 937"/>
                      <a:gd name="T103" fmla="*/ 0 h 466"/>
                      <a:gd name="T104" fmla="*/ 0 w 937"/>
                      <a:gd name="T105" fmla="*/ 0 h 466"/>
                      <a:gd name="T106" fmla="*/ 0 w 937"/>
                      <a:gd name="T107" fmla="*/ 0 h 466"/>
                      <a:gd name="T108" fmla="*/ 0 w 937"/>
                      <a:gd name="T109" fmla="*/ 0 h 4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7"/>
                      <a:gd name="T166" fmla="*/ 0 h 466"/>
                      <a:gd name="T167" fmla="*/ 937 w 937"/>
                      <a:gd name="T168" fmla="*/ 466 h 4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7" h="466">
                        <a:moveTo>
                          <a:pt x="16" y="466"/>
                        </a:moveTo>
                        <a:lnTo>
                          <a:pt x="11" y="442"/>
                        </a:lnTo>
                        <a:lnTo>
                          <a:pt x="7" y="417"/>
                        </a:lnTo>
                        <a:lnTo>
                          <a:pt x="3" y="394"/>
                        </a:lnTo>
                        <a:lnTo>
                          <a:pt x="1" y="371"/>
                        </a:lnTo>
                        <a:lnTo>
                          <a:pt x="0" y="347"/>
                        </a:lnTo>
                        <a:lnTo>
                          <a:pt x="1" y="324"/>
                        </a:lnTo>
                        <a:lnTo>
                          <a:pt x="4" y="300"/>
                        </a:lnTo>
                        <a:lnTo>
                          <a:pt x="9" y="275"/>
                        </a:lnTo>
                        <a:lnTo>
                          <a:pt x="14" y="259"/>
                        </a:lnTo>
                        <a:lnTo>
                          <a:pt x="20" y="242"/>
                        </a:lnTo>
                        <a:lnTo>
                          <a:pt x="28" y="226"/>
                        </a:lnTo>
                        <a:lnTo>
                          <a:pt x="38" y="210"/>
                        </a:lnTo>
                        <a:lnTo>
                          <a:pt x="50" y="195"/>
                        </a:lnTo>
                        <a:lnTo>
                          <a:pt x="62" y="181"/>
                        </a:lnTo>
                        <a:lnTo>
                          <a:pt x="74" y="168"/>
                        </a:lnTo>
                        <a:lnTo>
                          <a:pt x="88" y="154"/>
                        </a:lnTo>
                        <a:lnTo>
                          <a:pt x="94" y="144"/>
                        </a:lnTo>
                        <a:lnTo>
                          <a:pt x="100" y="135"/>
                        </a:lnTo>
                        <a:lnTo>
                          <a:pt x="106" y="126"/>
                        </a:lnTo>
                        <a:lnTo>
                          <a:pt x="112" y="117"/>
                        </a:lnTo>
                        <a:lnTo>
                          <a:pt x="119" y="108"/>
                        </a:lnTo>
                        <a:lnTo>
                          <a:pt x="126" y="99"/>
                        </a:lnTo>
                        <a:lnTo>
                          <a:pt x="132" y="88"/>
                        </a:lnTo>
                        <a:lnTo>
                          <a:pt x="138" y="78"/>
                        </a:lnTo>
                        <a:lnTo>
                          <a:pt x="151" y="68"/>
                        </a:lnTo>
                        <a:lnTo>
                          <a:pt x="163" y="58"/>
                        </a:lnTo>
                        <a:lnTo>
                          <a:pt x="175" y="47"/>
                        </a:lnTo>
                        <a:lnTo>
                          <a:pt x="189" y="36"/>
                        </a:lnTo>
                        <a:lnTo>
                          <a:pt x="201" y="25"/>
                        </a:lnTo>
                        <a:lnTo>
                          <a:pt x="215" y="15"/>
                        </a:lnTo>
                        <a:lnTo>
                          <a:pt x="222" y="11"/>
                        </a:lnTo>
                        <a:lnTo>
                          <a:pt x="229" y="8"/>
                        </a:lnTo>
                        <a:lnTo>
                          <a:pt x="236" y="5"/>
                        </a:lnTo>
                        <a:lnTo>
                          <a:pt x="244" y="2"/>
                        </a:lnTo>
                        <a:lnTo>
                          <a:pt x="252" y="1"/>
                        </a:lnTo>
                        <a:lnTo>
                          <a:pt x="262" y="0"/>
                        </a:lnTo>
                        <a:lnTo>
                          <a:pt x="270" y="0"/>
                        </a:lnTo>
                        <a:lnTo>
                          <a:pt x="279" y="1"/>
                        </a:lnTo>
                        <a:lnTo>
                          <a:pt x="296" y="3"/>
                        </a:lnTo>
                        <a:lnTo>
                          <a:pt x="313" y="6"/>
                        </a:lnTo>
                        <a:lnTo>
                          <a:pt x="330" y="11"/>
                        </a:lnTo>
                        <a:lnTo>
                          <a:pt x="348" y="15"/>
                        </a:lnTo>
                        <a:lnTo>
                          <a:pt x="365" y="20"/>
                        </a:lnTo>
                        <a:lnTo>
                          <a:pt x="382" y="23"/>
                        </a:lnTo>
                        <a:lnTo>
                          <a:pt x="395" y="25"/>
                        </a:lnTo>
                        <a:lnTo>
                          <a:pt x="409" y="28"/>
                        </a:lnTo>
                        <a:lnTo>
                          <a:pt x="421" y="30"/>
                        </a:lnTo>
                        <a:lnTo>
                          <a:pt x="434" y="32"/>
                        </a:lnTo>
                        <a:lnTo>
                          <a:pt x="447" y="35"/>
                        </a:lnTo>
                        <a:lnTo>
                          <a:pt x="460" y="37"/>
                        </a:lnTo>
                        <a:lnTo>
                          <a:pt x="473" y="39"/>
                        </a:lnTo>
                        <a:lnTo>
                          <a:pt x="487" y="41"/>
                        </a:lnTo>
                        <a:lnTo>
                          <a:pt x="496" y="49"/>
                        </a:lnTo>
                        <a:lnTo>
                          <a:pt x="504" y="57"/>
                        </a:lnTo>
                        <a:lnTo>
                          <a:pt x="513" y="65"/>
                        </a:lnTo>
                        <a:lnTo>
                          <a:pt x="522" y="73"/>
                        </a:lnTo>
                        <a:lnTo>
                          <a:pt x="531" y="81"/>
                        </a:lnTo>
                        <a:lnTo>
                          <a:pt x="541" y="87"/>
                        </a:lnTo>
                        <a:lnTo>
                          <a:pt x="553" y="94"/>
                        </a:lnTo>
                        <a:lnTo>
                          <a:pt x="564" y="98"/>
                        </a:lnTo>
                        <a:lnTo>
                          <a:pt x="573" y="100"/>
                        </a:lnTo>
                        <a:lnTo>
                          <a:pt x="582" y="101"/>
                        </a:lnTo>
                        <a:lnTo>
                          <a:pt x="592" y="101"/>
                        </a:lnTo>
                        <a:lnTo>
                          <a:pt x="602" y="101"/>
                        </a:lnTo>
                        <a:lnTo>
                          <a:pt x="622" y="100"/>
                        </a:lnTo>
                        <a:lnTo>
                          <a:pt x="643" y="98"/>
                        </a:lnTo>
                        <a:lnTo>
                          <a:pt x="663" y="96"/>
                        </a:lnTo>
                        <a:lnTo>
                          <a:pt x="682" y="95"/>
                        </a:lnTo>
                        <a:lnTo>
                          <a:pt x="691" y="95"/>
                        </a:lnTo>
                        <a:lnTo>
                          <a:pt x="702" y="97"/>
                        </a:lnTo>
                        <a:lnTo>
                          <a:pt x="710" y="99"/>
                        </a:lnTo>
                        <a:lnTo>
                          <a:pt x="719" y="102"/>
                        </a:lnTo>
                        <a:lnTo>
                          <a:pt x="728" y="107"/>
                        </a:lnTo>
                        <a:lnTo>
                          <a:pt x="736" y="112"/>
                        </a:lnTo>
                        <a:lnTo>
                          <a:pt x="744" y="118"/>
                        </a:lnTo>
                        <a:lnTo>
                          <a:pt x="752" y="125"/>
                        </a:lnTo>
                        <a:lnTo>
                          <a:pt x="760" y="132"/>
                        </a:lnTo>
                        <a:lnTo>
                          <a:pt x="768" y="140"/>
                        </a:lnTo>
                        <a:lnTo>
                          <a:pt x="775" y="149"/>
                        </a:lnTo>
                        <a:lnTo>
                          <a:pt x="782" y="158"/>
                        </a:lnTo>
                        <a:lnTo>
                          <a:pt x="795" y="178"/>
                        </a:lnTo>
                        <a:lnTo>
                          <a:pt x="808" y="199"/>
                        </a:lnTo>
                        <a:lnTo>
                          <a:pt x="820" y="221"/>
                        </a:lnTo>
                        <a:lnTo>
                          <a:pt x="832" y="245"/>
                        </a:lnTo>
                        <a:lnTo>
                          <a:pt x="856" y="290"/>
                        </a:lnTo>
                        <a:lnTo>
                          <a:pt x="880" y="334"/>
                        </a:lnTo>
                        <a:lnTo>
                          <a:pt x="893" y="353"/>
                        </a:lnTo>
                        <a:lnTo>
                          <a:pt x="906" y="372"/>
                        </a:lnTo>
                        <a:lnTo>
                          <a:pt x="915" y="380"/>
                        </a:lnTo>
                        <a:lnTo>
                          <a:pt x="922" y="387"/>
                        </a:lnTo>
                        <a:lnTo>
                          <a:pt x="929" y="394"/>
                        </a:lnTo>
                        <a:lnTo>
                          <a:pt x="937" y="400"/>
                        </a:lnTo>
                        <a:lnTo>
                          <a:pt x="928" y="396"/>
                        </a:lnTo>
                        <a:lnTo>
                          <a:pt x="919" y="392"/>
                        </a:lnTo>
                        <a:lnTo>
                          <a:pt x="909" y="387"/>
                        </a:lnTo>
                        <a:lnTo>
                          <a:pt x="900" y="381"/>
                        </a:lnTo>
                        <a:lnTo>
                          <a:pt x="883" y="369"/>
                        </a:lnTo>
                        <a:lnTo>
                          <a:pt x="866" y="353"/>
                        </a:lnTo>
                        <a:lnTo>
                          <a:pt x="850" y="337"/>
                        </a:lnTo>
                        <a:lnTo>
                          <a:pt x="833" y="320"/>
                        </a:lnTo>
                        <a:lnTo>
                          <a:pt x="818" y="302"/>
                        </a:lnTo>
                        <a:lnTo>
                          <a:pt x="803" y="283"/>
                        </a:lnTo>
                        <a:lnTo>
                          <a:pt x="787" y="265"/>
                        </a:lnTo>
                        <a:lnTo>
                          <a:pt x="771" y="248"/>
                        </a:lnTo>
                        <a:lnTo>
                          <a:pt x="755" y="232"/>
                        </a:lnTo>
                        <a:lnTo>
                          <a:pt x="738" y="216"/>
                        </a:lnTo>
                        <a:lnTo>
                          <a:pt x="730" y="209"/>
                        </a:lnTo>
                        <a:lnTo>
                          <a:pt x="721" y="203"/>
                        </a:lnTo>
                        <a:lnTo>
                          <a:pt x="712" y="197"/>
                        </a:lnTo>
                        <a:lnTo>
                          <a:pt x="703" y="192"/>
                        </a:lnTo>
                        <a:lnTo>
                          <a:pt x="693" y="188"/>
                        </a:lnTo>
                        <a:lnTo>
                          <a:pt x="684" y="184"/>
                        </a:lnTo>
                        <a:lnTo>
                          <a:pt x="674" y="182"/>
                        </a:lnTo>
                        <a:lnTo>
                          <a:pt x="664" y="180"/>
                        </a:lnTo>
                        <a:lnTo>
                          <a:pt x="656" y="179"/>
                        </a:lnTo>
                        <a:lnTo>
                          <a:pt x="647" y="179"/>
                        </a:lnTo>
                        <a:lnTo>
                          <a:pt x="639" y="179"/>
                        </a:lnTo>
                        <a:lnTo>
                          <a:pt x="630" y="181"/>
                        </a:lnTo>
                        <a:lnTo>
                          <a:pt x="612" y="185"/>
                        </a:lnTo>
                        <a:lnTo>
                          <a:pt x="595" y="191"/>
                        </a:lnTo>
                        <a:lnTo>
                          <a:pt x="577" y="197"/>
                        </a:lnTo>
                        <a:lnTo>
                          <a:pt x="560" y="202"/>
                        </a:lnTo>
                        <a:lnTo>
                          <a:pt x="552" y="204"/>
                        </a:lnTo>
                        <a:lnTo>
                          <a:pt x="542" y="206"/>
                        </a:lnTo>
                        <a:lnTo>
                          <a:pt x="533" y="207"/>
                        </a:lnTo>
                        <a:lnTo>
                          <a:pt x="525" y="207"/>
                        </a:lnTo>
                        <a:lnTo>
                          <a:pt x="512" y="206"/>
                        </a:lnTo>
                        <a:lnTo>
                          <a:pt x="498" y="203"/>
                        </a:lnTo>
                        <a:lnTo>
                          <a:pt x="484" y="200"/>
                        </a:lnTo>
                        <a:lnTo>
                          <a:pt x="468" y="196"/>
                        </a:lnTo>
                        <a:lnTo>
                          <a:pt x="437" y="187"/>
                        </a:lnTo>
                        <a:lnTo>
                          <a:pt x="404" y="178"/>
                        </a:lnTo>
                        <a:lnTo>
                          <a:pt x="388" y="174"/>
                        </a:lnTo>
                        <a:lnTo>
                          <a:pt x="372" y="170"/>
                        </a:lnTo>
                        <a:lnTo>
                          <a:pt x="356" y="166"/>
                        </a:lnTo>
                        <a:lnTo>
                          <a:pt x="341" y="164"/>
                        </a:lnTo>
                        <a:lnTo>
                          <a:pt x="325" y="162"/>
                        </a:lnTo>
                        <a:lnTo>
                          <a:pt x="311" y="162"/>
                        </a:lnTo>
                        <a:lnTo>
                          <a:pt x="297" y="162"/>
                        </a:lnTo>
                        <a:lnTo>
                          <a:pt x="285" y="164"/>
                        </a:lnTo>
                        <a:lnTo>
                          <a:pt x="270" y="169"/>
                        </a:lnTo>
                        <a:lnTo>
                          <a:pt x="256" y="174"/>
                        </a:lnTo>
                        <a:lnTo>
                          <a:pt x="244" y="181"/>
                        </a:lnTo>
                        <a:lnTo>
                          <a:pt x="234" y="188"/>
                        </a:lnTo>
                        <a:lnTo>
                          <a:pt x="225" y="197"/>
                        </a:lnTo>
                        <a:lnTo>
                          <a:pt x="217" y="206"/>
                        </a:lnTo>
                        <a:lnTo>
                          <a:pt x="209" y="216"/>
                        </a:lnTo>
                        <a:lnTo>
                          <a:pt x="202" y="226"/>
                        </a:lnTo>
                        <a:lnTo>
                          <a:pt x="187" y="248"/>
                        </a:lnTo>
                        <a:lnTo>
                          <a:pt x="172" y="269"/>
                        </a:lnTo>
                        <a:lnTo>
                          <a:pt x="163" y="280"/>
                        </a:lnTo>
                        <a:lnTo>
                          <a:pt x="153" y="290"/>
                        </a:lnTo>
                        <a:lnTo>
                          <a:pt x="141" y="301"/>
                        </a:lnTo>
                        <a:lnTo>
                          <a:pt x="129" y="310"/>
                        </a:lnTo>
                        <a:lnTo>
                          <a:pt x="123" y="320"/>
                        </a:lnTo>
                        <a:lnTo>
                          <a:pt x="117" y="330"/>
                        </a:lnTo>
                        <a:lnTo>
                          <a:pt x="110" y="339"/>
                        </a:lnTo>
                        <a:lnTo>
                          <a:pt x="103" y="349"/>
                        </a:lnTo>
                        <a:lnTo>
                          <a:pt x="89" y="369"/>
                        </a:lnTo>
                        <a:lnTo>
                          <a:pt x="73" y="388"/>
                        </a:lnTo>
                        <a:lnTo>
                          <a:pt x="57" y="407"/>
                        </a:lnTo>
                        <a:lnTo>
                          <a:pt x="42" y="426"/>
                        </a:lnTo>
                        <a:lnTo>
                          <a:pt x="28" y="447"/>
                        </a:lnTo>
                        <a:lnTo>
                          <a:pt x="16" y="466"/>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20" name="Freeform 1237"/>
                  <p:cNvSpPr>
                    <a:spLocks/>
                  </p:cNvSpPr>
                  <p:nvPr/>
                </p:nvSpPr>
                <p:spPr bwMode="auto">
                  <a:xfrm>
                    <a:off x="1492" y="2632"/>
                    <a:ext cx="50" cy="27"/>
                  </a:xfrm>
                  <a:custGeom>
                    <a:avLst/>
                    <a:gdLst>
                      <a:gd name="T0" fmla="*/ 0 w 652"/>
                      <a:gd name="T1" fmla="*/ 0 h 356"/>
                      <a:gd name="T2" fmla="*/ 0 w 652"/>
                      <a:gd name="T3" fmla="*/ 0 h 356"/>
                      <a:gd name="T4" fmla="*/ 0 w 652"/>
                      <a:gd name="T5" fmla="*/ 0 h 356"/>
                      <a:gd name="T6" fmla="*/ 0 w 652"/>
                      <a:gd name="T7" fmla="*/ 0 h 356"/>
                      <a:gd name="T8" fmla="*/ 0 w 652"/>
                      <a:gd name="T9" fmla="*/ 0 h 356"/>
                      <a:gd name="T10" fmla="*/ 0 w 652"/>
                      <a:gd name="T11" fmla="*/ 0 h 356"/>
                      <a:gd name="T12" fmla="*/ 0 w 652"/>
                      <a:gd name="T13" fmla="*/ 0 h 356"/>
                      <a:gd name="T14" fmla="*/ 0 w 652"/>
                      <a:gd name="T15" fmla="*/ 0 h 356"/>
                      <a:gd name="T16" fmla="*/ 0 w 652"/>
                      <a:gd name="T17" fmla="*/ 0 h 356"/>
                      <a:gd name="T18" fmla="*/ 0 w 652"/>
                      <a:gd name="T19" fmla="*/ 0 h 356"/>
                      <a:gd name="T20" fmla="*/ 0 w 652"/>
                      <a:gd name="T21" fmla="*/ 0 h 356"/>
                      <a:gd name="T22" fmla="*/ 0 w 652"/>
                      <a:gd name="T23" fmla="*/ 0 h 356"/>
                      <a:gd name="T24" fmla="*/ 0 w 652"/>
                      <a:gd name="T25" fmla="*/ 0 h 356"/>
                      <a:gd name="T26" fmla="*/ 0 w 652"/>
                      <a:gd name="T27" fmla="*/ 0 h 356"/>
                      <a:gd name="T28" fmla="*/ 0 w 652"/>
                      <a:gd name="T29" fmla="*/ 0 h 356"/>
                      <a:gd name="T30" fmla="*/ 0 w 652"/>
                      <a:gd name="T31" fmla="*/ 0 h 356"/>
                      <a:gd name="T32" fmla="*/ 0 w 652"/>
                      <a:gd name="T33" fmla="*/ 0 h 356"/>
                      <a:gd name="T34" fmla="*/ 0 w 652"/>
                      <a:gd name="T35" fmla="*/ 0 h 356"/>
                      <a:gd name="T36" fmla="*/ 0 w 652"/>
                      <a:gd name="T37" fmla="*/ 0 h 356"/>
                      <a:gd name="T38" fmla="*/ 0 w 652"/>
                      <a:gd name="T39" fmla="*/ 0 h 356"/>
                      <a:gd name="T40" fmla="*/ 0 w 652"/>
                      <a:gd name="T41" fmla="*/ 0 h 356"/>
                      <a:gd name="T42" fmla="*/ 0 w 652"/>
                      <a:gd name="T43" fmla="*/ 0 h 356"/>
                      <a:gd name="T44" fmla="*/ 0 w 652"/>
                      <a:gd name="T45" fmla="*/ 0 h 356"/>
                      <a:gd name="T46" fmla="*/ 0 w 652"/>
                      <a:gd name="T47" fmla="*/ 0 h 356"/>
                      <a:gd name="T48" fmla="*/ 0 w 652"/>
                      <a:gd name="T49" fmla="*/ 0 h 356"/>
                      <a:gd name="T50" fmla="*/ 0 w 652"/>
                      <a:gd name="T51" fmla="*/ 0 h 356"/>
                      <a:gd name="T52" fmla="*/ 0 w 652"/>
                      <a:gd name="T53" fmla="*/ 0 h 356"/>
                      <a:gd name="T54" fmla="*/ 0 w 652"/>
                      <a:gd name="T55" fmla="*/ 0 h 356"/>
                      <a:gd name="T56" fmla="*/ 0 w 652"/>
                      <a:gd name="T57" fmla="*/ 0 h 356"/>
                      <a:gd name="T58" fmla="*/ 0 w 652"/>
                      <a:gd name="T59" fmla="*/ 0 h 356"/>
                      <a:gd name="T60" fmla="*/ 0 w 652"/>
                      <a:gd name="T61" fmla="*/ 0 h 356"/>
                      <a:gd name="T62" fmla="*/ 0 w 652"/>
                      <a:gd name="T63" fmla="*/ 0 h 356"/>
                      <a:gd name="T64" fmla="*/ 0 w 652"/>
                      <a:gd name="T65" fmla="*/ 0 h 356"/>
                      <a:gd name="T66" fmla="*/ 0 w 652"/>
                      <a:gd name="T67" fmla="*/ 0 h 356"/>
                      <a:gd name="T68" fmla="*/ 0 w 652"/>
                      <a:gd name="T69" fmla="*/ 0 h 356"/>
                      <a:gd name="T70" fmla="*/ 0 w 652"/>
                      <a:gd name="T71" fmla="*/ 0 h 356"/>
                      <a:gd name="T72" fmla="*/ 0 w 652"/>
                      <a:gd name="T73" fmla="*/ 0 h 356"/>
                      <a:gd name="T74" fmla="*/ 0 w 652"/>
                      <a:gd name="T75" fmla="*/ 0 h 356"/>
                      <a:gd name="T76" fmla="*/ 0 w 652"/>
                      <a:gd name="T77" fmla="*/ 0 h 3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2"/>
                      <a:gd name="T118" fmla="*/ 0 h 356"/>
                      <a:gd name="T119" fmla="*/ 652 w 652"/>
                      <a:gd name="T120" fmla="*/ 356 h 3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2" h="356">
                        <a:moveTo>
                          <a:pt x="652" y="74"/>
                        </a:moveTo>
                        <a:lnTo>
                          <a:pt x="637" y="77"/>
                        </a:lnTo>
                        <a:lnTo>
                          <a:pt x="623" y="79"/>
                        </a:lnTo>
                        <a:lnTo>
                          <a:pt x="609" y="80"/>
                        </a:lnTo>
                        <a:lnTo>
                          <a:pt x="594" y="81"/>
                        </a:lnTo>
                        <a:lnTo>
                          <a:pt x="580" y="81"/>
                        </a:lnTo>
                        <a:lnTo>
                          <a:pt x="566" y="80"/>
                        </a:lnTo>
                        <a:lnTo>
                          <a:pt x="552" y="79"/>
                        </a:lnTo>
                        <a:lnTo>
                          <a:pt x="539" y="77"/>
                        </a:lnTo>
                        <a:lnTo>
                          <a:pt x="512" y="72"/>
                        </a:lnTo>
                        <a:lnTo>
                          <a:pt x="487" y="66"/>
                        </a:lnTo>
                        <a:lnTo>
                          <a:pt x="462" y="58"/>
                        </a:lnTo>
                        <a:lnTo>
                          <a:pt x="437" y="51"/>
                        </a:lnTo>
                        <a:lnTo>
                          <a:pt x="392" y="35"/>
                        </a:lnTo>
                        <a:lnTo>
                          <a:pt x="349" y="21"/>
                        </a:lnTo>
                        <a:lnTo>
                          <a:pt x="330" y="16"/>
                        </a:lnTo>
                        <a:lnTo>
                          <a:pt x="311" y="14"/>
                        </a:lnTo>
                        <a:lnTo>
                          <a:pt x="300" y="14"/>
                        </a:lnTo>
                        <a:lnTo>
                          <a:pt x="291" y="14"/>
                        </a:lnTo>
                        <a:lnTo>
                          <a:pt x="283" y="15"/>
                        </a:lnTo>
                        <a:lnTo>
                          <a:pt x="274" y="17"/>
                        </a:lnTo>
                        <a:lnTo>
                          <a:pt x="260" y="21"/>
                        </a:lnTo>
                        <a:lnTo>
                          <a:pt x="246" y="27"/>
                        </a:lnTo>
                        <a:lnTo>
                          <a:pt x="231" y="33"/>
                        </a:lnTo>
                        <a:lnTo>
                          <a:pt x="219" y="39"/>
                        </a:lnTo>
                        <a:lnTo>
                          <a:pt x="207" y="46"/>
                        </a:lnTo>
                        <a:lnTo>
                          <a:pt x="195" y="53"/>
                        </a:lnTo>
                        <a:lnTo>
                          <a:pt x="184" y="61"/>
                        </a:lnTo>
                        <a:lnTo>
                          <a:pt x="174" y="70"/>
                        </a:lnTo>
                        <a:lnTo>
                          <a:pt x="163" y="79"/>
                        </a:lnTo>
                        <a:lnTo>
                          <a:pt x="153" y="88"/>
                        </a:lnTo>
                        <a:lnTo>
                          <a:pt x="144" y="99"/>
                        </a:lnTo>
                        <a:lnTo>
                          <a:pt x="135" y="110"/>
                        </a:lnTo>
                        <a:lnTo>
                          <a:pt x="119" y="132"/>
                        </a:lnTo>
                        <a:lnTo>
                          <a:pt x="104" y="155"/>
                        </a:lnTo>
                        <a:lnTo>
                          <a:pt x="88" y="180"/>
                        </a:lnTo>
                        <a:lnTo>
                          <a:pt x="75" y="204"/>
                        </a:lnTo>
                        <a:lnTo>
                          <a:pt x="62" y="230"/>
                        </a:lnTo>
                        <a:lnTo>
                          <a:pt x="50" y="256"/>
                        </a:lnTo>
                        <a:lnTo>
                          <a:pt x="26" y="308"/>
                        </a:lnTo>
                        <a:lnTo>
                          <a:pt x="0" y="356"/>
                        </a:lnTo>
                        <a:lnTo>
                          <a:pt x="6" y="335"/>
                        </a:lnTo>
                        <a:lnTo>
                          <a:pt x="13" y="311"/>
                        </a:lnTo>
                        <a:lnTo>
                          <a:pt x="24" y="284"/>
                        </a:lnTo>
                        <a:lnTo>
                          <a:pt x="35" y="256"/>
                        </a:lnTo>
                        <a:lnTo>
                          <a:pt x="48" y="227"/>
                        </a:lnTo>
                        <a:lnTo>
                          <a:pt x="62" y="198"/>
                        </a:lnTo>
                        <a:lnTo>
                          <a:pt x="78" y="169"/>
                        </a:lnTo>
                        <a:lnTo>
                          <a:pt x="96" y="140"/>
                        </a:lnTo>
                        <a:lnTo>
                          <a:pt x="114" y="114"/>
                        </a:lnTo>
                        <a:lnTo>
                          <a:pt x="134" y="88"/>
                        </a:lnTo>
                        <a:lnTo>
                          <a:pt x="144" y="76"/>
                        </a:lnTo>
                        <a:lnTo>
                          <a:pt x="154" y="65"/>
                        </a:lnTo>
                        <a:lnTo>
                          <a:pt x="166" y="54"/>
                        </a:lnTo>
                        <a:lnTo>
                          <a:pt x="177" y="44"/>
                        </a:lnTo>
                        <a:lnTo>
                          <a:pt x="188" y="36"/>
                        </a:lnTo>
                        <a:lnTo>
                          <a:pt x="199" y="27"/>
                        </a:lnTo>
                        <a:lnTo>
                          <a:pt x="211" y="19"/>
                        </a:lnTo>
                        <a:lnTo>
                          <a:pt x="223" y="13"/>
                        </a:lnTo>
                        <a:lnTo>
                          <a:pt x="235" y="8"/>
                        </a:lnTo>
                        <a:lnTo>
                          <a:pt x="248" y="4"/>
                        </a:lnTo>
                        <a:lnTo>
                          <a:pt x="260" y="1"/>
                        </a:lnTo>
                        <a:lnTo>
                          <a:pt x="273" y="0"/>
                        </a:lnTo>
                        <a:lnTo>
                          <a:pt x="298" y="0"/>
                        </a:lnTo>
                        <a:lnTo>
                          <a:pt x="324" y="1"/>
                        </a:lnTo>
                        <a:lnTo>
                          <a:pt x="349" y="4"/>
                        </a:lnTo>
                        <a:lnTo>
                          <a:pt x="372" y="9"/>
                        </a:lnTo>
                        <a:lnTo>
                          <a:pt x="397" y="15"/>
                        </a:lnTo>
                        <a:lnTo>
                          <a:pt x="420" y="21"/>
                        </a:lnTo>
                        <a:lnTo>
                          <a:pt x="442" y="30"/>
                        </a:lnTo>
                        <a:lnTo>
                          <a:pt x="466" y="37"/>
                        </a:lnTo>
                        <a:lnTo>
                          <a:pt x="488" y="45"/>
                        </a:lnTo>
                        <a:lnTo>
                          <a:pt x="510" y="52"/>
                        </a:lnTo>
                        <a:lnTo>
                          <a:pt x="534" y="58"/>
                        </a:lnTo>
                        <a:lnTo>
                          <a:pt x="557" y="64"/>
                        </a:lnTo>
                        <a:lnTo>
                          <a:pt x="580" y="69"/>
                        </a:lnTo>
                        <a:lnTo>
                          <a:pt x="604" y="73"/>
                        </a:lnTo>
                        <a:lnTo>
                          <a:pt x="628" y="74"/>
                        </a:lnTo>
                        <a:lnTo>
                          <a:pt x="652" y="7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21" name="Freeform 1238"/>
                  <p:cNvSpPr>
                    <a:spLocks/>
                  </p:cNvSpPr>
                  <p:nvPr/>
                </p:nvSpPr>
                <p:spPr bwMode="auto">
                  <a:xfrm>
                    <a:off x="1436" y="2530"/>
                    <a:ext cx="52" cy="38"/>
                  </a:xfrm>
                  <a:custGeom>
                    <a:avLst/>
                    <a:gdLst>
                      <a:gd name="T0" fmla="*/ 0 w 675"/>
                      <a:gd name="T1" fmla="*/ 0 h 490"/>
                      <a:gd name="T2" fmla="*/ 0 w 675"/>
                      <a:gd name="T3" fmla="*/ 0 h 490"/>
                      <a:gd name="T4" fmla="*/ 0 w 675"/>
                      <a:gd name="T5" fmla="*/ 0 h 490"/>
                      <a:gd name="T6" fmla="*/ 0 w 675"/>
                      <a:gd name="T7" fmla="*/ 0 h 490"/>
                      <a:gd name="T8" fmla="*/ 0 w 675"/>
                      <a:gd name="T9" fmla="*/ 0 h 490"/>
                      <a:gd name="T10" fmla="*/ 0 w 675"/>
                      <a:gd name="T11" fmla="*/ 0 h 490"/>
                      <a:gd name="T12" fmla="*/ 0 w 675"/>
                      <a:gd name="T13" fmla="*/ 0 h 490"/>
                      <a:gd name="T14" fmla="*/ 0 w 675"/>
                      <a:gd name="T15" fmla="*/ 0 h 490"/>
                      <a:gd name="T16" fmla="*/ 0 w 675"/>
                      <a:gd name="T17" fmla="*/ 0 h 490"/>
                      <a:gd name="T18" fmla="*/ 0 w 675"/>
                      <a:gd name="T19" fmla="*/ 0 h 490"/>
                      <a:gd name="T20" fmla="*/ 0 w 675"/>
                      <a:gd name="T21" fmla="*/ 0 h 490"/>
                      <a:gd name="T22" fmla="*/ 0 w 675"/>
                      <a:gd name="T23" fmla="*/ 0 h 490"/>
                      <a:gd name="T24" fmla="*/ 0 w 675"/>
                      <a:gd name="T25" fmla="*/ 0 h 490"/>
                      <a:gd name="T26" fmla="*/ 0 w 675"/>
                      <a:gd name="T27" fmla="*/ 0 h 490"/>
                      <a:gd name="T28" fmla="*/ 0 w 675"/>
                      <a:gd name="T29" fmla="*/ 0 h 490"/>
                      <a:gd name="T30" fmla="*/ 0 w 675"/>
                      <a:gd name="T31" fmla="*/ 0 h 490"/>
                      <a:gd name="T32" fmla="*/ 0 w 675"/>
                      <a:gd name="T33" fmla="*/ 0 h 490"/>
                      <a:gd name="T34" fmla="*/ 0 w 675"/>
                      <a:gd name="T35" fmla="*/ 0 h 490"/>
                      <a:gd name="T36" fmla="*/ 0 w 675"/>
                      <a:gd name="T37" fmla="*/ 0 h 490"/>
                      <a:gd name="T38" fmla="*/ 0 w 675"/>
                      <a:gd name="T39" fmla="*/ 0 h 490"/>
                      <a:gd name="T40" fmla="*/ 0 w 675"/>
                      <a:gd name="T41" fmla="*/ 0 h 490"/>
                      <a:gd name="T42" fmla="*/ 0 w 675"/>
                      <a:gd name="T43" fmla="*/ 0 h 490"/>
                      <a:gd name="T44" fmla="*/ 0 w 675"/>
                      <a:gd name="T45" fmla="*/ 0 h 490"/>
                      <a:gd name="T46" fmla="*/ 0 w 675"/>
                      <a:gd name="T47" fmla="*/ 0 h 490"/>
                      <a:gd name="T48" fmla="*/ 0 w 675"/>
                      <a:gd name="T49" fmla="*/ 0 h 490"/>
                      <a:gd name="T50" fmla="*/ 0 w 675"/>
                      <a:gd name="T51" fmla="*/ 0 h 490"/>
                      <a:gd name="T52" fmla="*/ 0 w 675"/>
                      <a:gd name="T53" fmla="*/ 0 h 490"/>
                      <a:gd name="T54" fmla="*/ 0 w 675"/>
                      <a:gd name="T55" fmla="*/ 0 h 490"/>
                      <a:gd name="T56" fmla="*/ 0 w 675"/>
                      <a:gd name="T57" fmla="*/ 0 h 490"/>
                      <a:gd name="T58" fmla="*/ 0 w 675"/>
                      <a:gd name="T59" fmla="*/ 0 h 490"/>
                      <a:gd name="T60" fmla="*/ 0 w 675"/>
                      <a:gd name="T61" fmla="*/ 0 h 490"/>
                      <a:gd name="T62" fmla="*/ 0 w 675"/>
                      <a:gd name="T63" fmla="*/ 0 h 490"/>
                      <a:gd name="T64" fmla="*/ 0 w 675"/>
                      <a:gd name="T65" fmla="*/ 0 h 490"/>
                      <a:gd name="T66" fmla="*/ 0 w 675"/>
                      <a:gd name="T67" fmla="*/ 0 h 490"/>
                      <a:gd name="T68" fmla="*/ 0 w 675"/>
                      <a:gd name="T69" fmla="*/ 0 h 490"/>
                      <a:gd name="T70" fmla="*/ 0 w 675"/>
                      <a:gd name="T71" fmla="*/ 0 h 490"/>
                      <a:gd name="T72" fmla="*/ 0 w 675"/>
                      <a:gd name="T73" fmla="*/ 0 h 490"/>
                      <a:gd name="T74" fmla="*/ 0 w 675"/>
                      <a:gd name="T75" fmla="*/ 0 h 490"/>
                      <a:gd name="T76" fmla="*/ 0 w 675"/>
                      <a:gd name="T77" fmla="*/ 0 h 490"/>
                      <a:gd name="T78" fmla="*/ 0 w 675"/>
                      <a:gd name="T79" fmla="*/ 0 h 490"/>
                      <a:gd name="T80" fmla="*/ 0 w 675"/>
                      <a:gd name="T81" fmla="*/ 0 h 490"/>
                      <a:gd name="T82" fmla="*/ 0 w 675"/>
                      <a:gd name="T83" fmla="*/ 0 h 490"/>
                      <a:gd name="T84" fmla="*/ 0 w 675"/>
                      <a:gd name="T85" fmla="*/ 0 h 490"/>
                      <a:gd name="T86" fmla="*/ 0 w 675"/>
                      <a:gd name="T87" fmla="*/ 0 h 490"/>
                      <a:gd name="T88" fmla="*/ 0 w 675"/>
                      <a:gd name="T89" fmla="*/ 0 h 490"/>
                      <a:gd name="T90" fmla="*/ 0 w 675"/>
                      <a:gd name="T91" fmla="*/ 0 h 490"/>
                      <a:gd name="T92" fmla="*/ 0 w 675"/>
                      <a:gd name="T93" fmla="*/ 0 h 490"/>
                      <a:gd name="T94" fmla="*/ 0 w 675"/>
                      <a:gd name="T95" fmla="*/ 0 h 490"/>
                      <a:gd name="T96" fmla="*/ 0 w 675"/>
                      <a:gd name="T97" fmla="*/ 0 h 4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5"/>
                      <a:gd name="T148" fmla="*/ 0 h 490"/>
                      <a:gd name="T149" fmla="*/ 675 w 675"/>
                      <a:gd name="T150" fmla="*/ 490 h 4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5" h="490">
                        <a:moveTo>
                          <a:pt x="669" y="425"/>
                        </a:moveTo>
                        <a:lnTo>
                          <a:pt x="671" y="420"/>
                        </a:lnTo>
                        <a:lnTo>
                          <a:pt x="673" y="413"/>
                        </a:lnTo>
                        <a:lnTo>
                          <a:pt x="674" y="405"/>
                        </a:lnTo>
                        <a:lnTo>
                          <a:pt x="675" y="396"/>
                        </a:lnTo>
                        <a:lnTo>
                          <a:pt x="675" y="375"/>
                        </a:lnTo>
                        <a:lnTo>
                          <a:pt x="675" y="352"/>
                        </a:lnTo>
                        <a:lnTo>
                          <a:pt x="674" y="330"/>
                        </a:lnTo>
                        <a:lnTo>
                          <a:pt x="672" y="310"/>
                        </a:lnTo>
                        <a:lnTo>
                          <a:pt x="670" y="291"/>
                        </a:lnTo>
                        <a:lnTo>
                          <a:pt x="667" y="279"/>
                        </a:lnTo>
                        <a:lnTo>
                          <a:pt x="663" y="265"/>
                        </a:lnTo>
                        <a:lnTo>
                          <a:pt x="658" y="247"/>
                        </a:lnTo>
                        <a:lnTo>
                          <a:pt x="651" y="228"/>
                        </a:lnTo>
                        <a:lnTo>
                          <a:pt x="644" y="208"/>
                        </a:lnTo>
                        <a:lnTo>
                          <a:pt x="636" y="190"/>
                        </a:lnTo>
                        <a:lnTo>
                          <a:pt x="627" y="174"/>
                        </a:lnTo>
                        <a:lnTo>
                          <a:pt x="621" y="168"/>
                        </a:lnTo>
                        <a:lnTo>
                          <a:pt x="616" y="162"/>
                        </a:lnTo>
                        <a:lnTo>
                          <a:pt x="611" y="156"/>
                        </a:lnTo>
                        <a:lnTo>
                          <a:pt x="604" y="153"/>
                        </a:lnTo>
                        <a:lnTo>
                          <a:pt x="591" y="148"/>
                        </a:lnTo>
                        <a:lnTo>
                          <a:pt x="579" y="142"/>
                        </a:lnTo>
                        <a:lnTo>
                          <a:pt x="568" y="136"/>
                        </a:lnTo>
                        <a:lnTo>
                          <a:pt x="557" y="129"/>
                        </a:lnTo>
                        <a:lnTo>
                          <a:pt x="535" y="113"/>
                        </a:lnTo>
                        <a:lnTo>
                          <a:pt x="515" y="96"/>
                        </a:lnTo>
                        <a:lnTo>
                          <a:pt x="495" y="79"/>
                        </a:lnTo>
                        <a:lnTo>
                          <a:pt x="474" y="63"/>
                        </a:lnTo>
                        <a:lnTo>
                          <a:pt x="462" y="56"/>
                        </a:lnTo>
                        <a:lnTo>
                          <a:pt x="451" y="50"/>
                        </a:lnTo>
                        <a:lnTo>
                          <a:pt x="439" y="44"/>
                        </a:lnTo>
                        <a:lnTo>
                          <a:pt x="426" y="39"/>
                        </a:lnTo>
                        <a:lnTo>
                          <a:pt x="411" y="35"/>
                        </a:lnTo>
                        <a:lnTo>
                          <a:pt x="393" y="32"/>
                        </a:lnTo>
                        <a:lnTo>
                          <a:pt x="372" y="28"/>
                        </a:lnTo>
                        <a:lnTo>
                          <a:pt x="352" y="25"/>
                        </a:lnTo>
                        <a:lnTo>
                          <a:pt x="331" y="21"/>
                        </a:lnTo>
                        <a:lnTo>
                          <a:pt x="308" y="15"/>
                        </a:lnTo>
                        <a:lnTo>
                          <a:pt x="298" y="12"/>
                        </a:lnTo>
                        <a:lnTo>
                          <a:pt x="288" y="9"/>
                        </a:lnTo>
                        <a:lnTo>
                          <a:pt x="279" y="6"/>
                        </a:lnTo>
                        <a:lnTo>
                          <a:pt x="270" y="2"/>
                        </a:lnTo>
                        <a:lnTo>
                          <a:pt x="261" y="1"/>
                        </a:lnTo>
                        <a:lnTo>
                          <a:pt x="252" y="0"/>
                        </a:lnTo>
                        <a:lnTo>
                          <a:pt x="241" y="1"/>
                        </a:lnTo>
                        <a:lnTo>
                          <a:pt x="232" y="2"/>
                        </a:lnTo>
                        <a:lnTo>
                          <a:pt x="222" y="4"/>
                        </a:lnTo>
                        <a:lnTo>
                          <a:pt x="212" y="6"/>
                        </a:lnTo>
                        <a:lnTo>
                          <a:pt x="202" y="9"/>
                        </a:lnTo>
                        <a:lnTo>
                          <a:pt x="192" y="13"/>
                        </a:lnTo>
                        <a:lnTo>
                          <a:pt x="182" y="17"/>
                        </a:lnTo>
                        <a:lnTo>
                          <a:pt x="172" y="22"/>
                        </a:lnTo>
                        <a:lnTo>
                          <a:pt x="163" y="27"/>
                        </a:lnTo>
                        <a:lnTo>
                          <a:pt x="155" y="32"/>
                        </a:lnTo>
                        <a:lnTo>
                          <a:pt x="147" y="38"/>
                        </a:lnTo>
                        <a:lnTo>
                          <a:pt x="140" y="44"/>
                        </a:lnTo>
                        <a:lnTo>
                          <a:pt x="134" y="51"/>
                        </a:lnTo>
                        <a:lnTo>
                          <a:pt x="128" y="58"/>
                        </a:lnTo>
                        <a:lnTo>
                          <a:pt x="127" y="61"/>
                        </a:lnTo>
                        <a:lnTo>
                          <a:pt x="127" y="64"/>
                        </a:lnTo>
                        <a:lnTo>
                          <a:pt x="128" y="68"/>
                        </a:lnTo>
                        <a:lnTo>
                          <a:pt x="129" y="72"/>
                        </a:lnTo>
                        <a:lnTo>
                          <a:pt x="133" y="82"/>
                        </a:lnTo>
                        <a:lnTo>
                          <a:pt x="138" y="94"/>
                        </a:lnTo>
                        <a:lnTo>
                          <a:pt x="143" y="107"/>
                        </a:lnTo>
                        <a:lnTo>
                          <a:pt x="147" y="120"/>
                        </a:lnTo>
                        <a:lnTo>
                          <a:pt x="148" y="127"/>
                        </a:lnTo>
                        <a:lnTo>
                          <a:pt x="149" y="134"/>
                        </a:lnTo>
                        <a:lnTo>
                          <a:pt x="148" y="140"/>
                        </a:lnTo>
                        <a:lnTo>
                          <a:pt x="147" y="147"/>
                        </a:lnTo>
                        <a:lnTo>
                          <a:pt x="144" y="156"/>
                        </a:lnTo>
                        <a:lnTo>
                          <a:pt x="141" y="165"/>
                        </a:lnTo>
                        <a:lnTo>
                          <a:pt x="137" y="172"/>
                        </a:lnTo>
                        <a:lnTo>
                          <a:pt x="133" y="179"/>
                        </a:lnTo>
                        <a:lnTo>
                          <a:pt x="123" y="192"/>
                        </a:lnTo>
                        <a:lnTo>
                          <a:pt x="113" y="203"/>
                        </a:lnTo>
                        <a:lnTo>
                          <a:pt x="102" y="215"/>
                        </a:lnTo>
                        <a:lnTo>
                          <a:pt x="91" y="227"/>
                        </a:lnTo>
                        <a:lnTo>
                          <a:pt x="86" y="235"/>
                        </a:lnTo>
                        <a:lnTo>
                          <a:pt x="81" y="243"/>
                        </a:lnTo>
                        <a:lnTo>
                          <a:pt x="77" y="251"/>
                        </a:lnTo>
                        <a:lnTo>
                          <a:pt x="74" y="259"/>
                        </a:lnTo>
                        <a:lnTo>
                          <a:pt x="66" y="286"/>
                        </a:lnTo>
                        <a:lnTo>
                          <a:pt x="59" y="317"/>
                        </a:lnTo>
                        <a:lnTo>
                          <a:pt x="53" y="349"/>
                        </a:lnTo>
                        <a:lnTo>
                          <a:pt x="45" y="382"/>
                        </a:lnTo>
                        <a:lnTo>
                          <a:pt x="41" y="398"/>
                        </a:lnTo>
                        <a:lnTo>
                          <a:pt x="37" y="414"/>
                        </a:lnTo>
                        <a:lnTo>
                          <a:pt x="32" y="429"/>
                        </a:lnTo>
                        <a:lnTo>
                          <a:pt x="26" y="444"/>
                        </a:lnTo>
                        <a:lnTo>
                          <a:pt x="20" y="458"/>
                        </a:lnTo>
                        <a:lnTo>
                          <a:pt x="14" y="470"/>
                        </a:lnTo>
                        <a:lnTo>
                          <a:pt x="7" y="481"/>
                        </a:lnTo>
                        <a:lnTo>
                          <a:pt x="0" y="490"/>
                        </a:lnTo>
                        <a:lnTo>
                          <a:pt x="30" y="475"/>
                        </a:lnTo>
                        <a:lnTo>
                          <a:pt x="57" y="460"/>
                        </a:lnTo>
                        <a:lnTo>
                          <a:pt x="83" y="445"/>
                        </a:lnTo>
                        <a:lnTo>
                          <a:pt x="107" y="427"/>
                        </a:lnTo>
                        <a:lnTo>
                          <a:pt x="130" y="408"/>
                        </a:lnTo>
                        <a:lnTo>
                          <a:pt x="152" y="388"/>
                        </a:lnTo>
                        <a:lnTo>
                          <a:pt x="175" y="364"/>
                        </a:lnTo>
                        <a:lnTo>
                          <a:pt x="197" y="338"/>
                        </a:lnTo>
                        <a:lnTo>
                          <a:pt x="200" y="334"/>
                        </a:lnTo>
                        <a:lnTo>
                          <a:pt x="203" y="329"/>
                        </a:lnTo>
                        <a:lnTo>
                          <a:pt x="206" y="323"/>
                        </a:lnTo>
                        <a:lnTo>
                          <a:pt x="209" y="317"/>
                        </a:lnTo>
                        <a:lnTo>
                          <a:pt x="213" y="305"/>
                        </a:lnTo>
                        <a:lnTo>
                          <a:pt x="216" y="290"/>
                        </a:lnTo>
                        <a:lnTo>
                          <a:pt x="219" y="261"/>
                        </a:lnTo>
                        <a:lnTo>
                          <a:pt x="222" y="228"/>
                        </a:lnTo>
                        <a:lnTo>
                          <a:pt x="223" y="213"/>
                        </a:lnTo>
                        <a:lnTo>
                          <a:pt x="224" y="197"/>
                        </a:lnTo>
                        <a:lnTo>
                          <a:pt x="226" y="183"/>
                        </a:lnTo>
                        <a:lnTo>
                          <a:pt x="229" y="168"/>
                        </a:lnTo>
                        <a:lnTo>
                          <a:pt x="232" y="154"/>
                        </a:lnTo>
                        <a:lnTo>
                          <a:pt x="237" y="142"/>
                        </a:lnTo>
                        <a:lnTo>
                          <a:pt x="240" y="137"/>
                        </a:lnTo>
                        <a:lnTo>
                          <a:pt x="243" y="132"/>
                        </a:lnTo>
                        <a:lnTo>
                          <a:pt x="247" y="127"/>
                        </a:lnTo>
                        <a:lnTo>
                          <a:pt x="251" y="123"/>
                        </a:lnTo>
                        <a:lnTo>
                          <a:pt x="267" y="130"/>
                        </a:lnTo>
                        <a:lnTo>
                          <a:pt x="288" y="142"/>
                        </a:lnTo>
                        <a:lnTo>
                          <a:pt x="315" y="157"/>
                        </a:lnTo>
                        <a:lnTo>
                          <a:pt x="345" y="177"/>
                        </a:lnTo>
                        <a:lnTo>
                          <a:pt x="376" y="198"/>
                        </a:lnTo>
                        <a:lnTo>
                          <a:pt x="407" y="220"/>
                        </a:lnTo>
                        <a:lnTo>
                          <a:pt x="436" y="244"/>
                        </a:lnTo>
                        <a:lnTo>
                          <a:pt x="464" y="267"/>
                        </a:lnTo>
                        <a:lnTo>
                          <a:pt x="470" y="273"/>
                        </a:lnTo>
                        <a:lnTo>
                          <a:pt x="475" y="281"/>
                        </a:lnTo>
                        <a:lnTo>
                          <a:pt x="480" y="289"/>
                        </a:lnTo>
                        <a:lnTo>
                          <a:pt x="485" y="297"/>
                        </a:lnTo>
                        <a:lnTo>
                          <a:pt x="490" y="306"/>
                        </a:lnTo>
                        <a:lnTo>
                          <a:pt x="496" y="314"/>
                        </a:lnTo>
                        <a:lnTo>
                          <a:pt x="501" y="321"/>
                        </a:lnTo>
                        <a:lnTo>
                          <a:pt x="508" y="326"/>
                        </a:lnTo>
                        <a:lnTo>
                          <a:pt x="523" y="335"/>
                        </a:lnTo>
                        <a:lnTo>
                          <a:pt x="541" y="343"/>
                        </a:lnTo>
                        <a:lnTo>
                          <a:pt x="560" y="352"/>
                        </a:lnTo>
                        <a:lnTo>
                          <a:pt x="580" y="361"/>
                        </a:lnTo>
                        <a:lnTo>
                          <a:pt x="591" y="366"/>
                        </a:lnTo>
                        <a:lnTo>
                          <a:pt x="602" y="373"/>
                        </a:lnTo>
                        <a:lnTo>
                          <a:pt x="614" y="379"/>
                        </a:lnTo>
                        <a:lnTo>
                          <a:pt x="625" y="386"/>
                        </a:lnTo>
                        <a:lnTo>
                          <a:pt x="636" y="394"/>
                        </a:lnTo>
                        <a:lnTo>
                          <a:pt x="647" y="403"/>
                        </a:lnTo>
                        <a:lnTo>
                          <a:pt x="658" y="414"/>
                        </a:lnTo>
                        <a:lnTo>
                          <a:pt x="669" y="42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22" name="Freeform 1239"/>
                  <p:cNvSpPr>
                    <a:spLocks/>
                  </p:cNvSpPr>
                  <p:nvPr/>
                </p:nvSpPr>
                <p:spPr bwMode="auto">
                  <a:xfrm>
                    <a:off x="1489" y="2488"/>
                    <a:ext cx="45" cy="26"/>
                  </a:xfrm>
                  <a:custGeom>
                    <a:avLst/>
                    <a:gdLst>
                      <a:gd name="T0" fmla="*/ 0 w 585"/>
                      <a:gd name="T1" fmla="*/ 0 h 346"/>
                      <a:gd name="T2" fmla="*/ 0 w 585"/>
                      <a:gd name="T3" fmla="*/ 0 h 346"/>
                      <a:gd name="T4" fmla="*/ 0 w 585"/>
                      <a:gd name="T5" fmla="*/ 0 h 346"/>
                      <a:gd name="T6" fmla="*/ 0 w 585"/>
                      <a:gd name="T7" fmla="*/ 0 h 346"/>
                      <a:gd name="T8" fmla="*/ 0 w 585"/>
                      <a:gd name="T9" fmla="*/ 0 h 346"/>
                      <a:gd name="T10" fmla="*/ 0 w 585"/>
                      <a:gd name="T11" fmla="*/ 0 h 346"/>
                      <a:gd name="T12" fmla="*/ 0 w 585"/>
                      <a:gd name="T13" fmla="*/ 0 h 346"/>
                      <a:gd name="T14" fmla="*/ 0 w 585"/>
                      <a:gd name="T15" fmla="*/ 0 h 346"/>
                      <a:gd name="T16" fmla="*/ 0 w 585"/>
                      <a:gd name="T17" fmla="*/ 0 h 346"/>
                      <a:gd name="T18" fmla="*/ 0 w 585"/>
                      <a:gd name="T19" fmla="*/ 0 h 346"/>
                      <a:gd name="T20" fmla="*/ 0 w 585"/>
                      <a:gd name="T21" fmla="*/ 0 h 346"/>
                      <a:gd name="T22" fmla="*/ 0 w 585"/>
                      <a:gd name="T23" fmla="*/ 0 h 346"/>
                      <a:gd name="T24" fmla="*/ 0 w 585"/>
                      <a:gd name="T25" fmla="*/ 0 h 346"/>
                      <a:gd name="T26" fmla="*/ 0 w 585"/>
                      <a:gd name="T27" fmla="*/ 0 h 346"/>
                      <a:gd name="T28" fmla="*/ 0 w 585"/>
                      <a:gd name="T29" fmla="*/ 0 h 346"/>
                      <a:gd name="T30" fmla="*/ 0 w 585"/>
                      <a:gd name="T31" fmla="*/ 0 h 346"/>
                      <a:gd name="T32" fmla="*/ 0 w 585"/>
                      <a:gd name="T33" fmla="*/ 0 h 346"/>
                      <a:gd name="T34" fmla="*/ 0 w 585"/>
                      <a:gd name="T35" fmla="*/ 0 h 346"/>
                      <a:gd name="T36" fmla="*/ 0 w 585"/>
                      <a:gd name="T37" fmla="*/ 0 h 346"/>
                      <a:gd name="T38" fmla="*/ 0 w 585"/>
                      <a:gd name="T39" fmla="*/ 0 h 346"/>
                      <a:gd name="T40" fmla="*/ 0 w 585"/>
                      <a:gd name="T41" fmla="*/ 0 h 346"/>
                      <a:gd name="T42" fmla="*/ 0 w 585"/>
                      <a:gd name="T43" fmla="*/ 0 h 346"/>
                      <a:gd name="T44" fmla="*/ 0 w 585"/>
                      <a:gd name="T45" fmla="*/ 0 h 346"/>
                      <a:gd name="T46" fmla="*/ 0 w 585"/>
                      <a:gd name="T47" fmla="*/ 0 h 346"/>
                      <a:gd name="T48" fmla="*/ 0 w 585"/>
                      <a:gd name="T49" fmla="*/ 0 h 346"/>
                      <a:gd name="T50" fmla="*/ 0 w 585"/>
                      <a:gd name="T51" fmla="*/ 0 h 346"/>
                      <a:gd name="T52" fmla="*/ 0 w 585"/>
                      <a:gd name="T53" fmla="*/ 0 h 346"/>
                      <a:gd name="T54" fmla="*/ 0 w 585"/>
                      <a:gd name="T55" fmla="*/ 0 h 346"/>
                      <a:gd name="T56" fmla="*/ 0 w 585"/>
                      <a:gd name="T57" fmla="*/ 0 h 346"/>
                      <a:gd name="T58" fmla="*/ 0 w 585"/>
                      <a:gd name="T59" fmla="*/ 0 h 346"/>
                      <a:gd name="T60" fmla="*/ 0 w 585"/>
                      <a:gd name="T61" fmla="*/ 0 h 346"/>
                      <a:gd name="T62" fmla="*/ 0 w 585"/>
                      <a:gd name="T63" fmla="*/ 0 h 346"/>
                      <a:gd name="T64" fmla="*/ 0 w 585"/>
                      <a:gd name="T65" fmla="*/ 0 h 346"/>
                      <a:gd name="T66" fmla="*/ 0 w 585"/>
                      <a:gd name="T67" fmla="*/ 0 h 346"/>
                      <a:gd name="T68" fmla="*/ 0 w 585"/>
                      <a:gd name="T69" fmla="*/ 0 h 346"/>
                      <a:gd name="T70" fmla="*/ 0 w 585"/>
                      <a:gd name="T71" fmla="*/ 0 h 346"/>
                      <a:gd name="T72" fmla="*/ 0 w 585"/>
                      <a:gd name="T73" fmla="*/ 0 h 346"/>
                      <a:gd name="T74" fmla="*/ 0 w 585"/>
                      <a:gd name="T75" fmla="*/ 0 h 346"/>
                      <a:gd name="T76" fmla="*/ 0 w 585"/>
                      <a:gd name="T77" fmla="*/ 0 h 346"/>
                      <a:gd name="T78" fmla="*/ 0 w 585"/>
                      <a:gd name="T79" fmla="*/ 0 h 346"/>
                      <a:gd name="T80" fmla="*/ 0 w 585"/>
                      <a:gd name="T81" fmla="*/ 0 h 346"/>
                      <a:gd name="T82" fmla="*/ 0 w 585"/>
                      <a:gd name="T83" fmla="*/ 0 h 346"/>
                      <a:gd name="T84" fmla="*/ 0 w 585"/>
                      <a:gd name="T85" fmla="*/ 0 h 346"/>
                      <a:gd name="T86" fmla="*/ 0 w 585"/>
                      <a:gd name="T87" fmla="*/ 0 h 346"/>
                      <a:gd name="T88" fmla="*/ 0 w 585"/>
                      <a:gd name="T89" fmla="*/ 0 h 346"/>
                      <a:gd name="T90" fmla="*/ 0 w 585"/>
                      <a:gd name="T91" fmla="*/ 0 h 346"/>
                      <a:gd name="T92" fmla="*/ 0 w 585"/>
                      <a:gd name="T93" fmla="*/ 0 h 346"/>
                      <a:gd name="T94" fmla="*/ 0 w 585"/>
                      <a:gd name="T95" fmla="*/ 0 h 346"/>
                      <a:gd name="T96" fmla="*/ 0 w 585"/>
                      <a:gd name="T97" fmla="*/ 0 h 346"/>
                      <a:gd name="T98" fmla="*/ 0 w 585"/>
                      <a:gd name="T99" fmla="*/ 0 h 346"/>
                      <a:gd name="T100" fmla="*/ 0 w 585"/>
                      <a:gd name="T101" fmla="*/ 0 h 346"/>
                      <a:gd name="T102" fmla="*/ 0 w 585"/>
                      <a:gd name="T103" fmla="*/ 0 h 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85"/>
                      <a:gd name="T157" fmla="*/ 0 h 346"/>
                      <a:gd name="T158" fmla="*/ 585 w 585"/>
                      <a:gd name="T159" fmla="*/ 346 h 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85" h="346">
                        <a:moveTo>
                          <a:pt x="39" y="100"/>
                        </a:moveTo>
                        <a:lnTo>
                          <a:pt x="58" y="91"/>
                        </a:lnTo>
                        <a:lnTo>
                          <a:pt x="79" y="80"/>
                        </a:lnTo>
                        <a:lnTo>
                          <a:pt x="98" y="70"/>
                        </a:lnTo>
                        <a:lnTo>
                          <a:pt x="118" y="61"/>
                        </a:lnTo>
                        <a:lnTo>
                          <a:pt x="139" y="51"/>
                        </a:lnTo>
                        <a:lnTo>
                          <a:pt x="159" y="42"/>
                        </a:lnTo>
                        <a:lnTo>
                          <a:pt x="180" y="33"/>
                        </a:lnTo>
                        <a:lnTo>
                          <a:pt x="201" y="24"/>
                        </a:lnTo>
                        <a:lnTo>
                          <a:pt x="208" y="23"/>
                        </a:lnTo>
                        <a:lnTo>
                          <a:pt x="214" y="23"/>
                        </a:lnTo>
                        <a:lnTo>
                          <a:pt x="220" y="23"/>
                        </a:lnTo>
                        <a:lnTo>
                          <a:pt x="227" y="23"/>
                        </a:lnTo>
                        <a:lnTo>
                          <a:pt x="233" y="23"/>
                        </a:lnTo>
                        <a:lnTo>
                          <a:pt x="240" y="24"/>
                        </a:lnTo>
                        <a:lnTo>
                          <a:pt x="246" y="24"/>
                        </a:lnTo>
                        <a:lnTo>
                          <a:pt x="253" y="23"/>
                        </a:lnTo>
                        <a:lnTo>
                          <a:pt x="260" y="21"/>
                        </a:lnTo>
                        <a:lnTo>
                          <a:pt x="268" y="18"/>
                        </a:lnTo>
                        <a:lnTo>
                          <a:pt x="277" y="13"/>
                        </a:lnTo>
                        <a:lnTo>
                          <a:pt x="284" y="9"/>
                        </a:lnTo>
                        <a:lnTo>
                          <a:pt x="292" y="6"/>
                        </a:lnTo>
                        <a:lnTo>
                          <a:pt x="300" y="3"/>
                        </a:lnTo>
                        <a:lnTo>
                          <a:pt x="308" y="1"/>
                        </a:lnTo>
                        <a:lnTo>
                          <a:pt x="316" y="0"/>
                        </a:lnTo>
                        <a:lnTo>
                          <a:pt x="323" y="1"/>
                        </a:lnTo>
                        <a:lnTo>
                          <a:pt x="330" y="3"/>
                        </a:lnTo>
                        <a:lnTo>
                          <a:pt x="337" y="5"/>
                        </a:lnTo>
                        <a:lnTo>
                          <a:pt x="343" y="8"/>
                        </a:lnTo>
                        <a:lnTo>
                          <a:pt x="351" y="11"/>
                        </a:lnTo>
                        <a:lnTo>
                          <a:pt x="357" y="16"/>
                        </a:lnTo>
                        <a:lnTo>
                          <a:pt x="364" y="19"/>
                        </a:lnTo>
                        <a:lnTo>
                          <a:pt x="371" y="21"/>
                        </a:lnTo>
                        <a:lnTo>
                          <a:pt x="381" y="20"/>
                        </a:lnTo>
                        <a:lnTo>
                          <a:pt x="393" y="18"/>
                        </a:lnTo>
                        <a:lnTo>
                          <a:pt x="406" y="16"/>
                        </a:lnTo>
                        <a:lnTo>
                          <a:pt x="418" y="13"/>
                        </a:lnTo>
                        <a:lnTo>
                          <a:pt x="430" y="12"/>
                        </a:lnTo>
                        <a:lnTo>
                          <a:pt x="440" y="12"/>
                        </a:lnTo>
                        <a:lnTo>
                          <a:pt x="444" y="13"/>
                        </a:lnTo>
                        <a:lnTo>
                          <a:pt x="447" y="16"/>
                        </a:lnTo>
                        <a:lnTo>
                          <a:pt x="450" y="18"/>
                        </a:lnTo>
                        <a:lnTo>
                          <a:pt x="451" y="21"/>
                        </a:lnTo>
                        <a:lnTo>
                          <a:pt x="456" y="38"/>
                        </a:lnTo>
                        <a:lnTo>
                          <a:pt x="462" y="54"/>
                        </a:lnTo>
                        <a:lnTo>
                          <a:pt x="468" y="71"/>
                        </a:lnTo>
                        <a:lnTo>
                          <a:pt x="474" y="87"/>
                        </a:lnTo>
                        <a:lnTo>
                          <a:pt x="481" y="103"/>
                        </a:lnTo>
                        <a:lnTo>
                          <a:pt x="488" y="118"/>
                        </a:lnTo>
                        <a:lnTo>
                          <a:pt x="497" y="133"/>
                        </a:lnTo>
                        <a:lnTo>
                          <a:pt x="505" y="147"/>
                        </a:lnTo>
                        <a:lnTo>
                          <a:pt x="513" y="163"/>
                        </a:lnTo>
                        <a:lnTo>
                          <a:pt x="522" y="177"/>
                        </a:lnTo>
                        <a:lnTo>
                          <a:pt x="531" y="190"/>
                        </a:lnTo>
                        <a:lnTo>
                          <a:pt x="541" y="204"/>
                        </a:lnTo>
                        <a:lnTo>
                          <a:pt x="551" y="217"/>
                        </a:lnTo>
                        <a:lnTo>
                          <a:pt x="561" y="230"/>
                        </a:lnTo>
                        <a:lnTo>
                          <a:pt x="573" y="243"/>
                        </a:lnTo>
                        <a:lnTo>
                          <a:pt x="585" y="255"/>
                        </a:lnTo>
                        <a:lnTo>
                          <a:pt x="564" y="240"/>
                        </a:lnTo>
                        <a:lnTo>
                          <a:pt x="544" y="226"/>
                        </a:lnTo>
                        <a:lnTo>
                          <a:pt x="523" y="211"/>
                        </a:lnTo>
                        <a:lnTo>
                          <a:pt x="503" y="197"/>
                        </a:lnTo>
                        <a:lnTo>
                          <a:pt x="482" y="183"/>
                        </a:lnTo>
                        <a:lnTo>
                          <a:pt x="463" y="168"/>
                        </a:lnTo>
                        <a:lnTo>
                          <a:pt x="445" y="152"/>
                        </a:lnTo>
                        <a:lnTo>
                          <a:pt x="428" y="135"/>
                        </a:lnTo>
                        <a:lnTo>
                          <a:pt x="418" y="125"/>
                        </a:lnTo>
                        <a:lnTo>
                          <a:pt x="410" y="113"/>
                        </a:lnTo>
                        <a:lnTo>
                          <a:pt x="403" y="101"/>
                        </a:lnTo>
                        <a:lnTo>
                          <a:pt x="397" y="89"/>
                        </a:lnTo>
                        <a:lnTo>
                          <a:pt x="392" y="75"/>
                        </a:lnTo>
                        <a:lnTo>
                          <a:pt x="387" y="63"/>
                        </a:lnTo>
                        <a:lnTo>
                          <a:pt x="381" y="50"/>
                        </a:lnTo>
                        <a:lnTo>
                          <a:pt x="375" y="38"/>
                        </a:lnTo>
                        <a:lnTo>
                          <a:pt x="364" y="41"/>
                        </a:lnTo>
                        <a:lnTo>
                          <a:pt x="353" y="44"/>
                        </a:lnTo>
                        <a:lnTo>
                          <a:pt x="340" y="47"/>
                        </a:lnTo>
                        <a:lnTo>
                          <a:pt x="328" y="50"/>
                        </a:lnTo>
                        <a:lnTo>
                          <a:pt x="316" y="53"/>
                        </a:lnTo>
                        <a:lnTo>
                          <a:pt x="305" y="56"/>
                        </a:lnTo>
                        <a:lnTo>
                          <a:pt x="294" y="60"/>
                        </a:lnTo>
                        <a:lnTo>
                          <a:pt x="284" y="66"/>
                        </a:lnTo>
                        <a:lnTo>
                          <a:pt x="275" y="71"/>
                        </a:lnTo>
                        <a:lnTo>
                          <a:pt x="269" y="79"/>
                        </a:lnTo>
                        <a:lnTo>
                          <a:pt x="264" y="87"/>
                        </a:lnTo>
                        <a:lnTo>
                          <a:pt x="259" y="95"/>
                        </a:lnTo>
                        <a:lnTo>
                          <a:pt x="255" y="104"/>
                        </a:lnTo>
                        <a:lnTo>
                          <a:pt x="250" y="111"/>
                        </a:lnTo>
                        <a:lnTo>
                          <a:pt x="243" y="118"/>
                        </a:lnTo>
                        <a:lnTo>
                          <a:pt x="236" y="123"/>
                        </a:lnTo>
                        <a:lnTo>
                          <a:pt x="229" y="128"/>
                        </a:lnTo>
                        <a:lnTo>
                          <a:pt x="220" y="135"/>
                        </a:lnTo>
                        <a:lnTo>
                          <a:pt x="211" y="143"/>
                        </a:lnTo>
                        <a:lnTo>
                          <a:pt x="201" y="153"/>
                        </a:lnTo>
                        <a:lnTo>
                          <a:pt x="191" y="162"/>
                        </a:lnTo>
                        <a:lnTo>
                          <a:pt x="181" y="170"/>
                        </a:lnTo>
                        <a:lnTo>
                          <a:pt x="177" y="173"/>
                        </a:lnTo>
                        <a:lnTo>
                          <a:pt x="172" y="175"/>
                        </a:lnTo>
                        <a:lnTo>
                          <a:pt x="168" y="176"/>
                        </a:lnTo>
                        <a:lnTo>
                          <a:pt x="164" y="176"/>
                        </a:lnTo>
                        <a:lnTo>
                          <a:pt x="75" y="303"/>
                        </a:lnTo>
                        <a:lnTo>
                          <a:pt x="14" y="346"/>
                        </a:lnTo>
                        <a:lnTo>
                          <a:pt x="0" y="228"/>
                        </a:lnTo>
                        <a:lnTo>
                          <a:pt x="39" y="100"/>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grpSp>
            <p:grpSp>
              <p:nvGrpSpPr>
                <p:cNvPr id="34" name="Group 1240"/>
                <p:cNvGrpSpPr>
                  <a:grpSpLocks/>
                </p:cNvGrpSpPr>
                <p:nvPr/>
              </p:nvGrpSpPr>
              <p:grpSpPr bwMode="auto">
                <a:xfrm>
                  <a:off x="1428" y="2398"/>
                  <a:ext cx="383" cy="368"/>
                  <a:chOff x="1428" y="2398"/>
                  <a:chExt cx="383" cy="368"/>
                </a:xfrm>
              </p:grpSpPr>
              <p:sp>
                <p:nvSpPr>
                  <p:cNvPr id="223" name="Freeform 1241"/>
                  <p:cNvSpPr>
                    <a:spLocks/>
                  </p:cNvSpPr>
                  <p:nvPr/>
                </p:nvSpPr>
                <p:spPr bwMode="auto">
                  <a:xfrm>
                    <a:off x="1489" y="2519"/>
                    <a:ext cx="57" cy="31"/>
                  </a:xfrm>
                  <a:custGeom>
                    <a:avLst/>
                    <a:gdLst>
                      <a:gd name="T0" fmla="*/ 0 w 746"/>
                      <a:gd name="T1" fmla="*/ 0 h 394"/>
                      <a:gd name="T2" fmla="*/ 0 w 746"/>
                      <a:gd name="T3" fmla="*/ 0 h 394"/>
                      <a:gd name="T4" fmla="*/ 0 w 746"/>
                      <a:gd name="T5" fmla="*/ 0 h 394"/>
                      <a:gd name="T6" fmla="*/ 0 w 746"/>
                      <a:gd name="T7" fmla="*/ 0 h 394"/>
                      <a:gd name="T8" fmla="*/ 0 w 746"/>
                      <a:gd name="T9" fmla="*/ 0 h 394"/>
                      <a:gd name="T10" fmla="*/ 0 w 746"/>
                      <a:gd name="T11" fmla="*/ 0 h 394"/>
                      <a:gd name="T12" fmla="*/ 0 w 746"/>
                      <a:gd name="T13" fmla="*/ 0 h 394"/>
                      <a:gd name="T14" fmla="*/ 0 w 746"/>
                      <a:gd name="T15" fmla="*/ 0 h 394"/>
                      <a:gd name="T16" fmla="*/ 0 w 746"/>
                      <a:gd name="T17" fmla="*/ 0 h 394"/>
                      <a:gd name="T18" fmla="*/ 0 w 746"/>
                      <a:gd name="T19" fmla="*/ 0 h 394"/>
                      <a:gd name="T20" fmla="*/ 0 w 746"/>
                      <a:gd name="T21" fmla="*/ 0 h 394"/>
                      <a:gd name="T22" fmla="*/ 0 w 746"/>
                      <a:gd name="T23" fmla="*/ 0 h 394"/>
                      <a:gd name="T24" fmla="*/ 0 w 746"/>
                      <a:gd name="T25" fmla="*/ 0 h 394"/>
                      <a:gd name="T26" fmla="*/ 0 w 746"/>
                      <a:gd name="T27" fmla="*/ 0 h 394"/>
                      <a:gd name="T28" fmla="*/ 0 w 746"/>
                      <a:gd name="T29" fmla="*/ 0 h 394"/>
                      <a:gd name="T30" fmla="*/ 0 w 746"/>
                      <a:gd name="T31" fmla="*/ 0 h 394"/>
                      <a:gd name="T32" fmla="*/ 0 w 746"/>
                      <a:gd name="T33" fmla="*/ 0 h 394"/>
                      <a:gd name="T34" fmla="*/ 0 w 746"/>
                      <a:gd name="T35" fmla="*/ 0 h 394"/>
                      <a:gd name="T36" fmla="*/ 0 w 746"/>
                      <a:gd name="T37" fmla="*/ 0 h 394"/>
                      <a:gd name="T38" fmla="*/ 0 w 746"/>
                      <a:gd name="T39" fmla="*/ 0 h 394"/>
                      <a:gd name="T40" fmla="*/ 0 w 746"/>
                      <a:gd name="T41" fmla="*/ 0 h 394"/>
                      <a:gd name="T42" fmla="*/ 0 w 746"/>
                      <a:gd name="T43" fmla="*/ 0 h 394"/>
                      <a:gd name="T44" fmla="*/ 0 w 746"/>
                      <a:gd name="T45" fmla="*/ 0 h 394"/>
                      <a:gd name="T46" fmla="*/ 0 w 746"/>
                      <a:gd name="T47" fmla="*/ 0 h 394"/>
                      <a:gd name="T48" fmla="*/ 0 w 746"/>
                      <a:gd name="T49" fmla="*/ 0 h 394"/>
                      <a:gd name="T50" fmla="*/ 0 w 746"/>
                      <a:gd name="T51" fmla="*/ 0 h 394"/>
                      <a:gd name="T52" fmla="*/ 0 w 746"/>
                      <a:gd name="T53" fmla="*/ 0 h 394"/>
                      <a:gd name="T54" fmla="*/ 0 w 746"/>
                      <a:gd name="T55" fmla="*/ 0 h 394"/>
                      <a:gd name="T56" fmla="*/ 0 w 746"/>
                      <a:gd name="T57" fmla="*/ 0 h 394"/>
                      <a:gd name="T58" fmla="*/ 0 w 746"/>
                      <a:gd name="T59" fmla="*/ 0 h 394"/>
                      <a:gd name="T60" fmla="*/ 0 w 746"/>
                      <a:gd name="T61" fmla="*/ 0 h 394"/>
                      <a:gd name="T62" fmla="*/ 0 w 746"/>
                      <a:gd name="T63" fmla="*/ 0 h 394"/>
                      <a:gd name="T64" fmla="*/ 0 w 746"/>
                      <a:gd name="T65" fmla="*/ 0 h 394"/>
                      <a:gd name="T66" fmla="*/ 0 w 746"/>
                      <a:gd name="T67" fmla="*/ 0 h 394"/>
                      <a:gd name="T68" fmla="*/ 0 w 746"/>
                      <a:gd name="T69" fmla="*/ 0 h 394"/>
                      <a:gd name="T70" fmla="*/ 0 w 746"/>
                      <a:gd name="T71" fmla="*/ 0 h 394"/>
                      <a:gd name="T72" fmla="*/ 0 w 746"/>
                      <a:gd name="T73" fmla="*/ 0 h 394"/>
                      <a:gd name="T74" fmla="*/ 0 w 746"/>
                      <a:gd name="T75" fmla="*/ 0 h 394"/>
                      <a:gd name="T76" fmla="*/ 0 w 746"/>
                      <a:gd name="T77" fmla="*/ 0 h 394"/>
                      <a:gd name="T78" fmla="*/ 0 w 746"/>
                      <a:gd name="T79" fmla="*/ 0 h 394"/>
                      <a:gd name="T80" fmla="*/ 0 w 746"/>
                      <a:gd name="T81" fmla="*/ 0 h 394"/>
                      <a:gd name="T82" fmla="*/ 0 w 746"/>
                      <a:gd name="T83" fmla="*/ 0 h 394"/>
                      <a:gd name="T84" fmla="*/ 0 w 746"/>
                      <a:gd name="T85" fmla="*/ 0 h 394"/>
                      <a:gd name="T86" fmla="*/ 0 w 746"/>
                      <a:gd name="T87" fmla="*/ 0 h 394"/>
                      <a:gd name="T88" fmla="*/ 0 w 746"/>
                      <a:gd name="T89" fmla="*/ 0 h 394"/>
                      <a:gd name="T90" fmla="*/ 0 w 746"/>
                      <a:gd name="T91" fmla="*/ 0 h 394"/>
                      <a:gd name="T92" fmla="*/ 0 w 746"/>
                      <a:gd name="T93" fmla="*/ 0 h 394"/>
                      <a:gd name="T94" fmla="*/ 0 w 746"/>
                      <a:gd name="T95" fmla="*/ 0 h 394"/>
                      <a:gd name="T96" fmla="*/ 0 w 746"/>
                      <a:gd name="T97" fmla="*/ 0 h 394"/>
                      <a:gd name="T98" fmla="*/ 0 w 746"/>
                      <a:gd name="T99" fmla="*/ 0 h 394"/>
                      <a:gd name="T100" fmla="*/ 0 w 746"/>
                      <a:gd name="T101" fmla="*/ 0 h 394"/>
                      <a:gd name="T102" fmla="*/ 0 w 746"/>
                      <a:gd name="T103" fmla="*/ 0 h 394"/>
                      <a:gd name="T104" fmla="*/ 0 w 746"/>
                      <a:gd name="T105" fmla="*/ 0 h 394"/>
                      <a:gd name="T106" fmla="*/ 0 w 746"/>
                      <a:gd name="T107" fmla="*/ 0 h 394"/>
                      <a:gd name="T108" fmla="*/ 0 w 746"/>
                      <a:gd name="T109" fmla="*/ 0 h 3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6"/>
                      <a:gd name="T166" fmla="*/ 0 h 394"/>
                      <a:gd name="T167" fmla="*/ 746 w 746"/>
                      <a:gd name="T168" fmla="*/ 394 h 3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6" h="394">
                        <a:moveTo>
                          <a:pt x="16" y="375"/>
                        </a:moveTo>
                        <a:lnTo>
                          <a:pt x="10" y="351"/>
                        </a:lnTo>
                        <a:lnTo>
                          <a:pt x="5" y="328"/>
                        </a:lnTo>
                        <a:lnTo>
                          <a:pt x="2" y="305"/>
                        </a:lnTo>
                        <a:lnTo>
                          <a:pt x="0" y="280"/>
                        </a:lnTo>
                        <a:lnTo>
                          <a:pt x="0" y="269"/>
                        </a:lnTo>
                        <a:lnTo>
                          <a:pt x="0" y="257"/>
                        </a:lnTo>
                        <a:lnTo>
                          <a:pt x="1" y="246"/>
                        </a:lnTo>
                        <a:lnTo>
                          <a:pt x="3" y="235"/>
                        </a:lnTo>
                        <a:lnTo>
                          <a:pt x="5" y="223"/>
                        </a:lnTo>
                        <a:lnTo>
                          <a:pt x="8" y="212"/>
                        </a:lnTo>
                        <a:lnTo>
                          <a:pt x="11" y="201"/>
                        </a:lnTo>
                        <a:lnTo>
                          <a:pt x="16" y="191"/>
                        </a:lnTo>
                        <a:lnTo>
                          <a:pt x="16" y="186"/>
                        </a:lnTo>
                        <a:lnTo>
                          <a:pt x="17" y="182"/>
                        </a:lnTo>
                        <a:lnTo>
                          <a:pt x="20" y="178"/>
                        </a:lnTo>
                        <a:lnTo>
                          <a:pt x="23" y="173"/>
                        </a:lnTo>
                        <a:lnTo>
                          <a:pt x="31" y="164"/>
                        </a:lnTo>
                        <a:lnTo>
                          <a:pt x="41" y="154"/>
                        </a:lnTo>
                        <a:lnTo>
                          <a:pt x="50" y="146"/>
                        </a:lnTo>
                        <a:lnTo>
                          <a:pt x="59" y="137"/>
                        </a:lnTo>
                        <a:lnTo>
                          <a:pt x="63" y="132"/>
                        </a:lnTo>
                        <a:lnTo>
                          <a:pt x="65" y="128"/>
                        </a:lnTo>
                        <a:lnTo>
                          <a:pt x="67" y="124"/>
                        </a:lnTo>
                        <a:lnTo>
                          <a:pt x="67" y="119"/>
                        </a:lnTo>
                        <a:lnTo>
                          <a:pt x="73" y="109"/>
                        </a:lnTo>
                        <a:lnTo>
                          <a:pt x="81" y="98"/>
                        </a:lnTo>
                        <a:lnTo>
                          <a:pt x="90" y="87"/>
                        </a:lnTo>
                        <a:lnTo>
                          <a:pt x="100" y="76"/>
                        </a:lnTo>
                        <a:lnTo>
                          <a:pt x="110" y="65"/>
                        </a:lnTo>
                        <a:lnTo>
                          <a:pt x="121" y="56"/>
                        </a:lnTo>
                        <a:lnTo>
                          <a:pt x="131" y="47"/>
                        </a:lnTo>
                        <a:lnTo>
                          <a:pt x="143" y="40"/>
                        </a:lnTo>
                        <a:lnTo>
                          <a:pt x="154" y="35"/>
                        </a:lnTo>
                        <a:lnTo>
                          <a:pt x="167" y="30"/>
                        </a:lnTo>
                        <a:lnTo>
                          <a:pt x="180" y="26"/>
                        </a:lnTo>
                        <a:lnTo>
                          <a:pt x="194" y="22"/>
                        </a:lnTo>
                        <a:lnTo>
                          <a:pt x="210" y="20"/>
                        </a:lnTo>
                        <a:lnTo>
                          <a:pt x="225" y="16"/>
                        </a:lnTo>
                        <a:lnTo>
                          <a:pt x="239" y="14"/>
                        </a:lnTo>
                        <a:lnTo>
                          <a:pt x="254" y="12"/>
                        </a:lnTo>
                        <a:lnTo>
                          <a:pt x="265" y="10"/>
                        </a:lnTo>
                        <a:lnTo>
                          <a:pt x="276" y="8"/>
                        </a:lnTo>
                        <a:lnTo>
                          <a:pt x="289" y="6"/>
                        </a:lnTo>
                        <a:lnTo>
                          <a:pt x="301" y="5"/>
                        </a:lnTo>
                        <a:lnTo>
                          <a:pt x="313" y="4"/>
                        </a:lnTo>
                        <a:lnTo>
                          <a:pt x="325" y="3"/>
                        </a:lnTo>
                        <a:lnTo>
                          <a:pt x="337" y="2"/>
                        </a:lnTo>
                        <a:lnTo>
                          <a:pt x="348" y="3"/>
                        </a:lnTo>
                        <a:lnTo>
                          <a:pt x="360" y="4"/>
                        </a:lnTo>
                        <a:lnTo>
                          <a:pt x="371" y="8"/>
                        </a:lnTo>
                        <a:lnTo>
                          <a:pt x="383" y="14"/>
                        </a:lnTo>
                        <a:lnTo>
                          <a:pt x="394" y="21"/>
                        </a:lnTo>
                        <a:lnTo>
                          <a:pt x="405" y="26"/>
                        </a:lnTo>
                        <a:lnTo>
                          <a:pt x="416" y="31"/>
                        </a:lnTo>
                        <a:lnTo>
                          <a:pt x="421" y="33"/>
                        </a:lnTo>
                        <a:lnTo>
                          <a:pt x="427" y="34"/>
                        </a:lnTo>
                        <a:lnTo>
                          <a:pt x="432" y="34"/>
                        </a:lnTo>
                        <a:lnTo>
                          <a:pt x="437" y="34"/>
                        </a:lnTo>
                        <a:lnTo>
                          <a:pt x="464" y="29"/>
                        </a:lnTo>
                        <a:lnTo>
                          <a:pt x="487" y="22"/>
                        </a:lnTo>
                        <a:lnTo>
                          <a:pt x="509" y="15"/>
                        </a:lnTo>
                        <a:lnTo>
                          <a:pt x="529" y="9"/>
                        </a:lnTo>
                        <a:lnTo>
                          <a:pt x="546" y="4"/>
                        </a:lnTo>
                        <a:lnTo>
                          <a:pt x="563" y="0"/>
                        </a:lnTo>
                        <a:lnTo>
                          <a:pt x="572" y="0"/>
                        </a:lnTo>
                        <a:lnTo>
                          <a:pt x="580" y="0"/>
                        </a:lnTo>
                        <a:lnTo>
                          <a:pt x="589" y="1"/>
                        </a:lnTo>
                        <a:lnTo>
                          <a:pt x="597" y="3"/>
                        </a:lnTo>
                        <a:lnTo>
                          <a:pt x="605" y="6"/>
                        </a:lnTo>
                        <a:lnTo>
                          <a:pt x="612" y="10"/>
                        </a:lnTo>
                        <a:lnTo>
                          <a:pt x="619" y="17"/>
                        </a:lnTo>
                        <a:lnTo>
                          <a:pt x="625" y="25"/>
                        </a:lnTo>
                        <a:lnTo>
                          <a:pt x="631" y="34"/>
                        </a:lnTo>
                        <a:lnTo>
                          <a:pt x="636" y="44"/>
                        </a:lnTo>
                        <a:lnTo>
                          <a:pt x="641" y="55"/>
                        </a:lnTo>
                        <a:lnTo>
                          <a:pt x="646" y="67"/>
                        </a:lnTo>
                        <a:lnTo>
                          <a:pt x="653" y="94"/>
                        </a:lnTo>
                        <a:lnTo>
                          <a:pt x="660" y="124"/>
                        </a:lnTo>
                        <a:lnTo>
                          <a:pt x="665" y="155"/>
                        </a:lnTo>
                        <a:lnTo>
                          <a:pt x="671" y="188"/>
                        </a:lnTo>
                        <a:lnTo>
                          <a:pt x="676" y="220"/>
                        </a:lnTo>
                        <a:lnTo>
                          <a:pt x="682" y="254"/>
                        </a:lnTo>
                        <a:lnTo>
                          <a:pt x="688" y="284"/>
                        </a:lnTo>
                        <a:lnTo>
                          <a:pt x="696" y="314"/>
                        </a:lnTo>
                        <a:lnTo>
                          <a:pt x="700" y="327"/>
                        </a:lnTo>
                        <a:lnTo>
                          <a:pt x="705" y="340"/>
                        </a:lnTo>
                        <a:lnTo>
                          <a:pt x="710" y="352"/>
                        </a:lnTo>
                        <a:lnTo>
                          <a:pt x="717" y="362"/>
                        </a:lnTo>
                        <a:lnTo>
                          <a:pt x="723" y="373"/>
                        </a:lnTo>
                        <a:lnTo>
                          <a:pt x="730" y="381"/>
                        </a:lnTo>
                        <a:lnTo>
                          <a:pt x="737" y="388"/>
                        </a:lnTo>
                        <a:lnTo>
                          <a:pt x="746" y="394"/>
                        </a:lnTo>
                        <a:lnTo>
                          <a:pt x="733" y="389"/>
                        </a:lnTo>
                        <a:lnTo>
                          <a:pt x="722" y="383"/>
                        </a:lnTo>
                        <a:lnTo>
                          <a:pt x="710" y="376"/>
                        </a:lnTo>
                        <a:lnTo>
                          <a:pt x="701" y="366"/>
                        </a:lnTo>
                        <a:lnTo>
                          <a:pt x="693" y="357"/>
                        </a:lnTo>
                        <a:lnTo>
                          <a:pt x="685" y="347"/>
                        </a:lnTo>
                        <a:lnTo>
                          <a:pt x="679" y="336"/>
                        </a:lnTo>
                        <a:lnTo>
                          <a:pt x="673" y="325"/>
                        </a:lnTo>
                        <a:lnTo>
                          <a:pt x="668" y="312"/>
                        </a:lnTo>
                        <a:lnTo>
                          <a:pt x="663" y="300"/>
                        </a:lnTo>
                        <a:lnTo>
                          <a:pt x="659" y="285"/>
                        </a:lnTo>
                        <a:lnTo>
                          <a:pt x="655" y="272"/>
                        </a:lnTo>
                        <a:lnTo>
                          <a:pt x="649" y="244"/>
                        </a:lnTo>
                        <a:lnTo>
                          <a:pt x="644" y="215"/>
                        </a:lnTo>
                        <a:lnTo>
                          <a:pt x="639" y="188"/>
                        </a:lnTo>
                        <a:lnTo>
                          <a:pt x="635" y="162"/>
                        </a:lnTo>
                        <a:lnTo>
                          <a:pt x="630" y="136"/>
                        </a:lnTo>
                        <a:lnTo>
                          <a:pt x="624" y="115"/>
                        </a:lnTo>
                        <a:lnTo>
                          <a:pt x="621" y="105"/>
                        </a:lnTo>
                        <a:lnTo>
                          <a:pt x="617" y="96"/>
                        </a:lnTo>
                        <a:lnTo>
                          <a:pt x="612" y="88"/>
                        </a:lnTo>
                        <a:lnTo>
                          <a:pt x="607" y="81"/>
                        </a:lnTo>
                        <a:lnTo>
                          <a:pt x="601" y="76"/>
                        </a:lnTo>
                        <a:lnTo>
                          <a:pt x="595" y="72"/>
                        </a:lnTo>
                        <a:lnTo>
                          <a:pt x="588" y="69"/>
                        </a:lnTo>
                        <a:lnTo>
                          <a:pt x="580" y="68"/>
                        </a:lnTo>
                        <a:lnTo>
                          <a:pt x="573" y="68"/>
                        </a:lnTo>
                        <a:lnTo>
                          <a:pt x="565" y="68"/>
                        </a:lnTo>
                        <a:lnTo>
                          <a:pt x="558" y="70"/>
                        </a:lnTo>
                        <a:lnTo>
                          <a:pt x="552" y="72"/>
                        </a:lnTo>
                        <a:lnTo>
                          <a:pt x="539" y="78"/>
                        </a:lnTo>
                        <a:lnTo>
                          <a:pt x="526" y="86"/>
                        </a:lnTo>
                        <a:lnTo>
                          <a:pt x="512" y="96"/>
                        </a:lnTo>
                        <a:lnTo>
                          <a:pt x="496" y="105"/>
                        </a:lnTo>
                        <a:lnTo>
                          <a:pt x="488" y="109"/>
                        </a:lnTo>
                        <a:lnTo>
                          <a:pt x="479" y="114"/>
                        </a:lnTo>
                        <a:lnTo>
                          <a:pt x="470" y="117"/>
                        </a:lnTo>
                        <a:lnTo>
                          <a:pt x="460" y="121"/>
                        </a:lnTo>
                        <a:lnTo>
                          <a:pt x="450" y="123"/>
                        </a:lnTo>
                        <a:lnTo>
                          <a:pt x="440" y="125"/>
                        </a:lnTo>
                        <a:lnTo>
                          <a:pt x="429" y="125"/>
                        </a:lnTo>
                        <a:lnTo>
                          <a:pt x="417" y="126"/>
                        </a:lnTo>
                        <a:lnTo>
                          <a:pt x="393" y="125"/>
                        </a:lnTo>
                        <a:lnTo>
                          <a:pt x="369" y="124"/>
                        </a:lnTo>
                        <a:lnTo>
                          <a:pt x="344" y="123"/>
                        </a:lnTo>
                        <a:lnTo>
                          <a:pt x="322" y="124"/>
                        </a:lnTo>
                        <a:lnTo>
                          <a:pt x="311" y="125"/>
                        </a:lnTo>
                        <a:lnTo>
                          <a:pt x="301" y="127"/>
                        </a:lnTo>
                        <a:lnTo>
                          <a:pt x="292" y="130"/>
                        </a:lnTo>
                        <a:lnTo>
                          <a:pt x="284" y="134"/>
                        </a:lnTo>
                        <a:lnTo>
                          <a:pt x="273" y="141"/>
                        </a:lnTo>
                        <a:lnTo>
                          <a:pt x="264" y="149"/>
                        </a:lnTo>
                        <a:lnTo>
                          <a:pt x="256" y="157"/>
                        </a:lnTo>
                        <a:lnTo>
                          <a:pt x="248" y="167"/>
                        </a:lnTo>
                        <a:lnTo>
                          <a:pt x="241" y="176"/>
                        </a:lnTo>
                        <a:lnTo>
                          <a:pt x="235" y="186"/>
                        </a:lnTo>
                        <a:lnTo>
                          <a:pt x="229" y="195"/>
                        </a:lnTo>
                        <a:lnTo>
                          <a:pt x="224" y="205"/>
                        </a:lnTo>
                        <a:lnTo>
                          <a:pt x="214" y="226"/>
                        </a:lnTo>
                        <a:lnTo>
                          <a:pt x="203" y="248"/>
                        </a:lnTo>
                        <a:lnTo>
                          <a:pt x="193" y="268"/>
                        </a:lnTo>
                        <a:lnTo>
                          <a:pt x="181" y="288"/>
                        </a:lnTo>
                        <a:lnTo>
                          <a:pt x="177" y="295"/>
                        </a:lnTo>
                        <a:lnTo>
                          <a:pt x="170" y="302"/>
                        </a:lnTo>
                        <a:lnTo>
                          <a:pt x="163" y="307"/>
                        </a:lnTo>
                        <a:lnTo>
                          <a:pt x="154" y="312"/>
                        </a:lnTo>
                        <a:lnTo>
                          <a:pt x="132" y="320"/>
                        </a:lnTo>
                        <a:lnTo>
                          <a:pt x="109" y="328"/>
                        </a:lnTo>
                        <a:lnTo>
                          <a:pt x="84" y="336"/>
                        </a:lnTo>
                        <a:lnTo>
                          <a:pt x="58" y="346"/>
                        </a:lnTo>
                        <a:lnTo>
                          <a:pt x="47" y="352"/>
                        </a:lnTo>
                        <a:lnTo>
                          <a:pt x="35" y="358"/>
                        </a:lnTo>
                        <a:lnTo>
                          <a:pt x="25" y="366"/>
                        </a:lnTo>
                        <a:lnTo>
                          <a:pt x="16" y="37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4" name="Freeform 1242"/>
                  <p:cNvSpPr>
                    <a:spLocks/>
                  </p:cNvSpPr>
                  <p:nvPr/>
                </p:nvSpPr>
                <p:spPr bwMode="auto">
                  <a:xfrm>
                    <a:off x="1428" y="2610"/>
                    <a:ext cx="63" cy="38"/>
                  </a:xfrm>
                  <a:custGeom>
                    <a:avLst/>
                    <a:gdLst>
                      <a:gd name="T0" fmla="*/ 0 w 820"/>
                      <a:gd name="T1" fmla="*/ 0 h 495"/>
                      <a:gd name="T2" fmla="*/ 0 w 820"/>
                      <a:gd name="T3" fmla="*/ 0 h 495"/>
                      <a:gd name="T4" fmla="*/ 0 w 820"/>
                      <a:gd name="T5" fmla="*/ 0 h 495"/>
                      <a:gd name="T6" fmla="*/ 0 w 820"/>
                      <a:gd name="T7" fmla="*/ 0 h 495"/>
                      <a:gd name="T8" fmla="*/ 0 w 820"/>
                      <a:gd name="T9" fmla="*/ 0 h 495"/>
                      <a:gd name="T10" fmla="*/ 0 w 820"/>
                      <a:gd name="T11" fmla="*/ 0 h 495"/>
                      <a:gd name="T12" fmla="*/ 0 w 820"/>
                      <a:gd name="T13" fmla="*/ 0 h 495"/>
                      <a:gd name="T14" fmla="*/ 0 w 820"/>
                      <a:gd name="T15" fmla="*/ 0 h 495"/>
                      <a:gd name="T16" fmla="*/ 0 w 820"/>
                      <a:gd name="T17" fmla="*/ 0 h 495"/>
                      <a:gd name="T18" fmla="*/ 0 w 820"/>
                      <a:gd name="T19" fmla="*/ 0 h 495"/>
                      <a:gd name="T20" fmla="*/ 0 w 820"/>
                      <a:gd name="T21" fmla="*/ 0 h 495"/>
                      <a:gd name="T22" fmla="*/ 0 w 820"/>
                      <a:gd name="T23" fmla="*/ 0 h 495"/>
                      <a:gd name="T24" fmla="*/ 0 w 820"/>
                      <a:gd name="T25" fmla="*/ 0 h 495"/>
                      <a:gd name="T26" fmla="*/ 0 w 820"/>
                      <a:gd name="T27" fmla="*/ 0 h 495"/>
                      <a:gd name="T28" fmla="*/ 0 w 820"/>
                      <a:gd name="T29" fmla="*/ 0 h 495"/>
                      <a:gd name="T30" fmla="*/ 0 w 820"/>
                      <a:gd name="T31" fmla="*/ 0 h 495"/>
                      <a:gd name="T32" fmla="*/ 0 w 820"/>
                      <a:gd name="T33" fmla="*/ 0 h 495"/>
                      <a:gd name="T34" fmla="*/ 0 w 820"/>
                      <a:gd name="T35" fmla="*/ 0 h 495"/>
                      <a:gd name="T36" fmla="*/ 0 w 820"/>
                      <a:gd name="T37" fmla="*/ 0 h 495"/>
                      <a:gd name="T38" fmla="*/ 0 w 820"/>
                      <a:gd name="T39" fmla="*/ 0 h 495"/>
                      <a:gd name="T40" fmla="*/ 0 w 820"/>
                      <a:gd name="T41" fmla="*/ 0 h 495"/>
                      <a:gd name="T42" fmla="*/ 0 w 820"/>
                      <a:gd name="T43" fmla="*/ 0 h 495"/>
                      <a:gd name="T44" fmla="*/ 0 w 820"/>
                      <a:gd name="T45" fmla="*/ 0 h 495"/>
                      <a:gd name="T46" fmla="*/ 0 w 820"/>
                      <a:gd name="T47" fmla="*/ 0 h 495"/>
                      <a:gd name="T48" fmla="*/ 0 w 820"/>
                      <a:gd name="T49" fmla="*/ 0 h 495"/>
                      <a:gd name="T50" fmla="*/ 0 w 820"/>
                      <a:gd name="T51" fmla="*/ 0 h 495"/>
                      <a:gd name="T52" fmla="*/ 0 w 820"/>
                      <a:gd name="T53" fmla="*/ 0 h 495"/>
                      <a:gd name="T54" fmla="*/ 0 w 820"/>
                      <a:gd name="T55" fmla="*/ 0 h 495"/>
                      <a:gd name="T56" fmla="*/ 0 w 820"/>
                      <a:gd name="T57" fmla="*/ 0 h 495"/>
                      <a:gd name="T58" fmla="*/ 0 w 820"/>
                      <a:gd name="T59" fmla="*/ 0 h 495"/>
                      <a:gd name="T60" fmla="*/ 0 w 820"/>
                      <a:gd name="T61" fmla="*/ 0 h 495"/>
                      <a:gd name="T62" fmla="*/ 0 w 820"/>
                      <a:gd name="T63" fmla="*/ 0 h 495"/>
                      <a:gd name="T64" fmla="*/ 0 w 820"/>
                      <a:gd name="T65" fmla="*/ 0 h 495"/>
                      <a:gd name="T66" fmla="*/ 0 w 820"/>
                      <a:gd name="T67" fmla="*/ 0 h 495"/>
                      <a:gd name="T68" fmla="*/ 0 w 820"/>
                      <a:gd name="T69" fmla="*/ 0 h 495"/>
                      <a:gd name="T70" fmla="*/ 0 w 820"/>
                      <a:gd name="T71" fmla="*/ 0 h 495"/>
                      <a:gd name="T72" fmla="*/ 0 w 820"/>
                      <a:gd name="T73" fmla="*/ 0 h 495"/>
                      <a:gd name="T74" fmla="*/ 0 w 820"/>
                      <a:gd name="T75" fmla="*/ 0 h 495"/>
                      <a:gd name="T76" fmla="*/ 0 w 820"/>
                      <a:gd name="T77" fmla="*/ 0 h 495"/>
                      <a:gd name="T78" fmla="*/ 0 w 820"/>
                      <a:gd name="T79" fmla="*/ 0 h 495"/>
                      <a:gd name="T80" fmla="*/ 0 w 820"/>
                      <a:gd name="T81" fmla="*/ 0 h 495"/>
                      <a:gd name="T82" fmla="*/ 0 w 820"/>
                      <a:gd name="T83" fmla="*/ 0 h 495"/>
                      <a:gd name="T84" fmla="*/ 0 w 820"/>
                      <a:gd name="T85" fmla="*/ 0 h 495"/>
                      <a:gd name="T86" fmla="*/ 0 w 820"/>
                      <a:gd name="T87" fmla="*/ 0 h 495"/>
                      <a:gd name="T88" fmla="*/ 0 w 820"/>
                      <a:gd name="T89" fmla="*/ 0 h 495"/>
                      <a:gd name="T90" fmla="*/ 0 w 820"/>
                      <a:gd name="T91" fmla="*/ 0 h 495"/>
                      <a:gd name="T92" fmla="*/ 0 w 820"/>
                      <a:gd name="T93" fmla="*/ 0 h 495"/>
                      <a:gd name="T94" fmla="*/ 0 w 820"/>
                      <a:gd name="T95" fmla="*/ 0 h 495"/>
                      <a:gd name="T96" fmla="*/ 0 w 820"/>
                      <a:gd name="T97" fmla="*/ 0 h 495"/>
                      <a:gd name="T98" fmla="*/ 0 w 820"/>
                      <a:gd name="T99" fmla="*/ 0 h 495"/>
                      <a:gd name="T100" fmla="*/ 0 w 820"/>
                      <a:gd name="T101" fmla="*/ 0 h 495"/>
                      <a:gd name="T102" fmla="*/ 0 w 820"/>
                      <a:gd name="T103" fmla="*/ 0 h 495"/>
                      <a:gd name="T104" fmla="*/ 0 w 820"/>
                      <a:gd name="T105" fmla="*/ 0 h 495"/>
                      <a:gd name="T106" fmla="*/ 0 w 820"/>
                      <a:gd name="T107" fmla="*/ 0 h 4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0"/>
                      <a:gd name="T163" fmla="*/ 0 h 495"/>
                      <a:gd name="T164" fmla="*/ 820 w 820"/>
                      <a:gd name="T165" fmla="*/ 495 h 4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0" h="495">
                        <a:moveTo>
                          <a:pt x="0" y="395"/>
                        </a:moveTo>
                        <a:lnTo>
                          <a:pt x="4" y="380"/>
                        </a:lnTo>
                        <a:lnTo>
                          <a:pt x="9" y="361"/>
                        </a:lnTo>
                        <a:lnTo>
                          <a:pt x="17" y="340"/>
                        </a:lnTo>
                        <a:lnTo>
                          <a:pt x="26" y="318"/>
                        </a:lnTo>
                        <a:lnTo>
                          <a:pt x="47" y="268"/>
                        </a:lnTo>
                        <a:lnTo>
                          <a:pt x="72" y="215"/>
                        </a:lnTo>
                        <a:lnTo>
                          <a:pt x="96" y="163"/>
                        </a:lnTo>
                        <a:lnTo>
                          <a:pt x="120" y="116"/>
                        </a:lnTo>
                        <a:lnTo>
                          <a:pt x="141" y="75"/>
                        </a:lnTo>
                        <a:lnTo>
                          <a:pt x="157" y="46"/>
                        </a:lnTo>
                        <a:lnTo>
                          <a:pt x="161" y="40"/>
                        </a:lnTo>
                        <a:lnTo>
                          <a:pt x="166" y="35"/>
                        </a:lnTo>
                        <a:lnTo>
                          <a:pt x="171" y="31"/>
                        </a:lnTo>
                        <a:lnTo>
                          <a:pt x="177" y="29"/>
                        </a:lnTo>
                        <a:lnTo>
                          <a:pt x="183" y="28"/>
                        </a:lnTo>
                        <a:lnTo>
                          <a:pt x="190" y="26"/>
                        </a:lnTo>
                        <a:lnTo>
                          <a:pt x="197" y="26"/>
                        </a:lnTo>
                        <a:lnTo>
                          <a:pt x="205" y="28"/>
                        </a:lnTo>
                        <a:lnTo>
                          <a:pt x="220" y="30"/>
                        </a:lnTo>
                        <a:lnTo>
                          <a:pt x="235" y="31"/>
                        </a:lnTo>
                        <a:lnTo>
                          <a:pt x="242" y="31"/>
                        </a:lnTo>
                        <a:lnTo>
                          <a:pt x="249" y="31"/>
                        </a:lnTo>
                        <a:lnTo>
                          <a:pt x="256" y="29"/>
                        </a:lnTo>
                        <a:lnTo>
                          <a:pt x="263" y="25"/>
                        </a:lnTo>
                        <a:lnTo>
                          <a:pt x="268" y="21"/>
                        </a:lnTo>
                        <a:lnTo>
                          <a:pt x="276" y="17"/>
                        </a:lnTo>
                        <a:lnTo>
                          <a:pt x="285" y="14"/>
                        </a:lnTo>
                        <a:lnTo>
                          <a:pt x="296" y="11"/>
                        </a:lnTo>
                        <a:lnTo>
                          <a:pt x="320" y="6"/>
                        </a:lnTo>
                        <a:lnTo>
                          <a:pt x="349" y="3"/>
                        </a:lnTo>
                        <a:lnTo>
                          <a:pt x="376" y="1"/>
                        </a:lnTo>
                        <a:lnTo>
                          <a:pt x="402" y="0"/>
                        </a:lnTo>
                        <a:lnTo>
                          <a:pt x="424" y="1"/>
                        </a:lnTo>
                        <a:lnTo>
                          <a:pt x="439" y="2"/>
                        </a:lnTo>
                        <a:lnTo>
                          <a:pt x="446" y="4"/>
                        </a:lnTo>
                        <a:lnTo>
                          <a:pt x="453" y="7"/>
                        </a:lnTo>
                        <a:lnTo>
                          <a:pt x="461" y="11"/>
                        </a:lnTo>
                        <a:lnTo>
                          <a:pt x="469" y="16"/>
                        </a:lnTo>
                        <a:lnTo>
                          <a:pt x="486" y="28"/>
                        </a:lnTo>
                        <a:lnTo>
                          <a:pt x="504" y="42"/>
                        </a:lnTo>
                        <a:lnTo>
                          <a:pt x="520" y="57"/>
                        </a:lnTo>
                        <a:lnTo>
                          <a:pt x="536" y="73"/>
                        </a:lnTo>
                        <a:lnTo>
                          <a:pt x="549" y="88"/>
                        </a:lnTo>
                        <a:lnTo>
                          <a:pt x="561" y="104"/>
                        </a:lnTo>
                        <a:lnTo>
                          <a:pt x="583" y="121"/>
                        </a:lnTo>
                        <a:lnTo>
                          <a:pt x="604" y="137"/>
                        </a:lnTo>
                        <a:lnTo>
                          <a:pt x="623" y="150"/>
                        </a:lnTo>
                        <a:lnTo>
                          <a:pt x="643" y="161"/>
                        </a:lnTo>
                        <a:lnTo>
                          <a:pt x="660" y="174"/>
                        </a:lnTo>
                        <a:lnTo>
                          <a:pt x="676" y="185"/>
                        </a:lnTo>
                        <a:lnTo>
                          <a:pt x="683" y="192"/>
                        </a:lnTo>
                        <a:lnTo>
                          <a:pt x="690" y="198"/>
                        </a:lnTo>
                        <a:lnTo>
                          <a:pt x="697" y="205"/>
                        </a:lnTo>
                        <a:lnTo>
                          <a:pt x="703" y="213"/>
                        </a:lnTo>
                        <a:lnTo>
                          <a:pt x="715" y="229"/>
                        </a:lnTo>
                        <a:lnTo>
                          <a:pt x="725" y="246"/>
                        </a:lnTo>
                        <a:lnTo>
                          <a:pt x="735" y="262"/>
                        </a:lnTo>
                        <a:lnTo>
                          <a:pt x="743" y="279"/>
                        </a:lnTo>
                        <a:lnTo>
                          <a:pt x="751" y="296"/>
                        </a:lnTo>
                        <a:lnTo>
                          <a:pt x="759" y="314"/>
                        </a:lnTo>
                        <a:lnTo>
                          <a:pt x="766" y="332"/>
                        </a:lnTo>
                        <a:lnTo>
                          <a:pt x="772" y="350"/>
                        </a:lnTo>
                        <a:lnTo>
                          <a:pt x="786" y="387"/>
                        </a:lnTo>
                        <a:lnTo>
                          <a:pt x="797" y="423"/>
                        </a:lnTo>
                        <a:lnTo>
                          <a:pt x="808" y="460"/>
                        </a:lnTo>
                        <a:lnTo>
                          <a:pt x="820" y="495"/>
                        </a:lnTo>
                        <a:lnTo>
                          <a:pt x="800" y="468"/>
                        </a:lnTo>
                        <a:lnTo>
                          <a:pt x="778" y="442"/>
                        </a:lnTo>
                        <a:lnTo>
                          <a:pt x="757" y="419"/>
                        </a:lnTo>
                        <a:lnTo>
                          <a:pt x="735" y="397"/>
                        </a:lnTo>
                        <a:lnTo>
                          <a:pt x="712" y="375"/>
                        </a:lnTo>
                        <a:lnTo>
                          <a:pt x="689" y="354"/>
                        </a:lnTo>
                        <a:lnTo>
                          <a:pt x="666" y="333"/>
                        </a:lnTo>
                        <a:lnTo>
                          <a:pt x="644" y="311"/>
                        </a:lnTo>
                        <a:lnTo>
                          <a:pt x="632" y="300"/>
                        </a:lnTo>
                        <a:lnTo>
                          <a:pt x="620" y="288"/>
                        </a:lnTo>
                        <a:lnTo>
                          <a:pt x="608" y="276"/>
                        </a:lnTo>
                        <a:lnTo>
                          <a:pt x="595" y="263"/>
                        </a:lnTo>
                        <a:lnTo>
                          <a:pt x="582" y="251"/>
                        </a:lnTo>
                        <a:lnTo>
                          <a:pt x="569" y="239"/>
                        </a:lnTo>
                        <a:lnTo>
                          <a:pt x="556" y="228"/>
                        </a:lnTo>
                        <a:lnTo>
                          <a:pt x="545" y="219"/>
                        </a:lnTo>
                        <a:lnTo>
                          <a:pt x="530" y="208"/>
                        </a:lnTo>
                        <a:lnTo>
                          <a:pt x="514" y="196"/>
                        </a:lnTo>
                        <a:lnTo>
                          <a:pt x="497" y="184"/>
                        </a:lnTo>
                        <a:lnTo>
                          <a:pt x="479" y="172"/>
                        </a:lnTo>
                        <a:lnTo>
                          <a:pt x="462" y="160"/>
                        </a:lnTo>
                        <a:lnTo>
                          <a:pt x="445" y="151"/>
                        </a:lnTo>
                        <a:lnTo>
                          <a:pt x="437" y="147"/>
                        </a:lnTo>
                        <a:lnTo>
                          <a:pt x="428" y="144"/>
                        </a:lnTo>
                        <a:lnTo>
                          <a:pt x="419" y="141"/>
                        </a:lnTo>
                        <a:lnTo>
                          <a:pt x="410" y="139"/>
                        </a:lnTo>
                        <a:lnTo>
                          <a:pt x="389" y="134"/>
                        </a:lnTo>
                        <a:lnTo>
                          <a:pt x="371" y="127"/>
                        </a:lnTo>
                        <a:lnTo>
                          <a:pt x="353" y="120"/>
                        </a:lnTo>
                        <a:lnTo>
                          <a:pt x="336" y="112"/>
                        </a:lnTo>
                        <a:lnTo>
                          <a:pt x="319" y="104"/>
                        </a:lnTo>
                        <a:lnTo>
                          <a:pt x="302" y="95"/>
                        </a:lnTo>
                        <a:lnTo>
                          <a:pt x="284" y="86"/>
                        </a:lnTo>
                        <a:lnTo>
                          <a:pt x="262" y="78"/>
                        </a:lnTo>
                        <a:lnTo>
                          <a:pt x="234" y="116"/>
                        </a:lnTo>
                        <a:lnTo>
                          <a:pt x="198" y="159"/>
                        </a:lnTo>
                        <a:lnTo>
                          <a:pt x="160" y="206"/>
                        </a:lnTo>
                        <a:lnTo>
                          <a:pt x="120" y="254"/>
                        </a:lnTo>
                        <a:lnTo>
                          <a:pt x="82" y="299"/>
                        </a:lnTo>
                        <a:lnTo>
                          <a:pt x="47" y="340"/>
                        </a:lnTo>
                        <a:lnTo>
                          <a:pt x="19" y="372"/>
                        </a:lnTo>
                        <a:lnTo>
                          <a:pt x="0" y="39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5" name="Freeform 1243"/>
                  <p:cNvSpPr>
                    <a:spLocks/>
                  </p:cNvSpPr>
                  <p:nvPr/>
                </p:nvSpPr>
                <p:spPr bwMode="auto">
                  <a:xfrm>
                    <a:off x="1490" y="2455"/>
                    <a:ext cx="35" cy="27"/>
                  </a:xfrm>
                  <a:custGeom>
                    <a:avLst/>
                    <a:gdLst>
                      <a:gd name="T0" fmla="*/ 0 w 458"/>
                      <a:gd name="T1" fmla="*/ 0 h 348"/>
                      <a:gd name="T2" fmla="*/ 0 w 458"/>
                      <a:gd name="T3" fmla="*/ 0 h 348"/>
                      <a:gd name="T4" fmla="*/ 0 w 458"/>
                      <a:gd name="T5" fmla="*/ 0 h 348"/>
                      <a:gd name="T6" fmla="*/ 0 w 458"/>
                      <a:gd name="T7" fmla="*/ 0 h 348"/>
                      <a:gd name="T8" fmla="*/ 0 w 458"/>
                      <a:gd name="T9" fmla="*/ 0 h 348"/>
                      <a:gd name="T10" fmla="*/ 0 w 458"/>
                      <a:gd name="T11" fmla="*/ 0 h 348"/>
                      <a:gd name="T12" fmla="*/ 0 w 458"/>
                      <a:gd name="T13" fmla="*/ 0 h 348"/>
                      <a:gd name="T14" fmla="*/ 0 w 458"/>
                      <a:gd name="T15" fmla="*/ 0 h 348"/>
                      <a:gd name="T16" fmla="*/ 0 w 458"/>
                      <a:gd name="T17" fmla="*/ 0 h 348"/>
                      <a:gd name="T18" fmla="*/ 0 w 458"/>
                      <a:gd name="T19" fmla="*/ 0 h 348"/>
                      <a:gd name="T20" fmla="*/ 0 w 458"/>
                      <a:gd name="T21" fmla="*/ 0 h 348"/>
                      <a:gd name="T22" fmla="*/ 0 w 458"/>
                      <a:gd name="T23" fmla="*/ 0 h 348"/>
                      <a:gd name="T24" fmla="*/ 0 w 458"/>
                      <a:gd name="T25" fmla="*/ 0 h 348"/>
                      <a:gd name="T26" fmla="*/ 0 w 458"/>
                      <a:gd name="T27" fmla="*/ 0 h 348"/>
                      <a:gd name="T28" fmla="*/ 0 w 458"/>
                      <a:gd name="T29" fmla="*/ 0 h 348"/>
                      <a:gd name="T30" fmla="*/ 0 w 458"/>
                      <a:gd name="T31" fmla="*/ 0 h 348"/>
                      <a:gd name="T32" fmla="*/ 0 w 458"/>
                      <a:gd name="T33" fmla="*/ 0 h 348"/>
                      <a:gd name="T34" fmla="*/ 0 w 458"/>
                      <a:gd name="T35" fmla="*/ 0 h 348"/>
                      <a:gd name="T36" fmla="*/ 0 w 458"/>
                      <a:gd name="T37" fmla="*/ 0 h 348"/>
                      <a:gd name="T38" fmla="*/ 0 w 458"/>
                      <a:gd name="T39" fmla="*/ 0 h 348"/>
                      <a:gd name="T40" fmla="*/ 0 w 458"/>
                      <a:gd name="T41" fmla="*/ 0 h 348"/>
                      <a:gd name="T42" fmla="*/ 0 w 458"/>
                      <a:gd name="T43" fmla="*/ 0 h 348"/>
                      <a:gd name="T44" fmla="*/ 0 w 458"/>
                      <a:gd name="T45" fmla="*/ 0 h 348"/>
                      <a:gd name="T46" fmla="*/ 0 w 458"/>
                      <a:gd name="T47" fmla="*/ 0 h 348"/>
                      <a:gd name="T48" fmla="*/ 0 w 458"/>
                      <a:gd name="T49" fmla="*/ 0 h 348"/>
                      <a:gd name="T50" fmla="*/ 0 w 458"/>
                      <a:gd name="T51" fmla="*/ 0 h 348"/>
                      <a:gd name="T52" fmla="*/ 0 w 458"/>
                      <a:gd name="T53" fmla="*/ 0 h 348"/>
                      <a:gd name="T54" fmla="*/ 0 w 458"/>
                      <a:gd name="T55" fmla="*/ 0 h 348"/>
                      <a:gd name="T56" fmla="*/ 0 w 458"/>
                      <a:gd name="T57" fmla="*/ 0 h 348"/>
                      <a:gd name="T58" fmla="*/ 0 w 458"/>
                      <a:gd name="T59" fmla="*/ 0 h 348"/>
                      <a:gd name="T60" fmla="*/ 0 w 458"/>
                      <a:gd name="T61" fmla="*/ 0 h 348"/>
                      <a:gd name="T62" fmla="*/ 0 w 458"/>
                      <a:gd name="T63" fmla="*/ 0 h 348"/>
                      <a:gd name="T64" fmla="*/ 0 w 458"/>
                      <a:gd name="T65" fmla="*/ 0 h 348"/>
                      <a:gd name="T66" fmla="*/ 0 w 458"/>
                      <a:gd name="T67" fmla="*/ 0 h 348"/>
                      <a:gd name="T68" fmla="*/ 0 w 458"/>
                      <a:gd name="T69" fmla="*/ 0 h 348"/>
                      <a:gd name="T70" fmla="*/ 0 w 458"/>
                      <a:gd name="T71" fmla="*/ 0 h 348"/>
                      <a:gd name="T72" fmla="*/ 0 w 458"/>
                      <a:gd name="T73" fmla="*/ 0 h 348"/>
                      <a:gd name="T74" fmla="*/ 0 w 458"/>
                      <a:gd name="T75" fmla="*/ 0 h 348"/>
                      <a:gd name="T76" fmla="*/ 0 w 458"/>
                      <a:gd name="T77" fmla="*/ 0 h 348"/>
                      <a:gd name="T78" fmla="*/ 0 w 458"/>
                      <a:gd name="T79" fmla="*/ 0 h 348"/>
                      <a:gd name="T80" fmla="*/ 0 w 458"/>
                      <a:gd name="T81" fmla="*/ 0 h 348"/>
                      <a:gd name="T82" fmla="*/ 0 w 458"/>
                      <a:gd name="T83" fmla="*/ 0 h 348"/>
                      <a:gd name="T84" fmla="*/ 0 w 458"/>
                      <a:gd name="T85" fmla="*/ 0 h 348"/>
                      <a:gd name="T86" fmla="*/ 0 w 458"/>
                      <a:gd name="T87" fmla="*/ 0 h 348"/>
                      <a:gd name="T88" fmla="*/ 0 w 458"/>
                      <a:gd name="T89" fmla="*/ 0 h 348"/>
                      <a:gd name="T90" fmla="*/ 0 w 458"/>
                      <a:gd name="T91" fmla="*/ 0 h 348"/>
                      <a:gd name="T92" fmla="*/ 0 w 458"/>
                      <a:gd name="T93" fmla="*/ 0 h 348"/>
                      <a:gd name="T94" fmla="*/ 0 w 458"/>
                      <a:gd name="T95" fmla="*/ 0 h 3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8"/>
                      <a:gd name="T145" fmla="*/ 0 h 348"/>
                      <a:gd name="T146" fmla="*/ 458 w 458"/>
                      <a:gd name="T147" fmla="*/ 348 h 3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8" h="348">
                        <a:moveTo>
                          <a:pt x="458" y="278"/>
                        </a:moveTo>
                        <a:lnTo>
                          <a:pt x="453" y="254"/>
                        </a:lnTo>
                        <a:lnTo>
                          <a:pt x="444" y="223"/>
                        </a:lnTo>
                        <a:lnTo>
                          <a:pt x="433" y="188"/>
                        </a:lnTo>
                        <a:lnTo>
                          <a:pt x="420" y="151"/>
                        </a:lnTo>
                        <a:lnTo>
                          <a:pt x="405" y="115"/>
                        </a:lnTo>
                        <a:lnTo>
                          <a:pt x="392" y="81"/>
                        </a:lnTo>
                        <a:lnTo>
                          <a:pt x="380" y="53"/>
                        </a:lnTo>
                        <a:lnTo>
                          <a:pt x="372" y="33"/>
                        </a:lnTo>
                        <a:lnTo>
                          <a:pt x="369" y="28"/>
                        </a:lnTo>
                        <a:lnTo>
                          <a:pt x="367" y="25"/>
                        </a:lnTo>
                        <a:lnTo>
                          <a:pt x="363" y="22"/>
                        </a:lnTo>
                        <a:lnTo>
                          <a:pt x="360" y="21"/>
                        </a:lnTo>
                        <a:lnTo>
                          <a:pt x="353" y="19"/>
                        </a:lnTo>
                        <a:lnTo>
                          <a:pt x="345" y="20"/>
                        </a:lnTo>
                        <a:lnTo>
                          <a:pt x="336" y="22"/>
                        </a:lnTo>
                        <a:lnTo>
                          <a:pt x="327" y="23"/>
                        </a:lnTo>
                        <a:lnTo>
                          <a:pt x="323" y="23"/>
                        </a:lnTo>
                        <a:lnTo>
                          <a:pt x="319" y="22"/>
                        </a:lnTo>
                        <a:lnTo>
                          <a:pt x="315" y="21"/>
                        </a:lnTo>
                        <a:lnTo>
                          <a:pt x="311" y="19"/>
                        </a:lnTo>
                        <a:lnTo>
                          <a:pt x="309" y="17"/>
                        </a:lnTo>
                        <a:lnTo>
                          <a:pt x="305" y="13"/>
                        </a:lnTo>
                        <a:lnTo>
                          <a:pt x="300" y="10"/>
                        </a:lnTo>
                        <a:lnTo>
                          <a:pt x="294" y="8"/>
                        </a:lnTo>
                        <a:lnTo>
                          <a:pt x="280" y="5"/>
                        </a:lnTo>
                        <a:lnTo>
                          <a:pt x="263" y="2"/>
                        </a:lnTo>
                        <a:lnTo>
                          <a:pt x="248" y="1"/>
                        </a:lnTo>
                        <a:lnTo>
                          <a:pt x="233" y="0"/>
                        </a:lnTo>
                        <a:lnTo>
                          <a:pt x="222" y="0"/>
                        </a:lnTo>
                        <a:lnTo>
                          <a:pt x="214" y="2"/>
                        </a:lnTo>
                        <a:lnTo>
                          <a:pt x="205" y="5"/>
                        </a:lnTo>
                        <a:lnTo>
                          <a:pt x="195" y="12"/>
                        </a:lnTo>
                        <a:lnTo>
                          <a:pt x="186" y="21"/>
                        </a:lnTo>
                        <a:lnTo>
                          <a:pt x="176" y="30"/>
                        </a:lnTo>
                        <a:lnTo>
                          <a:pt x="167" y="41"/>
                        </a:lnTo>
                        <a:lnTo>
                          <a:pt x="158" y="52"/>
                        </a:lnTo>
                        <a:lnTo>
                          <a:pt x="151" y="63"/>
                        </a:lnTo>
                        <a:lnTo>
                          <a:pt x="144" y="73"/>
                        </a:lnTo>
                        <a:lnTo>
                          <a:pt x="132" y="85"/>
                        </a:lnTo>
                        <a:lnTo>
                          <a:pt x="120" y="96"/>
                        </a:lnTo>
                        <a:lnTo>
                          <a:pt x="109" y="105"/>
                        </a:lnTo>
                        <a:lnTo>
                          <a:pt x="98" y="114"/>
                        </a:lnTo>
                        <a:lnTo>
                          <a:pt x="89" y="122"/>
                        </a:lnTo>
                        <a:lnTo>
                          <a:pt x="80" y="130"/>
                        </a:lnTo>
                        <a:lnTo>
                          <a:pt x="72" y="139"/>
                        </a:lnTo>
                        <a:lnTo>
                          <a:pt x="65" y="149"/>
                        </a:lnTo>
                        <a:lnTo>
                          <a:pt x="59" y="161"/>
                        </a:lnTo>
                        <a:lnTo>
                          <a:pt x="54" y="172"/>
                        </a:lnTo>
                        <a:lnTo>
                          <a:pt x="47" y="183"/>
                        </a:lnTo>
                        <a:lnTo>
                          <a:pt x="43" y="195"/>
                        </a:lnTo>
                        <a:lnTo>
                          <a:pt x="34" y="219"/>
                        </a:lnTo>
                        <a:lnTo>
                          <a:pt x="26" y="245"/>
                        </a:lnTo>
                        <a:lnTo>
                          <a:pt x="19" y="271"/>
                        </a:lnTo>
                        <a:lnTo>
                          <a:pt x="13" y="297"/>
                        </a:lnTo>
                        <a:lnTo>
                          <a:pt x="7" y="323"/>
                        </a:lnTo>
                        <a:lnTo>
                          <a:pt x="0" y="348"/>
                        </a:lnTo>
                        <a:lnTo>
                          <a:pt x="12" y="329"/>
                        </a:lnTo>
                        <a:lnTo>
                          <a:pt x="23" y="311"/>
                        </a:lnTo>
                        <a:lnTo>
                          <a:pt x="35" y="294"/>
                        </a:lnTo>
                        <a:lnTo>
                          <a:pt x="48" y="278"/>
                        </a:lnTo>
                        <a:lnTo>
                          <a:pt x="61" y="263"/>
                        </a:lnTo>
                        <a:lnTo>
                          <a:pt x="73" y="248"/>
                        </a:lnTo>
                        <a:lnTo>
                          <a:pt x="85" y="233"/>
                        </a:lnTo>
                        <a:lnTo>
                          <a:pt x="97" y="217"/>
                        </a:lnTo>
                        <a:lnTo>
                          <a:pt x="103" y="210"/>
                        </a:lnTo>
                        <a:lnTo>
                          <a:pt x="110" y="202"/>
                        </a:lnTo>
                        <a:lnTo>
                          <a:pt x="117" y="194"/>
                        </a:lnTo>
                        <a:lnTo>
                          <a:pt x="126" y="185"/>
                        </a:lnTo>
                        <a:lnTo>
                          <a:pt x="133" y="176"/>
                        </a:lnTo>
                        <a:lnTo>
                          <a:pt x="140" y="168"/>
                        </a:lnTo>
                        <a:lnTo>
                          <a:pt x="147" y="160"/>
                        </a:lnTo>
                        <a:lnTo>
                          <a:pt x="153" y="153"/>
                        </a:lnTo>
                        <a:lnTo>
                          <a:pt x="162" y="146"/>
                        </a:lnTo>
                        <a:lnTo>
                          <a:pt x="170" y="137"/>
                        </a:lnTo>
                        <a:lnTo>
                          <a:pt x="179" y="129"/>
                        </a:lnTo>
                        <a:lnTo>
                          <a:pt x="189" y="121"/>
                        </a:lnTo>
                        <a:lnTo>
                          <a:pt x="199" y="113"/>
                        </a:lnTo>
                        <a:lnTo>
                          <a:pt x="209" y="107"/>
                        </a:lnTo>
                        <a:lnTo>
                          <a:pt x="218" y="102"/>
                        </a:lnTo>
                        <a:lnTo>
                          <a:pt x="228" y="98"/>
                        </a:lnTo>
                        <a:lnTo>
                          <a:pt x="240" y="95"/>
                        </a:lnTo>
                        <a:lnTo>
                          <a:pt x="250" y="90"/>
                        </a:lnTo>
                        <a:lnTo>
                          <a:pt x="260" y="84"/>
                        </a:lnTo>
                        <a:lnTo>
                          <a:pt x="270" y="78"/>
                        </a:lnTo>
                        <a:lnTo>
                          <a:pt x="280" y="73"/>
                        </a:lnTo>
                        <a:lnTo>
                          <a:pt x="289" y="67"/>
                        </a:lnTo>
                        <a:lnTo>
                          <a:pt x="300" y="61"/>
                        </a:lnTo>
                        <a:lnTo>
                          <a:pt x="313" y="55"/>
                        </a:lnTo>
                        <a:lnTo>
                          <a:pt x="328" y="80"/>
                        </a:lnTo>
                        <a:lnTo>
                          <a:pt x="348" y="112"/>
                        </a:lnTo>
                        <a:lnTo>
                          <a:pt x="369" y="144"/>
                        </a:lnTo>
                        <a:lnTo>
                          <a:pt x="391" y="178"/>
                        </a:lnTo>
                        <a:lnTo>
                          <a:pt x="412" y="210"/>
                        </a:lnTo>
                        <a:lnTo>
                          <a:pt x="433" y="239"/>
                        </a:lnTo>
                        <a:lnTo>
                          <a:pt x="448" y="262"/>
                        </a:lnTo>
                        <a:lnTo>
                          <a:pt x="458" y="27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6" name="Freeform 1244"/>
                  <p:cNvSpPr>
                    <a:spLocks/>
                  </p:cNvSpPr>
                  <p:nvPr/>
                </p:nvSpPr>
                <p:spPr bwMode="auto">
                  <a:xfrm>
                    <a:off x="1454" y="2681"/>
                    <a:ext cx="34" cy="54"/>
                  </a:xfrm>
                  <a:custGeom>
                    <a:avLst/>
                    <a:gdLst>
                      <a:gd name="T0" fmla="*/ 0 w 446"/>
                      <a:gd name="T1" fmla="*/ 0 h 704"/>
                      <a:gd name="T2" fmla="*/ 0 w 446"/>
                      <a:gd name="T3" fmla="*/ 0 h 704"/>
                      <a:gd name="T4" fmla="*/ 0 w 446"/>
                      <a:gd name="T5" fmla="*/ 0 h 704"/>
                      <a:gd name="T6" fmla="*/ 0 w 446"/>
                      <a:gd name="T7" fmla="*/ 0 h 704"/>
                      <a:gd name="T8" fmla="*/ 0 w 446"/>
                      <a:gd name="T9" fmla="*/ 0 h 704"/>
                      <a:gd name="T10" fmla="*/ 0 w 446"/>
                      <a:gd name="T11" fmla="*/ 0 h 704"/>
                      <a:gd name="T12" fmla="*/ 0 w 446"/>
                      <a:gd name="T13" fmla="*/ 0 h 704"/>
                      <a:gd name="T14" fmla="*/ 0 w 446"/>
                      <a:gd name="T15" fmla="*/ 0 h 704"/>
                      <a:gd name="T16" fmla="*/ 0 w 446"/>
                      <a:gd name="T17" fmla="*/ 0 h 704"/>
                      <a:gd name="T18" fmla="*/ 0 w 446"/>
                      <a:gd name="T19" fmla="*/ 0 h 704"/>
                      <a:gd name="T20" fmla="*/ 0 w 446"/>
                      <a:gd name="T21" fmla="*/ 0 h 704"/>
                      <a:gd name="T22" fmla="*/ 0 w 446"/>
                      <a:gd name="T23" fmla="*/ 0 h 704"/>
                      <a:gd name="T24" fmla="*/ 0 w 446"/>
                      <a:gd name="T25" fmla="*/ 0 h 704"/>
                      <a:gd name="T26" fmla="*/ 0 w 446"/>
                      <a:gd name="T27" fmla="*/ 0 h 704"/>
                      <a:gd name="T28" fmla="*/ 0 w 446"/>
                      <a:gd name="T29" fmla="*/ 0 h 704"/>
                      <a:gd name="T30" fmla="*/ 0 w 446"/>
                      <a:gd name="T31" fmla="*/ 0 h 704"/>
                      <a:gd name="T32" fmla="*/ 0 w 446"/>
                      <a:gd name="T33" fmla="*/ 0 h 704"/>
                      <a:gd name="T34" fmla="*/ 0 w 446"/>
                      <a:gd name="T35" fmla="*/ 0 h 704"/>
                      <a:gd name="T36" fmla="*/ 0 w 446"/>
                      <a:gd name="T37" fmla="*/ 0 h 704"/>
                      <a:gd name="T38" fmla="*/ 0 w 446"/>
                      <a:gd name="T39" fmla="*/ 0 h 704"/>
                      <a:gd name="T40" fmla="*/ 0 w 446"/>
                      <a:gd name="T41" fmla="*/ 0 h 704"/>
                      <a:gd name="T42" fmla="*/ 0 w 446"/>
                      <a:gd name="T43" fmla="*/ 0 h 704"/>
                      <a:gd name="T44" fmla="*/ 0 w 446"/>
                      <a:gd name="T45" fmla="*/ 0 h 704"/>
                      <a:gd name="T46" fmla="*/ 0 w 446"/>
                      <a:gd name="T47" fmla="*/ 0 h 704"/>
                      <a:gd name="T48" fmla="*/ 0 w 446"/>
                      <a:gd name="T49" fmla="*/ 0 h 704"/>
                      <a:gd name="T50" fmla="*/ 0 w 446"/>
                      <a:gd name="T51" fmla="*/ 0 h 704"/>
                      <a:gd name="T52" fmla="*/ 0 w 446"/>
                      <a:gd name="T53" fmla="*/ 0 h 704"/>
                      <a:gd name="T54" fmla="*/ 0 w 446"/>
                      <a:gd name="T55" fmla="*/ 0 h 704"/>
                      <a:gd name="T56" fmla="*/ 0 w 446"/>
                      <a:gd name="T57" fmla="*/ 0 h 704"/>
                      <a:gd name="T58" fmla="*/ 0 w 446"/>
                      <a:gd name="T59" fmla="*/ 0 h 704"/>
                      <a:gd name="T60" fmla="*/ 0 w 446"/>
                      <a:gd name="T61" fmla="*/ 0 h 704"/>
                      <a:gd name="T62" fmla="*/ 0 w 446"/>
                      <a:gd name="T63" fmla="*/ 0 h 704"/>
                      <a:gd name="T64" fmla="*/ 0 w 446"/>
                      <a:gd name="T65" fmla="*/ 0 h 704"/>
                      <a:gd name="T66" fmla="*/ 0 w 446"/>
                      <a:gd name="T67" fmla="*/ 0 h 704"/>
                      <a:gd name="T68" fmla="*/ 0 w 446"/>
                      <a:gd name="T69" fmla="*/ 0 h 704"/>
                      <a:gd name="T70" fmla="*/ 0 w 446"/>
                      <a:gd name="T71" fmla="*/ 0 h 704"/>
                      <a:gd name="T72" fmla="*/ 0 w 446"/>
                      <a:gd name="T73" fmla="*/ 0 h 704"/>
                      <a:gd name="T74" fmla="*/ 0 w 446"/>
                      <a:gd name="T75" fmla="*/ 0 h 704"/>
                      <a:gd name="T76" fmla="*/ 0 w 446"/>
                      <a:gd name="T77" fmla="*/ 0 h 704"/>
                      <a:gd name="T78" fmla="*/ 0 w 446"/>
                      <a:gd name="T79" fmla="*/ 0 h 704"/>
                      <a:gd name="T80" fmla="*/ 0 w 446"/>
                      <a:gd name="T81" fmla="*/ 0 h 704"/>
                      <a:gd name="T82" fmla="*/ 0 w 446"/>
                      <a:gd name="T83" fmla="*/ 0 h 704"/>
                      <a:gd name="T84" fmla="*/ 0 w 446"/>
                      <a:gd name="T85" fmla="*/ 0 h 704"/>
                      <a:gd name="T86" fmla="*/ 0 w 446"/>
                      <a:gd name="T87" fmla="*/ 0 h 704"/>
                      <a:gd name="T88" fmla="*/ 0 w 446"/>
                      <a:gd name="T89" fmla="*/ 0 h 704"/>
                      <a:gd name="T90" fmla="*/ 0 w 446"/>
                      <a:gd name="T91" fmla="*/ 0 h 704"/>
                      <a:gd name="T92" fmla="*/ 0 w 446"/>
                      <a:gd name="T93" fmla="*/ 0 h 704"/>
                      <a:gd name="T94" fmla="*/ 0 w 446"/>
                      <a:gd name="T95" fmla="*/ 0 h 704"/>
                      <a:gd name="T96" fmla="*/ 0 w 446"/>
                      <a:gd name="T97" fmla="*/ 0 h 704"/>
                      <a:gd name="T98" fmla="*/ 0 w 446"/>
                      <a:gd name="T99" fmla="*/ 0 h 7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6"/>
                      <a:gd name="T151" fmla="*/ 0 h 704"/>
                      <a:gd name="T152" fmla="*/ 446 w 446"/>
                      <a:gd name="T153" fmla="*/ 704 h 7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6" h="704">
                        <a:moveTo>
                          <a:pt x="440" y="704"/>
                        </a:moveTo>
                        <a:lnTo>
                          <a:pt x="444" y="670"/>
                        </a:lnTo>
                        <a:lnTo>
                          <a:pt x="446" y="634"/>
                        </a:lnTo>
                        <a:lnTo>
                          <a:pt x="446" y="597"/>
                        </a:lnTo>
                        <a:lnTo>
                          <a:pt x="445" y="559"/>
                        </a:lnTo>
                        <a:lnTo>
                          <a:pt x="444" y="522"/>
                        </a:lnTo>
                        <a:lnTo>
                          <a:pt x="441" y="484"/>
                        </a:lnTo>
                        <a:lnTo>
                          <a:pt x="439" y="448"/>
                        </a:lnTo>
                        <a:lnTo>
                          <a:pt x="439" y="413"/>
                        </a:lnTo>
                        <a:lnTo>
                          <a:pt x="438" y="402"/>
                        </a:lnTo>
                        <a:lnTo>
                          <a:pt x="436" y="392"/>
                        </a:lnTo>
                        <a:lnTo>
                          <a:pt x="434" y="384"/>
                        </a:lnTo>
                        <a:lnTo>
                          <a:pt x="432" y="376"/>
                        </a:lnTo>
                        <a:lnTo>
                          <a:pt x="425" y="362"/>
                        </a:lnTo>
                        <a:lnTo>
                          <a:pt x="418" y="351"/>
                        </a:lnTo>
                        <a:lnTo>
                          <a:pt x="411" y="341"/>
                        </a:lnTo>
                        <a:lnTo>
                          <a:pt x="403" y="330"/>
                        </a:lnTo>
                        <a:lnTo>
                          <a:pt x="400" y="323"/>
                        </a:lnTo>
                        <a:lnTo>
                          <a:pt x="397" y="316"/>
                        </a:lnTo>
                        <a:lnTo>
                          <a:pt x="394" y="309"/>
                        </a:lnTo>
                        <a:lnTo>
                          <a:pt x="391" y="300"/>
                        </a:lnTo>
                        <a:lnTo>
                          <a:pt x="389" y="291"/>
                        </a:lnTo>
                        <a:lnTo>
                          <a:pt x="386" y="282"/>
                        </a:lnTo>
                        <a:lnTo>
                          <a:pt x="382" y="271"/>
                        </a:lnTo>
                        <a:lnTo>
                          <a:pt x="377" y="261"/>
                        </a:lnTo>
                        <a:lnTo>
                          <a:pt x="364" y="237"/>
                        </a:lnTo>
                        <a:lnTo>
                          <a:pt x="351" y="212"/>
                        </a:lnTo>
                        <a:lnTo>
                          <a:pt x="338" y="188"/>
                        </a:lnTo>
                        <a:lnTo>
                          <a:pt x="325" y="165"/>
                        </a:lnTo>
                        <a:lnTo>
                          <a:pt x="320" y="153"/>
                        </a:lnTo>
                        <a:lnTo>
                          <a:pt x="316" y="143"/>
                        </a:lnTo>
                        <a:lnTo>
                          <a:pt x="313" y="134"/>
                        </a:lnTo>
                        <a:lnTo>
                          <a:pt x="311" y="126"/>
                        </a:lnTo>
                        <a:lnTo>
                          <a:pt x="308" y="115"/>
                        </a:lnTo>
                        <a:lnTo>
                          <a:pt x="304" y="104"/>
                        </a:lnTo>
                        <a:lnTo>
                          <a:pt x="297" y="92"/>
                        </a:lnTo>
                        <a:lnTo>
                          <a:pt x="291" y="80"/>
                        </a:lnTo>
                        <a:lnTo>
                          <a:pt x="284" y="68"/>
                        </a:lnTo>
                        <a:lnTo>
                          <a:pt x="276" y="57"/>
                        </a:lnTo>
                        <a:lnTo>
                          <a:pt x="267" y="47"/>
                        </a:lnTo>
                        <a:lnTo>
                          <a:pt x="259" y="37"/>
                        </a:lnTo>
                        <a:lnTo>
                          <a:pt x="250" y="28"/>
                        </a:lnTo>
                        <a:lnTo>
                          <a:pt x="241" y="20"/>
                        </a:lnTo>
                        <a:lnTo>
                          <a:pt x="233" y="12"/>
                        </a:lnTo>
                        <a:lnTo>
                          <a:pt x="224" y="6"/>
                        </a:lnTo>
                        <a:lnTo>
                          <a:pt x="217" y="2"/>
                        </a:lnTo>
                        <a:lnTo>
                          <a:pt x="210" y="0"/>
                        </a:lnTo>
                        <a:lnTo>
                          <a:pt x="207" y="0"/>
                        </a:lnTo>
                        <a:lnTo>
                          <a:pt x="205" y="0"/>
                        </a:lnTo>
                        <a:lnTo>
                          <a:pt x="202" y="0"/>
                        </a:lnTo>
                        <a:lnTo>
                          <a:pt x="200" y="2"/>
                        </a:lnTo>
                        <a:lnTo>
                          <a:pt x="193" y="3"/>
                        </a:lnTo>
                        <a:lnTo>
                          <a:pt x="186" y="7"/>
                        </a:lnTo>
                        <a:lnTo>
                          <a:pt x="180" y="11"/>
                        </a:lnTo>
                        <a:lnTo>
                          <a:pt x="173" y="18"/>
                        </a:lnTo>
                        <a:lnTo>
                          <a:pt x="168" y="25"/>
                        </a:lnTo>
                        <a:lnTo>
                          <a:pt x="162" y="32"/>
                        </a:lnTo>
                        <a:lnTo>
                          <a:pt x="157" y="41"/>
                        </a:lnTo>
                        <a:lnTo>
                          <a:pt x="151" y="50"/>
                        </a:lnTo>
                        <a:lnTo>
                          <a:pt x="141" y="68"/>
                        </a:lnTo>
                        <a:lnTo>
                          <a:pt x="132" y="86"/>
                        </a:lnTo>
                        <a:lnTo>
                          <a:pt x="124" y="104"/>
                        </a:lnTo>
                        <a:lnTo>
                          <a:pt x="115" y="118"/>
                        </a:lnTo>
                        <a:lnTo>
                          <a:pt x="111" y="125"/>
                        </a:lnTo>
                        <a:lnTo>
                          <a:pt x="107" y="132"/>
                        </a:lnTo>
                        <a:lnTo>
                          <a:pt x="104" y="141"/>
                        </a:lnTo>
                        <a:lnTo>
                          <a:pt x="101" y="151"/>
                        </a:lnTo>
                        <a:lnTo>
                          <a:pt x="95" y="174"/>
                        </a:lnTo>
                        <a:lnTo>
                          <a:pt x="90" y="201"/>
                        </a:lnTo>
                        <a:lnTo>
                          <a:pt x="80" y="262"/>
                        </a:lnTo>
                        <a:lnTo>
                          <a:pt x="71" y="332"/>
                        </a:lnTo>
                        <a:lnTo>
                          <a:pt x="66" y="369"/>
                        </a:lnTo>
                        <a:lnTo>
                          <a:pt x="60" y="406"/>
                        </a:lnTo>
                        <a:lnTo>
                          <a:pt x="53" y="443"/>
                        </a:lnTo>
                        <a:lnTo>
                          <a:pt x="46" y="479"/>
                        </a:lnTo>
                        <a:lnTo>
                          <a:pt x="37" y="514"/>
                        </a:lnTo>
                        <a:lnTo>
                          <a:pt x="27" y="547"/>
                        </a:lnTo>
                        <a:lnTo>
                          <a:pt x="21" y="563"/>
                        </a:lnTo>
                        <a:lnTo>
                          <a:pt x="15" y="579"/>
                        </a:lnTo>
                        <a:lnTo>
                          <a:pt x="7" y="593"/>
                        </a:lnTo>
                        <a:lnTo>
                          <a:pt x="0" y="607"/>
                        </a:lnTo>
                        <a:lnTo>
                          <a:pt x="4" y="597"/>
                        </a:lnTo>
                        <a:lnTo>
                          <a:pt x="7" y="587"/>
                        </a:lnTo>
                        <a:lnTo>
                          <a:pt x="11" y="575"/>
                        </a:lnTo>
                        <a:lnTo>
                          <a:pt x="14" y="564"/>
                        </a:lnTo>
                        <a:lnTo>
                          <a:pt x="17" y="540"/>
                        </a:lnTo>
                        <a:lnTo>
                          <a:pt x="20" y="514"/>
                        </a:lnTo>
                        <a:lnTo>
                          <a:pt x="21" y="485"/>
                        </a:lnTo>
                        <a:lnTo>
                          <a:pt x="21" y="457"/>
                        </a:lnTo>
                        <a:lnTo>
                          <a:pt x="21" y="427"/>
                        </a:lnTo>
                        <a:lnTo>
                          <a:pt x="20" y="399"/>
                        </a:lnTo>
                        <a:lnTo>
                          <a:pt x="18" y="343"/>
                        </a:lnTo>
                        <a:lnTo>
                          <a:pt x="17" y="293"/>
                        </a:lnTo>
                        <a:lnTo>
                          <a:pt x="17" y="272"/>
                        </a:lnTo>
                        <a:lnTo>
                          <a:pt x="19" y="253"/>
                        </a:lnTo>
                        <a:lnTo>
                          <a:pt x="20" y="246"/>
                        </a:lnTo>
                        <a:lnTo>
                          <a:pt x="21" y="239"/>
                        </a:lnTo>
                        <a:lnTo>
                          <a:pt x="23" y="232"/>
                        </a:lnTo>
                        <a:lnTo>
                          <a:pt x="25" y="226"/>
                        </a:lnTo>
                        <a:lnTo>
                          <a:pt x="29" y="221"/>
                        </a:lnTo>
                        <a:lnTo>
                          <a:pt x="36" y="215"/>
                        </a:lnTo>
                        <a:lnTo>
                          <a:pt x="44" y="208"/>
                        </a:lnTo>
                        <a:lnTo>
                          <a:pt x="54" y="201"/>
                        </a:lnTo>
                        <a:lnTo>
                          <a:pt x="77" y="186"/>
                        </a:lnTo>
                        <a:lnTo>
                          <a:pt x="103" y="170"/>
                        </a:lnTo>
                        <a:lnTo>
                          <a:pt x="129" y="155"/>
                        </a:lnTo>
                        <a:lnTo>
                          <a:pt x="152" y="144"/>
                        </a:lnTo>
                        <a:lnTo>
                          <a:pt x="163" y="140"/>
                        </a:lnTo>
                        <a:lnTo>
                          <a:pt x="171" y="137"/>
                        </a:lnTo>
                        <a:lnTo>
                          <a:pt x="177" y="135"/>
                        </a:lnTo>
                        <a:lnTo>
                          <a:pt x="182" y="135"/>
                        </a:lnTo>
                        <a:lnTo>
                          <a:pt x="184" y="136"/>
                        </a:lnTo>
                        <a:lnTo>
                          <a:pt x="187" y="137"/>
                        </a:lnTo>
                        <a:lnTo>
                          <a:pt x="190" y="139"/>
                        </a:lnTo>
                        <a:lnTo>
                          <a:pt x="192" y="142"/>
                        </a:lnTo>
                        <a:lnTo>
                          <a:pt x="198" y="149"/>
                        </a:lnTo>
                        <a:lnTo>
                          <a:pt x="204" y="160"/>
                        </a:lnTo>
                        <a:lnTo>
                          <a:pt x="217" y="183"/>
                        </a:lnTo>
                        <a:lnTo>
                          <a:pt x="232" y="210"/>
                        </a:lnTo>
                        <a:lnTo>
                          <a:pt x="247" y="238"/>
                        </a:lnTo>
                        <a:lnTo>
                          <a:pt x="262" y="262"/>
                        </a:lnTo>
                        <a:lnTo>
                          <a:pt x="270" y="272"/>
                        </a:lnTo>
                        <a:lnTo>
                          <a:pt x="277" y="280"/>
                        </a:lnTo>
                        <a:lnTo>
                          <a:pt x="281" y="284"/>
                        </a:lnTo>
                        <a:lnTo>
                          <a:pt x="285" y="287"/>
                        </a:lnTo>
                        <a:lnTo>
                          <a:pt x="289" y="289"/>
                        </a:lnTo>
                        <a:lnTo>
                          <a:pt x="293" y="290"/>
                        </a:lnTo>
                        <a:lnTo>
                          <a:pt x="300" y="293"/>
                        </a:lnTo>
                        <a:lnTo>
                          <a:pt x="306" y="299"/>
                        </a:lnTo>
                        <a:lnTo>
                          <a:pt x="312" y="306"/>
                        </a:lnTo>
                        <a:lnTo>
                          <a:pt x="318" y="316"/>
                        </a:lnTo>
                        <a:lnTo>
                          <a:pt x="324" y="326"/>
                        </a:lnTo>
                        <a:lnTo>
                          <a:pt x="329" y="339"/>
                        </a:lnTo>
                        <a:lnTo>
                          <a:pt x="334" y="352"/>
                        </a:lnTo>
                        <a:lnTo>
                          <a:pt x="340" y="368"/>
                        </a:lnTo>
                        <a:lnTo>
                          <a:pt x="349" y="399"/>
                        </a:lnTo>
                        <a:lnTo>
                          <a:pt x="357" y="432"/>
                        </a:lnTo>
                        <a:lnTo>
                          <a:pt x="364" y="466"/>
                        </a:lnTo>
                        <a:lnTo>
                          <a:pt x="371" y="496"/>
                        </a:lnTo>
                        <a:lnTo>
                          <a:pt x="374" y="510"/>
                        </a:lnTo>
                        <a:lnTo>
                          <a:pt x="377" y="523"/>
                        </a:lnTo>
                        <a:lnTo>
                          <a:pt x="381" y="535"/>
                        </a:lnTo>
                        <a:lnTo>
                          <a:pt x="386" y="548"/>
                        </a:lnTo>
                        <a:lnTo>
                          <a:pt x="396" y="573"/>
                        </a:lnTo>
                        <a:lnTo>
                          <a:pt x="407" y="599"/>
                        </a:lnTo>
                        <a:lnTo>
                          <a:pt x="418" y="624"/>
                        </a:lnTo>
                        <a:lnTo>
                          <a:pt x="428" y="651"/>
                        </a:lnTo>
                        <a:lnTo>
                          <a:pt x="432" y="664"/>
                        </a:lnTo>
                        <a:lnTo>
                          <a:pt x="435" y="677"/>
                        </a:lnTo>
                        <a:lnTo>
                          <a:pt x="438" y="690"/>
                        </a:lnTo>
                        <a:lnTo>
                          <a:pt x="440" y="70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7" name="Freeform 1245"/>
                  <p:cNvSpPr>
                    <a:spLocks/>
                  </p:cNvSpPr>
                  <p:nvPr/>
                </p:nvSpPr>
                <p:spPr bwMode="auto">
                  <a:xfrm>
                    <a:off x="1508" y="2664"/>
                    <a:ext cx="14" cy="40"/>
                  </a:xfrm>
                  <a:custGeom>
                    <a:avLst/>
                    <a:gdLst>
                      <a:gd name="T0" fmla="*/ 0 w 178"/>
                      <a:gd name="T1" fmla="*/ 0 h 526"/>
                      <a:gd name="T2" fmla="*/ 0 w 178"/>
                      <a:gd name="T3" fmla="*/ 0 h 526"/>
                      <a:gd name="T4" fmla="*/ 0 w 178"/>
                      <a:gd name="T5" fmla="*/ 0 h 526"/>
                      <a:gd name="T6" fmla="*/ 0 w 178"/>
                      <a:gd name="T7" fmla="*/ 0 h 526"/>
                      <a:gd name="T8" fmla="*/ 0 w 178"/>
                      <a:gd name="T9" fmla="*/ 0 h 526"/>
                      <a:gd name="T10" fmla="*/ 0 w 178"/>
                      <a:gd name="T11" fmla="*/ 0 h 526"/>
                      <a:gd name="T12" fmla="*/ 0 w 178"/>
                      <a:gd name="T13" fmla="*/ 0 h 526"/>
                      <a:gd name="T14" fmla="*/ 0 w 178"/>
                      <a:gd name="T15" fmla="*/ 0 h 526"/>
                      <a:gd name="T16" fmla="*/ 0 w 178"/>
                      <a:gd name="T17" fmla="*/ 0 h 526"/>
                      <a:gd name="T18" fmla="*/ 0 w 178"/>
                      <a:gd name="T19" fmla="*/ 0 h 526"/>
                      <a:gd name="T20" fmla="*/ 0 w 178"/>
                      <a:gd name="T21" fmla="*/ 0 h 526"/>
                      <a:gd name="T22" fmla="*/ 0 w 178"/>
                      <a:gd name="T23" fmla="*/ 0 h 526"/>
                      <a:gd name="T24" fmla="*/ 0 w 178"/>
                      <a:gd name="T25" fmla="*/ 0 h 526"/>
                      <a:gd name="T26" fmla="*/ 0 w 178"/>
                      <a:gd name="T27" fmla="*/ 0 h 526"/>
                      <a:gd name="T28" fmla="*/ 0 w 178"/>
                      <a:gd name="T29" fmla="*/ 0 h 526"/>
                      <a:gd name="T30" fmla="*/ 0 w 178"/>
                      <a:gd name="T31" fmla="*/ 0 h 526"/>
                      <a:gd name="T32" fmla="*/ 0 w 178"/>
                      <a:gd name="T33" fmla="*/ 0 h 526"/>
                      <a:gd name="T34" fmla="*/ 0 w 178"/>
                      <a:gd name="T35" fmla="*/ 0 h 526"/>
                      <a:gd name="T36" fmla="*/ 0 w 178"/>
                      <a:gd name="T37" fmla="*/ 0 h 526"/>
                      <a:gd name="T38" fmla="*/ 0 w 178"/>
                      <a:gd name="T39" fmla="*/ 0 h 526"/>
                      <a:gd name="T40" fmla="*/ 0 w 178"/>
                      <a:gd name="T41" fmla="*/ 0 h 526"/>
                      <a:gd name="T42" fmla="*/ 0 w 178"/>
                      <a:gd name="T43" fmla="*/ 0 h 526"/>
                      <a:gd name="T44" fmla="*/ 0 w 178"/>
                      <a:gd name="T45" fmla="*/ 0 h 526"/>
                      <a:gd name="T46" fmla="*/ 0 w 178"/>
                      <a:gd name="T47" fmla="*/ 0 h 526"/>
                      <a:gd name="T48" fmla="*/ 0 w 178"/>
                      <a:gd name="T49" fmla="*/ 0 h 526"/>
                      <a:gd name="T50" fmla="*/ 0 w 178"/>
                      <a:gd name="T51" fmla="*/ 0 h 526"/>
                      <a:gd name="T52" fmla="*/ 0 w 178"/>
                      <a:gd name="T53" fmla="*/ 0 h 526"/>
                      <a:gd name="T54" fmla="*/ 0 w 178"/>
                      <a:gd name="T55" fmla="*/ 0 h 526"/>
                      <a:gd name="T56" fmla="*/ 0 w 178"/>
                      <a:gd name="T57" fmla="*/ 0 h 526"/>
                      <a:gd name="T58" fmla="*/ 0 w 178"/>
                      <a:gd name="T59" fmla="*/ 0 h 526"/>
                      <a:gd name="T60" fmla="*/ 0 w 178"/>
                      <a:gd name="T61" fmla="*/ 0 h 526"/>
                      <a:gd name="T62" fmla="*/ 0 w 178"/>
                      <a:gd name="T63" fmla="*/ 0 h 526"/>
                      <a:gd name="T64" fmla="*/ 0 w 178"/>
                      <a:gd name="T65" fmla="*/ 0 h 526"/>
                      <a:gd name="T66" fmla="*/ 0 w 178"/>
                      <a:gd name="T67" fmla="*/ 0 h 526"/>
                      <a:gd name="T68" fmla="*/ 0 w 178"/>
                      <a:gd name="T69" fmla="*/ 0 h 526"/>
                      <a:gd name="T70" fmla="*/ 0 w 178"/>
                      <a:gd name="T71" fmla="*/ 0 h 526"/>
                      <a:gd name="T72" fmla="*/ 0 w 178"/>
                      <a:gd name="T73" fmla="*/ 0 h 526"/>
                      <a:gd name="T74" fmla="*/ 0 w 178"/>
                      <a:gd name="T75" fmla="*/ 0 h 526"/>
                      <a:gd name="T76" fmla="*/ 0 w 178"/>
                      <a:gd name="T77" fmla="*/ 0 h 526"/>
                      <a:gd name="T78" fmla="*/ 0 w 178"/>
                      <a:gd name="T79" fmla="*/ 0 h 526"/>
                      <a:gd name="T80" fmla="*/ 0 w 178"/>
                      <a:gd name="T81" fmla="*/ 0 h 526"/>
                      <a:gd name="T82" fmla="*/ 0 w 178"/>
                      <a:gd name="T83" fmla="*/ 0 h 526"/>
                      <a:gd name="T84" fmla="*/ 0 w 178"/>
                      <a:gd name="T85" fmla="*/ 0 h 526"/>
                      <a:gd name="T86" fmla="*/ 0 w 178"/>
                      <a:gd name="T87" fmla="*/ 0 h 526"/>
                      <a:gd name="T88" fmla="*/ 0 w 178"/>
                      <a:gd name="T89" fmla="*/ 0 h 526"/>
                      <a:gd name="T90" fmla="*/ 0 w 178"/>
                      <a:gd name="T91" fmla="*/ 0 h 526"/>
                      <a:gd name="T92" fmla="*/ 0 w 178"/>
                      <a:gd name="T93" fmla="*/ 0 h 526"/>
                      <a:gd name="T94" fmla="*/ 0 w 178"/>
                      <a:gd name="T95" fmla="*/ 0 h 526"/>
                      <a:gd name="T96" fmla="*/ 0 w 178"/>
                      <a:gd name="T97" fmla="*/ 0 h 526"/>
                      <a:gd name="T98" fmla="*/ 0 w 178"/>
                      <a:gd name="T99" fmla="*/ 0 h 526"/>
                      <a:gd name="T100" fmla="*/ 0 w 178"/>
                      <a:gd name="T101" fmla="*/ 0 h 526"/>
                      <a:gd name="T102" fmla="*/ 0 w 178"/>
                      <a:gd name="T103" fmla="*/ 0 h 526"/>
                      <a:gd name="T104" fmla="*/ 0 w 178"/>
                      <a:gd name="T105" fmla="*/ 0 h 526"/>
                      <a:gd name="T106" fmla="*/ 0 w 178"/>
                      <a:gd name="T107" fmla="*/ 0 h 526"/>
                      <a:gd name="T108" fmla="*/ 0 w 178"/>
                      <a:gd name="T109" fmla="*/ 0 h 526"/>
                      <a:gd name="T110" fmla="*/ 0 w 178"/>
                      <a:gd name="T111" fmla="*/ 0 h 526"/>
                      <a:gd name="T112" fmla="*/ 0 w 178"/>
                      <a:gd name="T113" fmla="*/ 0 h 526"/>
                      <a:gd name="T114" fmla="*/ 0 w 178"/>
                      <a:gd name="T115" fmla="*/ 0 h 5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8"/>
                      <a:gd name="T175" fmla="*/ 0 h 526"/>
                      <a:gd name="T176" fmla="*/ 178 w 178"/>
                      <a:gd name="T177" fmla="*/ 526 h 5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8" h="526">
                        <a:moveTo>
                          <a:pt x="0" y="158"/>
                        </a:moveTo>
                        <a:lnTo>
                          <a:pt x="8" y="178"/>
                        </a:lnTo>
                        <a:lnTo>
                          <a:pt x="15" y="197"/>
                        </a:lnTo>
                        <a:lnTo>
                          <a:pt x="23" y="216"/>
                        </a:lnTo>
                        <a:lnTo>
                          <a:pt x="30" y="237"/>
                        </a:lnTo>
                        <a:lnTo>
                          <a:pt x="39" y="256"/>
                        </a:lnTo>
                        <a:lnTo>
                          <a:pt x="47" y="275"/>
                        </a:lnTo>
                        <a:lnTo>
                          <a:pt x="56" y="293"/>
                        </a:lnTo>
                        <a:lnTo>
                          <a:pt x="65" y="311"/>
                        </a:lnTo>
                        <a:lnTo>
                          <a:pt x="67" y="313"/>
                        </a:lnTo>
                        <a:lnTo>
                          <a:pt x="68" y="314"/>
                        </a:lnTo>
                        <a:lnTo>
                          <a:pt x="70" y="314"/>
                        </a:lnTo>
                        <a:lnTo>
                          <a:pt x="72" y="314"/>
                        </a:lnTo>
                        <a:lnTo>
                          <a:pt x="77" y="314"/>
                        </a:lnTo>
                        <a:lnTo>
                          <a:pt x="81" y="313"/>
                        </a:lnTo>
                        <a:lnTo>
                          <a:pt x="86" y="312"/>
                        </a:lnTo>
                        <a:lnTo>
                          <a:pt x="89" y="312"/>
                        </a:lnTo>
                        <a:lnTo>
                          <a:pt x="91" y="313"/>
                        </a:lnTo>
                        <a:lnTo>
                          <a:pt x="92" y="314"/>
                        </a:lnTo>
                        <a:lnTo>
                          <a:pt x="93" y="316"/>
                        </a:lnTo>
                        <a:lnTo>
                          <a:pt x="94" y="318"/>
                        </a:lnTo>
                        <a:lnTo>
                          <a:pt x="101" y="347"/>
                        </a:lnTo>
                        <a:lnTo>
                          <a:pt x="110" y="375"/>
                        </a:lnTo>
                        <a:lnTo>
                          <a:pt x="119" y="402"/>
                        </a:lnTo>
                        <a:lnTo>
                          <a:pt x="129" y="428"/>
                        </a:lnTo>
                        <a:lnTo>
                          <a:pt x="140" y="454"/>
                        </a:lnTo>
                        <a:lnTo>
                          <a:pt x="152" y="478"/>
                        </a:lnTo>
                        <a:lnTo>
                          <a:pt x="164" y="502"/>
                        </a:lnTo>
                        <a:lnTo>
                          <a:pt x="178" y="526"/>
                        </a:lnTo>
                        <a:lnTo>
                          <a:pt x="170" y="495"/>
                        </a:lnTo>
                        <a:lnTo>
                          <a:pt x="163" y="465"/>
                        </a:lnTo>
                        <a:lnTo>
                          <a:pt x="157" y="434"/>
                        </a:lnTo>
                        <a:lnTo>
                          <a:pt x="152" y="403"/>
                        </a:lnTo>
                        <a:lnTo>
                          <a:pt x="147" y="372"/>
                        </a:lnTo>
                        <a:lnTo>
                          <a:pt x="143" y="343"/>
                        </a:lnTo>
                        <a:lnTo>
                          <a:pt x="140" y="313"/>
                        </a:lnTo>
                        <a:lnTo>
                          <a:pt x="136" y="284"/>
                        </a:lnTo>
                        <a:lnTo>
                          <a:pt x="135" y="278"/>
                        </a:lnTo>
                        <a:lnTo>
                          <a:pt x="132" y="274"/>
                        </a:lnTo>
                        <a:lnTo>
                          <a:pt x="128" y="271"/>
                        </a:lnTo>
                        <a:lnTo>
                          <a:pt x="123" y="269"/>
                        </a:lnTo>
                        <a:lnTo>
                          <a:pt x="119" y="266"/>
                        </a:lnTo>
                        <a:lnTo>
                          <a:pt x="115" y="263"/>
                        </a:lnTo>
                        <a:lnTo>
                          <a:pt x="112" y="259"/>
                        </a:lnTo>
                        <a:lnTo>
                          <a:pt x="110" y="253"/>
                        </a:lnTo>
                        <a:lnTo>
                          <a:pt x="108" y="220"/>
                        </a:lnTo>
                        <a:lnTo>
                          <a:pt x="105" y="186"/>
                        </a:lnTo>
                        <a:lnTo>
                          <a:pt x="104" y="150"/>
                        </a:lnTo>
                        <a:lnTo>
                          <a:pt x="103" y="115"/>
                        </a:lnTo>
                        <a:lnTo>
                          <a:pt x="102" y="98"/>
                        </a:lnTo>
                        <a:lnTo>
                          <a:pt x="100" y="81"/>
                        </a:lnTo>
                        <a:lnTo>
                          <a:pt x="98" y="65"/>
                        </a:lnTo>
                        <a:lnTo>
                          <a:pt x="96" y="50"/>
                        </a:lnTo>
                        <a:lnTo>
                          <a:pt x="92" y="36"/>
                        </a:lnTo>
                        <a:lnTo>
                          <a:pt x="88" y="22"/>
                        </a:lnTo>
                        <a:lnTo>
                          <a:pt x="83" y="11"/>
                        </a:lnTo>
                        <a:lnTo>
                          <a:pt x="77" y="0"/>
                        </a:lnTo>
                        <a:lnTo>
                          <a:pt x="0" y="15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8" name="Freeform 1246"/>
                  <p:cNvSpPr>
                    <a:spLocks/>
                  </p:cNvSpPr>
                  <p:nvPr/>
                </p:nvSpPr>
                <p:spPr bwMode="auto">
                  <a:xfrm>
                    <a:off x="1445" y="2498"/>
                    <a:ext cx="19" cy="33"/>
                  </a:xfrm>
                  <a:custGeom>
                    <a:avLst/>
                    <a:gdLst>
                      <a:gd name="T0" fmla="*/ 0 w 249"/>
                      <a:gd name="T1" fmla="*/ 0 h 427"/>
                      <a:gd name="T2" fmla="*/ 0 w 249"/>
                      <a:gd name="T3" fmla="*/ 0 h 427"/>
                      <a:gd name="T4" fmla="*/ 0 w 249"/>
                      <a:gd name="T5" fmla="*/ 0 h 427"/>
                      <a:gd name="T6" fmla="*/ 0 w 249"/>
                      <a:gd name="T7" fmla="*/ 0 h 427"/>
                      <a:gd name="T8" fmla="*/ 0 w 249"/>
                      <a:gd name="T9" fmla="*/ 0 h 427"/>
                      <a:gd name="T10" fmla="*/ 0 w 249"/>
                      <a:gd name="T11" fmla="*/ 0 h 427"/>
                      <a:gd name="T12" fmla="*/ 0 w 249"/>
                      <a:gd name="T13" fmla="*/ 0 h 427"/>
                      <a:gd name="T14" fmla="*/ 0 w 249"/>
                      <a:gd name="T15" fmla="*/ 0 h 427"/>
                      <a:gd name="T16" fmla="*/ 0 w 249"/>
                      <a:gd name="T17" fmla="*/ 0 h 427"/>
                      <a:gd name="T18" fmla="*/ 0 w 249"/>
                      <a:gd name="T19" fmla="*/ 0 h 427"/>
                      <a:gd name="T20" fmla="*/ 0 w 249"/>
                      <a:gd name="T21" fmla="*/ 0 h 427"/>
                      <a:gd name="T22" fmla="*/ 0 w 249"/>
                      <a:gd name="T23" fmla="*/ 0 h 427"/>
                      <a:gd name="T24" fmla="*/ 0 w 249"/>
                      <a:gd name="T25" fmla="*/ 0 h 427"/>
                      <a:gd name="T26" fmla="*/ 0 w 249"/>
                      <a:gd name="T27" fmla="*/ 0 h 427"/>
                      <a:gd name="T28" fmla="*/ 0 w 249"/>
                      <a:gd name="T29" fmla="*/ 0 h 427"/>
                      <a:gd name="T30" fmla="*/ 0 w 249"/>
                      <a:gd name="T31" fmla="*/ 0 h 427"/>
                      <a:gd name="T32" fmla="*/ 0 w 249"/>
                      <a:gd name="T33" fmla="*/ 0 h 427"/>
                      <a:gd name="T34" fmla="*/ 0 w 249"/>
                      <a:gd name="T35" fmla="*/ 0 h 427"/>
                      <a:gd name="T36" fmla="*/ 0 w 249"/>
                      <a:gd name="T37" fmla="*/ 0 h 427"/>
                      <a:gd name="T38" fmla="*/ 0 w 249"/>
                      <a:gd name="T39" fmla="*/ 0 h 427"/>
                      <a:gd name="T40" fmla="*/ 0 w 249"/>
                      <a:gd name="T41" fmla="*/ 0 h 427"/>
                      <a:gd name="T42" fmla="*/ 0 w 249"/>
                      <a:gd name="T43" fmla="*/ 0 h 427"/>
                      <a:gd name="T44" fmla="*/ 0 w 249"/>
                      <a:gd name="T45" fmla="*/ 0 h 427"/>
                      <a:gd name="T46" fmla="*/ 0 w 249"/>
                      <a:gd name="T47" fmla="*/ 0 h 427"/>
                      <a:gd name="T48" fmla="*/ 0 w 249"/>
                      <a:gd name="T49" fmla="*/ 0 h 427"/>
                      <a:gd name="T50" fmla="*/ 0 w 249"/>
                      <a:gd name="T51" fmla="*/ 0 h 427"/>
                      <a:gd name="T52" fmla="*/ 0 w 249"/>
                      <a:gd name="T53" fmla="*/ 0 h 427"/>
                      <a:gd name="T54" fmla="*/ 0 w 249"/>
                      <a:gd name="T55" fmla="*/ 0 h 427"/>
                      <a:gd name="T56" fmla="*/ 0 w 249"/>
                      <a:gd name="T57" fmla="*/ 0 h 427"/>
                      <a:gd name="T58" fmla="*/ 0 w 249"/>
                      <a:gd name="T59" fmla="*/ 0 h 427"/>
                      <a:gd name="T60" fmla="*/ 0 w 249"/>
                      <a:gd name="T61" fmla="*/ 0 h 427"/>
                      <a:gd name="T62" fmla="*/ 0 w 249"/>
                      <a:gd name="T63" fmla="*/ 0 h 4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9"/>
                      <a:gd name="T97" fmla="*/ 0 h 427"/>
                      <a:gd name="T98" fmla="*/ 249 w 249"/>
                      <a:gd name="T99" fmla="*/ 427 h 4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9" h="427">
                        <a:moveTo>
                          <a:pt x="249" y="105"/>
                        </a:moveTo>
                        <a:lnTo>
                          <a:pt x="238" y="122"/>
                        </a:lnTo>
                        <a:lnTo>
                          <a:pt x="226" y="138"/>
                        </a:lnTo>
                        <a:lnTo>
                          <a:pt x="215" y="156"/>
                        </a:lnTo>
                        <a:lnTo>
                          <a:pt x="204" y="173"/>
                        </a:lnTo>
                        <a:lnTo>
                          <a:pt x="192" y="189"/>
                        </a:lnTo>
                        <a:lnTo>
                          <a:pt x="180" y="205"/>
                        </a:lnTo>
                        <a:lnTo>
                          <a:pt x="167" y="221"/>
                        </a:lnTo>
                        <a:lnTo>
                          <a:pt x="155" y="237"/>
                        </a:lnTo>
                        <a:lnTo>
                          <a:pt x="152" y="241"/>
                        </a:lnTo>
                        <a:lnTo>
                          <a:pt x="151" y="246"/>
                        </a:lnTo>
                        <a:lnTo>
                          <a:pt x="152" y="250"/>
                        </a:lnTo>
                        <a:lnTo>
                          <a:pt x="153" y="255"/>
                        </a:lnTo>
                        <a:lnTo>
                          <a:pt x="154" y="260"/>
                        </a:lnTo>
                        <a:lnTo>
                          <a:pt x="155" y="265"/>
                        </a:lnTo>
                        <a:lnTo>
                          <a:pt x="156" y="270"/>
                        </a:lnTo>
                        <a:lnTo>
                          <a:pt x="155" y="275"/>
                        </a:lnTo>
                        <a:lnTo>
                          <a:pt x="149" y="286"/>
                        </a:lnTo>
                        <a:lnTo>
                          <a:pt x="142" y="298"/>
                        </a:lnTo>
                        <a:lnTo>
                          <a:pt x="135" y="308"/>
                        </a:lnTo>
                        <a:lnTo>
                          <a:pt x="126" y="318"/>
                        </a:lnTo>
                        <a:lnTo>
                          <a:pt x="116" y="328"/>
                        </a:lnTo>
                        <a:lnTo>
                          <a:pt x="106" y="336"/>
                        </a:lnTo>
                        <a:lnTo>
                          <a:pt x="96" y="345"/>
                        </a:lnTo>
                        <a:lnTo>
                          <a:pt x="86" y="354"/>
                        </a:lnTo>
                        <a:lnTo>
                          <a:pt x="64" y="372"/>
                        </a:lnTo>
                        <a:lnTo>
                          <a:pt x="41" y="389"/>
                        </a:lnTo>
                        <a:lnTo>
                          <a:pt x="30" y="398"/>
                        </a:lnTo>
                        <a:lnTo>
                          <a:pt x="20" y="407"/>
                        </a:lnTo>
                        <a:lnTo>
                          <a:pt x="10" y="417"/>
                        </a:lnTo>
                        <a:lnTo>
                          <a:pt x="0" y="427"/>
                        </a:lnTo>
                        <a:lnTo>
                          <a:pt x="14" y="403"/>
                        </a:lnTo>
                        <a:lnTo>
                          <a:pt x="30" y="381"/>
                        </a:lnTo>
                        <a:lnTo>
                          <a:pt x="45" y="359"/>
                        </a:lnTo>
                        <a:lnTo>
                          <a:pt x="62" y="339"/>
                        </a:lnTo>
                        <a:lnTo>
                          <a:pt x="77" y="320"/>
                        </a:lnTo>
                        <a:lnTo>
                          <a:pt x="90" y="300"/>
                        </a:lnTo>
                        <a:lnTo>
                          <a:pt x="96" y="289"/>
                        </a:lnTo>
                        <a:lnTo>
                          <a:pt x="102" y="279"/>
                        </a:lnTo>
                        <a:lnTo>
                          <a:pt x="107" y="268"/>
                        </a:lnTo>
                        <a:lnTo>
                          <a:pt x="111" y="257"/>
                        </a:lnTo>
                        <a:lnTo>
                          <a:pt x="112" y="251"/>
                        </a:lnTo>
                        <a:lnTo>
                          <a:pt x="111" y="244"/>
                        </a:lnTo>
                        <a:lnTo>
                          <a:pt x="111" y="236"/>
                        </a:lnTo>
                        <a:lnTo>
                          <a:pt x="110" y="228"/>
                        </a:lnTo>
                        <a:lnTo>
                          <a:pt x="110" y="219"/>
                        </a:lnTo>
                        <a:lnTo>
                          <a:pt x="109" y="212"/>
                        </a:lnTo>
                        <a:lnTo>
                          <a:pt x="110" y="205"/>
                        </a:lnTo>
                        <a:lnTo>
                          <a:pt x="111" y="199"/>
                        </a:lnTo>
                        <a:lnTo>
                          <a:pt x="114" y="187"/>
                        </a:lnTo>
                        <a:lnTo>
                          <a:pt x="116" y="174"/>
                        </a:lnTo>
                        <a:lnTo>
                          <a:pt x="118" y="161"/>
                        </a:lnTo>
                        <a:lnTo>
                          <a:pt x="118" y="148"/>
                        </a:lnTo>
                        <a:lnTo>
                          <a:pt x="119" y="122"/>
                        </a:lnTo>
                        <a:lnTo>
                          <a:pt x="119" y="96"/>
                        </a:lnTo>
                        <a:lnTo>
                          <a:pt x="119" y="83"/>
                        </a:lnTo>
                        <a:lnTo>
                          <a:pt x="120" y="70"/>
                        </a:lnTo>
                        <a:lnTo>
                          <a:pt x="122" y="58"/>
                        </a:lnTo>
                        <a:lnTo>
                          <a:pt x="124" y="46"/>
                        </a:lnTo>
                        <a:lnTo>
                          <a:pt x="128" y="34"/>
                        </a:lnTo>
                        <a:lnTo>
                          <a:pt x="133" y="23"/>
                        </a:lnTo>
                        <a:lnTo>
                          <a:pt x="139" y="11"/>
                        </a:lnTo>
                        <a:lnTo>
                          <a:pt x="147" y="0"/>
                        </a:lnTo>
                        <a:lnTo>
                          <a:pt x="249" y="10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9" name="Freeform 1247"/>
                  <p:cNvSpPr>
                    <a:spLocks/>
                  </p:cNvSpPr>
                  <p:nvPr/>
                </p:nvSpPr>
                <p:spPr bwMode="auto">
                  <a:xfrm>
                    <a:off x="1438" y="2612"/>
                    <a:ext cx="51" cy="33"/>
                  </a:xfrm>
                  <a:custGeom>
                    <a:avLst/>
                    <a:gdLst>
                      <a:gd name="T0" fmla="*/ 0 w 670"/>
                      <a:gd name="T1" fmla="*/ 0 h 424"/>
                      <a:gd name="T2" fmla="*/ 0 w 670"/>
                      <a:gd name="T3" fmla="*/ 0 h 424"/>
                      <a:gd name="T4" fmla="*/ 0 w 670"/>
                      <a:gd name="T5" fmla="*/ 0 h 424"/>
                      <a:gd name="T6" fmla="*/ 0 w 670"/>
                      <a:gd name="T7" fmla="*/ 0 h 424"/>
                      <a:gd name="T8" fmla="*/ 0 w 670"/>
                      <a:gd name="T9" fmla="*/ 0 h 424"/>
                      <a:gd name="T10" fmla="*/ 0 w 670"/>
                      <a:gd name="T11" fmla="*/ 0 h 424"/>
                      <a:gd name="T12" fmla="*/ 0 w 670"/>
                      <a:gd name="T13" fmla="*/ 0 h 424"/>
                      <a:gd name="T14" fmla="*/ 0 w 670"/>
                      <a:gd name="T15" fmla="*/ 0 h 424"/>
                      <a:gd name="T16" fmla="*/ 0 w 670"/>
                      <a:gd name="T17" fmla="*/ 0 h 424"/>
                      <a:gd name="T18" fmla="*/ 0 w 670"/>
                      <a:gd name="T19" fmla="*/ 0 h 424"/>
                      <a:gd name="T20" fmla="*/ 0 w 670"/>
                      <a:gd name="T21" fmla="*/ 0 h 424"/>
                      <a:gd name="T22" fmla="*/ 0 w 670"/>
                      <a:gd name="T23" fmla="*/ 0 h 424"/>
                      <a:gd name="T24" fmla="*/ 0 w 670"/>
                      <a:gd name="T25" fmla="*/ 0 h 424"/>
                      <a:gd name="T26" fmla="*/ 0 w 670"/>
                      <a:gd name="T27" fmla="*/ 0 h 424"/>
                      <a:gd name="T28" fmla="*/ 0 w 670"/>
                      <a:gd name="T29" fmla="*/ 0 h 424"/>
                      <a:gd name="T30" fmla="*/ 0 w 670"/>
                      <a:gd name="T31" fmla="*/ 0 h 424"/>
                      <a:gd name="T32" fmla="*/ 0 w 670"/>
                      <a:gd name="T33" fmla="*/ 0 h 424"/>
                      <a:gd name="T34" fmla="*/ 0 w 670"/>
                      <a:gd name="T35" fmla="*/ 0 h 424"/>
                      <a:gd name="T36" fmla="*/ 0 w 670"/>
                      <a:gd name="T37" fmla="*/ 0 h 424"/>
                      <a:gd name="T38" fmla="*/ 0 w 670"/>
                      <a:gd name="T39" fmla="*/ 0 h 424"/>
                      <a:gd name="T40" fmla="*/ 0 w 670"/>
                      <a:gd name="T41" fmla="*/ 0 h 424"/>
                      <a:gd name="T42" fmla="*/ 0 w 670"/>
                      <a:gd name="T43" fmla="*/ 0 h 424"/>
                      <a:gd name="T44" fmla="*/ 0 w 670"/>
                      <a:gd name="T45" fmla="*/ 0 h 424"/>
                      <a:gd name="T46" fmla="*/ 0 w 670"/>
                      <a:gd name="T47" fmla="*/ 0 h 424"/>
                      <a:gd name="T48" fmla="*/ 0 w 670"/>
                      <a:gd name="T49" fmla="*/ 0 h 424"/>
                      <a:gd name="T50" fmla="*/ 0 w 670"/>
                      <a:gd name="T51" fmla="*/ 0 h 424"/>
                      <a:gd name="T52" fmla="*/ 0 w 670"/>
                      <a:gd name="T53" fmla="*/ 0 h 424"/>
                      <a:gd name="T54" fmla="*/ 0 w 670"/>
                      <a:gd name="T55" fmla="*/ 0 h 424"/>
                      <a:gd name="T56" fmla="*/ 0 w 670"/>
                      <a:gd name="T57" fmla="*/ 0 h 424"/>
                      <a:gd name="T58" fmla="*/ 0 w 670"/>
                      <a:gd name="T59" fmla="*/ 0 h 424"/>
                      <a:gd name="T60" fmla="*/ 0 w 670"/>
                      <a:gd name="T61" fmla="*/ 0 h 424"/>
                      <a:gd name="T62" fmla="*/ 0 w 670"/>
                      <a:gd name="T63" fmla="*/ 0 h 424"/>
                      <a:gd name="T64" fmla="*/ 0 w 670"/>
                      <a:gd name="T65" fmla="*/ 0 h 424"/>
                      <a:gd name="T66" fmla="*/ 0 w 670"/>
                      <a:gd name="T67" fmla="*/ 0 h 424"/>
                      <a:gd name="T68" fmla="*/ 0 w 670"/>
                      <a:gd name="T69" fmla="*/ 0 h 424"/>
                      <a:gd name="T70" fmla="*/ 0 w 670"/>
                      <a:gd name="T71" fmla="*/ 0 h 424"/>
                      <a:gd name="T72" fmla="*/ 0 w 670"/>
                      <a:gd name="T73" fmla="*/ 0 h 424"/>
                      <a:gd name="T74" fmla="*/ 0 w 670"/>
                      <a:gd name="T75" fmla="*/ 0 h 424"/>
                      <a:gd name="T76" fmla="*/ 0 w 670"/>
                      <a:gd name="T77" fmla="*/ 0 h 424"/>
                      <a:gd name="T78" fmla="*/ 0 w 670"/>
                      <a:gd name="T79" fmla="*/ 0 h 424"/>
                      <a:gd name="T80" fmla="*/ 0 w 670"/>
                      <a:gd name="T81" fmla="*/ 0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0"/>
                      <a:gd name="T124" fmla="*/ 0 h 424"/>
                      <a:gd name="T125" fmla="*/ 670 w 670"/>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0" h="424">
                        <a:moveTo>
                          <a:pt x="0" y="116"/>
                        </a:moveTo>
                        <a:lnTo>
                          <a:pt x="17" y="99"/>
                        </a:lnTo>
                        <a:lnTo>
                          <a:pt x="33" y="83"/>
                        </a:lnTo>
                        <a:lnTo>
                          <a:pt x="49" y="69"/>
                        </a:lnTo>
                        <a:lnTo>
                          <a:pt x="66" y="55"/>
                        </a:lnTo>
                        <a:lnTo>
                          <a:pt x="83" y="43"/>
                        </a:lnTo>
                        <a:lnTo>
                          <a:pt x="99" y="32"/>
                        </a:lnTo>
                        <a:lnTo>
                          <a:pt x="115" y="23"/>
                        </a:lnTo>
                        <a:lnTo>
                          <a:pt x="132" y="16"/>
                        </a:lnTo>
                        <a:lnTo>
                          <a:pt x="140" y="13"/>
                        </a:lnTo>
                        <a:lnTo>
                          <a:pt x="150" y="11"/>
                        </a:lnTo>
                        <a:lnTo>
                          <a:pt x="158" y="9"/>
                        </a:lnTo>
                        <a:lnTo>
                          <a:pt x="167" y="8"/>
                        </a:lnTo>
                        <a:lnTo>
                          <a:pt x="176" y="7"/>
                        </a:lnTo>
                        <a:lnTo>
                          <a:pt x="185" y="6"/>
                        </a:lnTo>
                        <a:lnTo>
                          <a:pt x="194" y="6"/>
                        </a:lnTo>
                        <a:lnTo>
                          <a:pt x="203" y="7"/>
                        </a:lnTo>
                        <a:lnTo>
                          <a:pt x="213" y="9"/>
                        </a:lnTo>
                        <a:lnTo>
                          <a:pt x="223" y="11"/>
                        </a:lnTo>
                        <a:lnTo>
                          <a:pt x="233" y="13"/>
                        </a:lnTo>
                        <a:lnTo>
                          <a:pt x="243" y="16"/>
                        </a:lnTo>
                        <a:lnTo>
                          <a:pt x="253" y="20"/>
                        </a:lnTo>
                        <a:lnTo>
                          <a:pt x="263" y="24"/>
                        </a:lnTo>
                        <a:lnTo>
                          <a:pt x="274" y="30"/>
                        </a:lnTo>
                        <a:lnTo>
                          <a:pt x="285" y="35"/>
                        </a:lnTo>
                        <a:lnTo>
                          <a:pt x="317" y="54"/>
                        </a:lnTo>
                        <a:lnTo>
                          <a:pt x="348" y="75"/>
                        </a:lnTo>
                        <a:lnTo>
                          <a:pt x="379" y="96"/>
                        </a:lnTo>
                        <a:lnTo>
                          <a:pt x="409" y="118"/>
                        </a:lnTo>
                        <a:lnTo>
                          <a:pt x="438" y="142"/>
                        </a:lnTo>
                        <a:lnTo>
                          <a:pt x="466" y="166"/>
                        </a:lnTo>
                        <a:lnTo>
                          <a:pt x="493" y="191"/>
                        </a:lnTo>
                        <a:lnTo>
                          <a:pt x="519" y="217"/>
                        </a:lnTo>
                        <a:lnTo>
                          <a:pt x="543" y="242"/>
                        </a:lnTo>
                        <a:lnTo>
                          <a:pt x="566" y="268"/>
                        </a:lnTo>
                        <a:lnTo>
                          <a:pt x="588" y="295"/>
                        </a:lnTo>
                        <a:lnTo>
                          <a:pt x="608" y="321"/>
                        </a:lnTo>
                        <a:lnTo>
                          <a:pt x="626" y="348"/>
                        </a:lnTo>
                        <a:lnTo>
                          <a:pt x="642" y="373"/>
                        </a:lnTo>
                        <a:lnTo>
                          <a:pt x="658" y="398"/>
                        </a:lnTo>
                        <a:lnTo>
                          <a:pt x="670" y="424"/>
                        </a:lnTo>
                        <a:lnTo>
                          <a:pt x="667" y="412"/>
                        </a:lnTo>
                        <a:lnTo>
                          <a:pt x="663" y="401"/>
                        </a:lnTo>
                        <a:lnTo>
                          <a:pt x="659" y="389"/>
                        </a:lnTo>
                        <a:lnTo>
                          <a:pt x="652" y="377"/>
                        </a:lnTo>
                        <a:lnTo>
                          <a:pt x="639" y="352"/>
                        </a:lnTo>
                        <a:lnTo>
                          <a:pt x="623" y="324"/>
                        </a:lnTo>
                        <a:lnTo>
                          <a:pt x="605" y="297"/>
                        </a:lnTo>
                        <a:lnTo>
                          <a:pt x="583" y="267"/>
                        </a:lnTo>
                        <a:lnTo>
                          <a:pt x="559" y="239"/>
                        </a:lnTo>
                        <a:lnTo>
                          <a:pt x="534" y="211"/>
                        </a:lnTo>
                        <a:lnTo>
                          <a:pt x="506" y="182"/>
                        </a:lnTo>
                        <a:lnTo>
                          <a:pt x="477" y="154"/>
                        </a:lnTo>
                        <a:lnTo>
                          <a:pt x="448" y="127"/>
                        </a:lnTo>
                        <a:lnTo>
                          <a:pt x="416" y="102"/>
                        </a:lnTo>
                        <a:lnTo>
                          <a:pt x="384" y="79"/>
                        </a:lnTo>
                        <a:lnTo>
                          <a:pt x="351" y="57"/>
                        </a:lnTo>
                        <a:lnTo>
                          <a:pt x="335" y="47"/>
                        </a:lnTo>
                        <a:lnTo>
                          <a:pt x="318" y="38"/>
                        </a:lnTo>
                        <a:lnTo>
                          <a:pt x="302" y="29"/>
                        </a:lnTo>
                        <a:lnTo>
                          <a:pt x="285" y="22"/>
                        </a:lnTo>
                        <a:lnTo>
                          <a:pt x="272" y="16"/>
                        </a:lnTo>
                        <a:lnTo>
                          <a:pt x="260" y="12"/>
                        </a:lnTo>
                        <a:lnTo>
                          <a:pt x="247" y="8"/>
                        </a:lnTo>
                        <a:lnTo>
                          <a:pt x="235" y="5"/>
                        </a:lnTo>
                        <a:lnTo>
                          <a:pt x="224" y="3"/>
                        </a:lnTo>
                        <a:lnTo>
                          <a:pt x="211" y="1"/>
                        </a:lnTo>
                        <a:lnTo>
                          <a:pt x="200" y="0"/>
                        </a:lnTo>
                        <a:lnTo>
                          <a:pt x="189" y="0"/>
                        </a:lnTo>
                        <a:lnTo>
                          <a:pt x="178" y="1"/>
                        </a:lnTo>
                        <a:lnTo>
                          <a:pt x="168" y="2"/>
                        </a:lnTo>
                        <a:lnTo>
                          <a:pt x="158" y="4"/>
                        </a:lnTo>
                        <a:lnTo>
                          <a:pt x="147" y="6"/>
                        </a:lnTo>
                        <a:lnTo>
                          <a:pt x="128" y="12"/>
                        </a:lnTo>
                        <a:lnTo>
                          <a:pt x="110" y="20"/>
                        </a:lnTo>
                        <a:lnTo>
                          <a:pt x="93" y="29"/>
                        </a:lnTo>
                        <a:lnTo>
                          <a:pt x="77" y="39"/>
                        </a:lnTo>
                        <a:lnTo>
                          <a:pt x="61" y="51"/>
                        </a:lnTo>
                        <a:lnTo>
                          <a:pt x="47" y="63"/>
                        </a:lnTo>
                        <a:lnTo>
                          <a:pt x="34" y="77"/>
                        </a:lnTo>
                        <a:lnTo>
                          <a:pt x="22" y="90"/>
                        </a:lnTo>
                        <a:lnTo>
                          <a:pt x="11" y="103"/>
                        </a:lnTo>
                        <a:lnTo>
                          <a:pt x="0" y="116"/>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0" name="Freeform 1248"/>
                  <p:cNvSpPr>
                    <a:spLocks/>
                  </p:cNvSpPr>
                  <p:nvPr/>
                </p:nvSpPr>
                <p:spPr bwMode="auto">
                  <a:xfrm>
                    <a:off x="1491" y="2457"/>
                    <a:ext cx="29" cy="23"/>
                  </a:xfrm>
                  <a:custGeom>
                    <a:avLst/>
                    <a:gdLst>
                      <a:gd name="T0" fmla="*/ 0 w 375"/>
                      <a:gd name="T1" fmla="*/ 0 h 298"/>
                      <a:gd name="T2" fmla="*/ 0 w 375"/>
                      <a:gd name="T3" fmla="*/ 0 h 298"/>
                      <a:gd name="T4" fmla="*/ 0 w 375"/>
                      <a:gd name="T5" fmla="*/ 0 h 298"/>
                      <a:gd name="T6" fmla="*/ 0 w 375"/>
                      <a:gd name="T7" fmla="*/ 0 h 298"/>
                      <a:gd name="T8" fmla="*/ 0 w 375"/>
                      <a:gd name="T9" fmla="*/ 0 h 298"/>
                      <a:gd name="T10" fmla="*/ 0 w 375"/>
                      <a:gd name="T11" fmla="*/ 0 h 298"/>
                      <a:gd name="T12" fmla="*/ 0 w 375"/>
                      <a:gd name="T13" fmla="*/ 0 h 298"/>
                      <a:gd name="T14" fmla="*/ 0 w 375"/>
                      <a:gd name="T15" fmla="*/ 0 h 298"/>
                      <a:gd name="T16" fmla="*/ 0 w 375"/>
                      <a:gd name="T17" fmla="*/ 0 h 298"/>
                      <a:gd name="T18" fmla="*/ 0 w 375"/>
                      <a:gd name="T19" fmla="*/ 0 h 298"/>
                      <a:gd name="T20" fmla="*/ 0 w 375"/>
                      <a:gd name="T21" fmla="*/ 0 h 298"/>
                      <a:gd name="T22" fmla="*/ 0 w 375"/>
                      <a:gd name="T23" fmla="*/ 0 h 298"/>
                      <a:gd name="T24" fmla="*/ 0 w 375"/>
                      <a:gd name="T25" fmla="*/ 0 h 298"/>
                      <a:gd name="T26" fmla="*/ 0 w 375"/>
                      <a:gd name="T27" fmla="*/ 0 h 298"/>
                      <a:gd name="T28" fmla="*/ 0 w 375"/>
                      <a:gd name="T29" fmla="*/ 0 h 298"/>
                      <a:gd name="T30" fmla="*/ 0 w 375"/>
                      <a:gd name="T31" fmla="*/ 0 h 298"/>
                      <a:gd name="T32" fmla="*/ 0 w 375"/>
                      <a:gd name="T33" fmla="*/ 0 h 298"/>
                      <a:gd name="T34" fmla="*/ 0 w 375"/>
                      <a:gd name="T35" fmla="*/ 0 h 298"/>
                      <a:gd name="T36" fmla="*/ 0 w 375"/>
                      <a:gd name="T37" fmla="*/ 0 h 298"/>
                      <a:gd name="T38" fmla="*/ 0 w 375"/>
                      <a:gd name="T39" fmla="*/ 0 h 298"/>
                      <a:gd name="T40" fmla="*/ 0 w 375"/>
                      <a:gd name="T41" fmla="*/ 0 h 298"/>
                      <a:gd name="T42" fmla="*/ 0 w 375"/>
                      <a:gd name="T43" fmla="*/ 0 h 298"/>
                      <a:gd name="T44" fmla="*/ 0 w 375"/>
                      <a:gd name="T45" fmla="*/ 0 h 298"/>
                      <a:gd name="T46" fmla="*/ 0 w 375"/>
                      <a:gd name="T47" fmla="*/ 0 h 298"/>
                      <a:gd name="T48" fmla="*/ 0 w 375"/>
                      <a:gd name="T49" fmla="*/ 0 h 298"/>
                      <a:gd name="T50" fmla="*/ 0 w 375"/>
                      <a:gd name="T51" fmla="*/ 0 h 298"/>
                      <a:gd name="T52" fmla="*/ 0 w 375"/>
                      <a:gd name="T53" fmla="*/ 0 h 298"/>
                      <a:gd name="T54" fmla="*/ 0 w 375"/>
                      <a:gd name="T55" fmla="*/ 0 h 298"/>
                      <a:gd name="T56" fmla="*/ 0 w 375"/>
                      <a:gd name="T57" fmla="*/ 0 h 298"/>
                      <a:gd name="T58" fmla="*/ 0 w 375"/>
                      <a:gd name="T59" fmla="*/ 0 h 298"/>
                      <a:gd name="T60" fmla="*/ 0 w 375"/>
                      <a:gd name="T61" fmla="*/ 0 h 298"/>
                      <a:gd name="T62" fmla="*/ 0 w 375"/>
                      <a:gd name="T63" fmla="*/ 0 h 298"/>
                      <a:gd name="T64" fmla="*/ 0 w 375"/>
                      <a:gd name="T65" fmla="*/ 0 h 298"/>
                      <a:gd name="T66" fmla="*/ 0 w 375"/>
                      <a:gd name="T67" fmla="*/ 0 h 298"/>
                      <a:gd name="T68" fmla="*/ 0 w 375"/>
                      <a:gd name="T69" fmla="*/ 0 h 298"/>
                      <a:gd name="T70" fmla="*/ 0 w 375"/>
                      <a:gd name="T71" fmla="*/ 0 h 298"/>
                      <a:gd name="T72" fmla="*/ 0 w 375"/>
                      <a:gd name="T73" fmla="*/ 0 h 298"/>
                      <a:gd name="T74" fmla="*/ 0 w 375"/>
                      <a:gd name="T75" fmla="*/ 0 h 298"/>
                      <a:gd name="T76" fmla="*/ 0 w 375"/>
                      <a:gd name="T77" fmla="*/ 0 h 298"/>
                      <a:gd name="T78" fmla="*/ 0 w 375"/>
                      <a:gd name="T79" fmla="*/ 0 h 298"/>
                      <a:gd name="T80" fmla="*/ 0 w 375"/>
                      <a:gd name="T81" fmla="*/ 0 h 298"/>
                      <a:gd name="T82" fmla="*/ 0 w 375"/>
                      <a:gd name="T83" fmla="*/ 0 h 298"/>
                      <a:gd name="T84" fmla="*/ 0 w 375"/>
                      <a:gd name="T85" fmla="*/ 0 h 298"/>
                      <a:gd name="T86" fmla="*/ 0 w 375"/>
                      <a:gd name="T87" fmla="*/ 0 h 298"/>
                      <a:gd name="T88" fmla="*/ 0 w 375"/>
                      <a:gd name="T89" fmla="*/ 0 h 298"/>
                      <a:gd name="T90" fmla="*/ 0 w 375"/>
                      <a:gd name="T91" fmla="*/ 0 h 298"/>
                      <a:gd name="T92" fmla="*/ 0 w 375"/>
                      <a:gd name="T93" fmla="*/ 0 h 298"/>
                      <a:gd name="T94" fmla="*/ 0 w 375"/>
                      <a:gd name="T95" fmla="*/ 0 h 298"/>
                      <a:gd name="T96" fmla="*/ 0 w 375"/>
                      <a:gd name="T97" fmla="*/ 0 h 298"/>
                      <a:gd name="T98" fmla="*/ 0 w 375"/>
                      <a:gd name="T99" fmla="*/ 0 h 298"/>
                      <a:gd name="T100" fmla="*/ 0 w 375"/>
                      <a:gd name="T101" fmla="*/ 0 h 298"/>
                      <a:gd name="T102" fmla="*/ 0 w 375"/>
                      <a:gd name="T103" fmla="*/ 0 h 298"/>
                      <a:gd name="T104" fmla="*/ 0 w 375"/>
                      <a:gd name="T105" fmla="*/ 0 h 298"/>
                      <a:gd name="T106" fmla="*/ 0 w 375"/>
                      <a:gd name="T107" fmla="*/ 0 h 298"/>
                      <a:gd name="T108" fmla="*/ 0 w 375"/>
                      <a:gd name="T109" fmla="*/ 0 h 298"/>
                      <a:gd name="T110" fmla="*/ 0 w 375"/>
                      <a:gd name="T111" fmla="*/ 0 h 298"/>
                      <a:gd name="T112" fmla="*/ 0 w 375"/>
                      <a:gd name="T113" fmla="*/ 0 h 298"/>
                      <a:gd name="T114" fmla="*/ 0 w 375"/>
                      <a:gd name="T115" fmla="*/ 0 h 298"/>
                      <a:gd name="T116" fmla="*/ 0 w 375"/>
                      <a:gd name="T117" fmla="*/ 0 h 298"/>
                      <a:gd name="T118" fmla="*/ 0 w 375"/>
                      <a:gd name="T119" fmla="*/ 0 h 298"/>
                      <a:gd name="T120" fmla="*/ 0 w 375"/>
                      <a:gd name="T121" fmla="*/ 0 h 2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5"/>
                      <a:gd name="T184" fmla="*/ 0 h 298"/>
                      <a:gd name="T185" fmla="*/ 375 w 375"/>
                      <a:gd name="T186" fmla="*/ 298 h 2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5" h="298">
                        <a:moveTo>
                          <a:pt x="375" y="82"/>
                        </a:moveTo>
                        <a:lnTo>
                          <a:pt x="356" y="58"/>
                        </a:lnTo>
                        <a:lnTo>
                          <a:pt x="338" y="38"/>
                        </a:lnTo>
                        <a:lnTo>
                          <a:pt x="329" y="30"/>
                        </a:lnTo>
                        <a:lnTo>
                          <a:pt x="319" y="22"/>
                        </a:lnTo>
                        <a:lnTo>
                          <a:pt x="309" y="16"/>
                        </a:lnTo>
                        <a:lnTo>
                          <a:pt x="300" y="11"/>
                        </a:lnTo>
                        <a:lnTo>
                          <a:pt x="290" y="7"/>
                        </a:lnTo>
                        <a:lnTo>
                          <a:pt x="281" y="5"/>
                        </a:lnTo>
                        <a:lnTo>
                          <a:pt x="270" y="4"/>
                        </a:lnTo>
                        <a:lnTo>
                          <a:pt x="260" y="5"/>
                        </a:lnTo>
                        <a:lnTo>
                          <a:pt x="248" y="7"/>
                        </a:lnTo>
                        <a:lnTo>
                          <a:pt x="237" y="11"/>
                        </a:lnTo>
                        <a:lnTo>
                          <a:pt x="226" y="17"/>
                        </a:lnTo>
                        <a:lnTo>
                          <a:pt x="214" y="24"/>
                        </a:lnTo>
                        <a:lnTo>
                          <a:pt x="196" y="38"/>
                        </a:lnTo>
                        <a:lnTo>
                          <a:pt x="178" y="52"/>
                        </a:lnTo>
                        <a:lnTo>
                          <a:pt x="161" y="67"/>
                        </a:lnTo>
                        <a:lnTo>
                          <a:pt x="144" y="83"/>
                        </a:lnTo>
                        <a:lnTo>
                          <a:pt x="129" y="99"/>
                        </a:lnTo>
                        <a:lnTo>
                          <a:pt x="113" y="116"/>
                        </a:lnTo>
                        <a:lnTo>
                          <a:pt x="97" y="133"/>
                        </a:lnTo>
                        <a:lnTo>
                          <a:pt x="83" y="152"/>
                        </a:lnTo>
                        <a:lnTo>
                          <a:pt x="70" y="170"/>
                        </a:lnTo>
                        <a:lnTo>
                          <a:pt x="57" y="188"/>
                        </a:lnTo>
                        <a:lnTo>
                          <a:pt x="45" y="207"/>
                        </a:lnTo>
                        <a:lnTo>
                          <a:pt x="34" y="225"/>
                        </a:lnTo>
                        <a:lnTo>
                          <a:pt x="24" y="243"/>
                        </a:lnTo>
                        <a:lnTo>
                          <a:pt x="15" y="261"/>
                        </a:lnTo>
                        <a:lnTo>
                          <a:pt x="7" y="280"/>
                        </a:lnTo>
                        <a:lnTo>
                          <a:pt x="0" y="298"/>
                        </a:lnTo>
                        <a:lnTo>
                          <a:pt x="3" y="282"/>
                        </a:lnTo>
                        <a:lnTo>
                          <a:pt x="9" y="264"/>
                        </a:lnTo>
                        <a:lnTo>
                          <a:pt x="16" y="247"/>
                        </a:lnTo>
                        <a:lnTo>
                          <a:pt x="25" y="228"/>
                        </a:lnTo>
                        <a:lnTo>
                          <a:pt x="35" y="209"/>
                        </a:lnTo>
                        <a:lnTo>
                          <a:pt x="48" y="188"/>
                        </a:lnTo>
                        <a:lnTo>
                          <a:pt x="61" y="168"/>
                        </a:lnTo>
                        <a:lnTo>
                          <a:pt x="75" y="148"/>
                        </a:lnTo>
                        <a:lnTo>
                          <a:pt x="90" y="127"/>
                        </a:lnTo>
                        <a:lnTo>
                          <a:pt x="106" y="108"/>
                        </a:lnTo>
                        <a:lnTo>
                          <a:pt x="123" y="90"/>
                        </a:lnTo>
                        <a:lnTo>
                          <a:pt x="140" y="72"/>
                        </a:lnTo>
                        <a:lnTo>
                          <a:pt x="158" y="55"/>
                        </a:lnTo>
                        <a:lnTo>
                          <a:pt x="176" y="40"/>
                        </a:lnTo>
                        <a:lnTo>
                          <a:pt x="195" y="27"/>
                        </a:lnTo>
                        <a:lnTo>
                          <a:pt x="214" y="15"/>
                        </a:lnTo>
                        <a:lnTo>
                          <a:pt x="228" y="8"/>
                        </a:lnTo>
                        <a:lnTo>
                          <a:pt x="242" y="3"/>
                        </a:lnTo>
                        <a:lnTo>
                          <a:pt x="256" y="1"/>
                        </a:lnTo>
                        <a:lnTo>
                          <a:pt x="268" y="0"/>
                        </a:lnTo>
                        <a:lnTo>
                          <a:pt x="280" y="1"/>
                        </a:lnTo>
                        <a:lnTo>
                          <a:pt x="292" y="4"/>
                        </a:lnTo>
                        <a:lnTo>
                          <a:pt x="302" y="8"/>
                        </a:lnTo>
                        <a:lnTo>
                          <a:pt x="313" y="14"/>
                        </a:lnTo>
                        <a:lnTo>
                          <a:pt x="322" y="20"/>
                        </a:lnTo>
                        <a:lnTo>
                          <a:pt x="332" y="28"/>
                        </a:lnTo>
                        <a:lnTo>
                          <a:pt x="341" y="36"/>
                        </a:lnTo>
                        <a:lnTo>
                          <a:pt x="349" y="45"/>
                        </a:lnTo>
                        <a:lnTo>
                          <a:pt x="363" y="63"/>
                        </a:lnTo>
                        <a:lnTo>
                          <a:pt x="375" y="8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1" name="Freeform 1249"/>
                  <p:cNvSpPr>
                    <a:spLocks/>
                  </p:cNvSpPr>
                  <p:nvPr/>
                </p:nvSpPr>
                <p:spPr bwMode="auto">
                  <a:xfrm>
                    <a:off x="1462" y="2684"/>
                    <a:ext cx="27" cy="40"/>
                  </a:xfrm>
                  <a:custGeom>
                    <a:avLst/>
                    <a:gdLst>
                      <a:gd name="T0" fmla="*/ 0 w 350"/>
                      <a:gd name="T1" fmla="*/ 0 h 511"/>
                      <a:gd name="T2" fmla="*/ 0 w 350"/>
                      <a:gd name="T3" fmla="*/ 0 h 511"/>
                      <a:gd name="T4" fmla="*/ 0 w 350"/>
                      <a:gd name="T5" fmla="*/ 0 h 511"/>
                      <a:gd name="T6" fmla="*/ 0 w 350"/>
                      <a:gd name="T7" fmla="*/ 0 h 511"/>
                      <a:gd name="T8" fmla="*/ 0 w 350"/>
                      <a:gd name="T9" fmla="*/ 0 h 511"/>
                      <a:gd name="T10" fmla="*/ 0 w 350"/>
                      <a:gd name="T11" fmla="*/ 0 h 511"/>
                      <a:gd name="T12" fmla="*/ 0 w 350"/>
                      <a:gd name="T13" fmla="*/ 0 h 511"/>
                      <a:gd name="T14" fmla="*/ 0 w 350"/>
                      <a:gd name="T15" fmla="*/ 0 h 511"/>
                      <a:gd name="T16" fmla="*/ 0 w 350"/>
                      <a:gd name="T17" fmla="*/ 0 h 511"/>
                      <a:gd name="T18" fmla="*/ 0 w 350"/>
                      <a:gd name="T19" fmla="*/ 0 h 511"/>
                      <a:gd name="T20" fmla="*/ 0 w 350"/>
                      <a:gd name="T21" fmla="*/ 0 h 511"/>
                      <a:gd name="T22" fmla="*/ 0 w 350"/>
                      <a:gd name="T23" fmla="*/ 0 h 511"/>
                      <a:gd name="T24" fmla="*/ 0 w 350"/>
                      <a:gd name="T25" fmla="*/ 0 h 511"/>
                      <a:gd name="T26" fmla="*/ 0 w 350"/>
                      <a:gd name="T27" fmla="*/ 0 h 511"/>
                      <a:gd name="T28" fmla="*/ 0 w 350"/>
                      <a:gd name="T29" fmla="*/ 0 h 511"/>
                      <a:gd name="T30" fmla="*/ 0 w 350"/>
                      <a:gd name="T31" fmla="*/ 0 h 511"/>
                      <a:gd name="T32" fmla="*/ 0 w 350"/>
                      <a:gd name="T33" fmla="*/ 0 h 511"/>
                      <a:gd name="T34" fmla="*/ 0 w 350"/>
                      <a:gd name="T35" fmla="*/ 0 h 511"/>
                      <a:gd name="T36" fmla="*/ 0 w 350"/>
                      <a:gd name="T37" fmla="*/ 0 h 511"/>
                      <a:gd name="T38" fmla="*/ 0 w 350"/>
                      <a:gd name="T39" fmla="*/ 0 h 511"/>
                      <a:gd name="T40" fmla="*/ 0 w 350"/>
                      <a:gd name="T41" fmla="*/ 0 h 511"/>
                      <a:gd name="T42" fmla="*/ 0 w 350"/>
                      <a:gd name="T43" fmla="*/ 0 h 511"/>
                      <a:gd name="T44" fmla="*/ 0 w 350"/>
                      <a:gd name="T45" fmla="*/ 0 h 511"/>
                      <a:gd name="T46" fmla="*/ 0 w 350"/>
                      <a:gd name="T47" fmla="*/ 0 h 511"/>
                      <a:gd name="T48" fmla="*/ 0 w 350"/>
                      <a:gd name="T49" fmla="*/ 0 h 511"/>
                      <a:gd name="T50" fmla="*/ 0 w 350"/>
                      <a:gd name="T51" fmla="*/ 0 h 511"/>
                      <a:gd name="T52" fmla="*/ 0 w 350"/>
                      <a:gd name="T53" fmla="*/ 0 h 511"/>
                      <a:gd name="T54" fmla="*/ 0 w 350"/>
                      <a:gd name="T55" fmla="*/ 0 h 511"/>
                      <a:gd name="T56" fmla="*/ 0 w 350"/>
                      <a:gd name="T57" fmla="*/ 0 h 511"/>
                      <a:gd name="T58" fmla="*/ 0 w 350"/>
                      <a:gd name="T59" fmla="*/ 0 h 511"/>
                      <a:gd name="T60" fmla="*/ 0 w 350"/>
                      <a:gd name="T61" fmla="*/ 0 h 511"/>
                      <a:gd name="T62" fmla="*/ 0 w 350"/>
                      <a:gd name="T63" fmla="*/ 0 h 511"/>
                      <a:gd name="T64" fmla="*/ 0 w 350"/>
                      <a:gd name="T65" fmla="*/ 0 h 511"/>
                      <a:gd name="T66" fmla="*/ 0 w 350"/>
                      <a:gd name="T67" fmla="*/ 0 h 511"/>
                      <a:gd name="T68" fmla="*/ 0 w 350"/>
                      <a:gd name="T69" fmla="*/ 0 h 511"/>
                      <a:gd name="T70" fmla="*/ 0 w 350"/>
                      <a:gd name="T71" fmla="*/ 0 h 511"/>
                      <a:gd name="T72" fmla="*/ 0 w 350"/>
                      <a:gd name="T73" fmla="*/ 0 h 511"/>
                      <a:gd name="T74" fmla="*/ 0 w 350"/>
                      <a:gd name="T75" fmla="*/ 0 h 511"/>
                      <a:gd name="T76" fmla="*/ 0 w 350"/>
                      <a:gd name="T77" fmla="*/ 0 h 5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0"/>
                      <a:gd name="T118" fmla="*/ 0 h 511"/>
                      <a:gd name="T119" fmla="*/ 350 w 350"/>
                      <a:gd name="T120" fmla="*/ 511 h 5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0" h="511">
                        <a:moveTo>
                          <a:pt x="0" y="118"/>
                        </a:moveTo>
                        <a:lnTo>
                          <a:pt x="4" y="117"/>
                        </a:lnTo>
                        <a:lnTo>
                          <a:pt x="8" y="115"/>
                        </a:lnTo>
                        <a:lnTo>
                          <a:pt x="12" y="113"/>
                        </a:lnTo>
                        <a:lnTo>
                          <a:pt x="15" y="109"/>
                        </a:lnTo>
                        <a:lnTo>
                          <a:pt x="23" y="101"/>
                        </a:lnTo>
                        <a:lnTo>
                          <a:pt x="30" y="92"/>
                        </a:lnTo>
                        <a:lnTo>
                          <a:pt x="43" y="70"/>
                        </a:lnTo>
                        <a:lnTo>
                          <a:pt x="57" y="48"/>
                        </a:lnTo>
                        <a:lnTo>
                          <a:pt x="64" y="37"/>
                        </a:lnTo>
                        <a:lnTo>
                          <a:pt x="71" y="28"/>
                        </a:lnTo>
                        <a:lnTo>
                          <a:pt x="74" y="24"/>
                        </a:lnTo>
                        <a:lnTo>
                          <a:pt x="78" y="21"/>
                        </a:lnTo>
                        <a:lnTo>
                          <a:pt x="82" y="19"/>
                        </a:lnTo>
                        <a:lnTo>
                          <a:pt x="86" y="17"/>
                        </a:lnTo>
                        <a:lnTo>
                          <a:pt x="90" y="16"/>
                        </a:lnTo>
                        <a:lnTo>
                          <a:pt x="94" y="15"/>
                        </a:lnTo>
                        <a:lnTo>
                          <a:pt x="98" y="16"/>
                        </a:lnTo>
                        <a:lnTo>
                          <a:pt x="102" y="17"/>
                        </a:lnTo>
                        <a:lnTo>
                          <a:pt x="107" y="19"/>
                        </a:lnTo>
                        <a:lnTo>
                          <a:pt x="112" y="23"/>
                        </a:lnTo>
                        <a:lnTo>
                          <a:pt x="116" y="27"/>
                        </a:lnTo>
                        <a:lnTo>
                          <a:pt x="122" y="33"/>
                        </a:lnTo>
                        <a:lnTo>
                          <a:pt x="133" y="48"/>
                        </a:lnTo>
                        <a:lnTo>
                          <a:pt x="146" y="65"/>
                        </a:lnTo>
                        <a:lnTo>
                          <a:pt x="159" y="85"/>
                        </a:lnTo>
                        <a:lnTo>
                          <a:pt x="173" y="108"/>
                        </a:lnTo>
                        <a:lnTo>
                          <a:pt x="189" y="134"/>
                        </a:lnTo>
                        <a:lnTo>
                          <a:pt x="205" y="162"/>
                        </a:lnTo>
                        <a:lnTo>
                          <a:pt x="221" y="192"/>
                        </a:lnTo>
                        <a:lnTo>
                          <a:pt x="238" y="223"/>
                        </a:lnTo>
                        <a:lnTo>
                          <a:pt x="254" y="257"/>
                        </a:lnTo>
                        <a:lnTo>
                          <a:pt x="271" y="291"/>
                        </a:lnTo>
                        <a:lnTo>
                          <a:pt x="286" y="327"/>
                        </a:lnTo>
                        <a:lnTo>
                          <a:pt x="301" y="363"/>
                        </a:lnTo>
                        <a:lnTo>
                          <a:pt x="315" y="400"/>
                        </a:lnTo>
                        <a:lnTo>
                          <a:pt x="328" y="437"/>
                        </a:lnTo>
                        <a:lnTo>
                          <a:pt x="339" y="474"/>
                        </a:lnTo>
                        <a:lnTo>
                          <a:pt x="350" y="511"/>
                        </a:lnTo>
                        <a:lnTo>
                          <a:pt x="349" y="499"/>
                        </a:lnTo>
                        <a:lnTo>
                          <a:pt x="346" y="485"/>
                        </a:lnTo>
                        <a:lnTo>
                          <a:pt x="342" y="471"/>
                        </a:lnTo>
                        <a:lnTo>
                          <a:pt x="338" y="456"/>
                        </a:lnTo>
                        <a:lnTo>
                          <a:pt x="329" y="425"/>
                        </a:lnTo>
                        <a:lnTo>
                          <a:pt x="318" y="391"/>
                        </a:lnTo>
                        <a:lnTo>
                          <a:pt x="305" y="356"/>
                        </a:lnTo>
                        <a:lnTo>
                          <a:pt x="290" y="319"/>
                        </a:lnTo>
                        <a:lnTo>
                          <a:pt x="274" y="282"/>
                        </a:lnTo>
                        <a:lnTo>
                          <a:pt x="256" y="245"/>
                        </a:lnTo>
                        <a:lnTo>
                          <a:pt x="238" y="209"/>
                        </a:lnTo>
                        <a:lnTo>
                          <a:pt x="220" y="174"/>
                        </a:lnTo>
                        <a:lnTo>
                          <a:pt x="202" y="141"/>
                        </a:lnTo>
                        <a:lnTo>
                          <a:pt x="183" y="109"/>
                        </a:lnTo>
                        <a:lnTo>
                          <a:pt x="165" y="80"/>
                        </a:lnTo>
                        <a:lnTo>
                          <a:pt x="148" y="55"/>
                        </a:lnTo>
                        <a:lnTo>
                          <a:pt x="132" y="32"/>
                        </a:lnTo>
                        <a:lnTo>
                          <a:pt x="117" y="15"/>
                        </a:lnTo>
                        <a:lnTo>
                          <a:pt x="112" y="10"/>
                        </a:lnTo>
                        <a:lnTo>
                          <a:pt x="107" y="6"/>
                        </a:lnTo>
                        <a:lnTo>
                          <a:pt x="102" y="3"/>
                        </a:lnTo>
                        <a:lnTo>
                          <a:pt x="98" y="1"/>
                        </a:lnTo>
                        <a:lnTo>
                          <a:pt x="93" y="0"/>
                        </a:lnTo>
                        <a:lnTo>
                          <a:pt x="89" y="0"/>
                        </a:lnTo>
                        <a:lnTo>
                          <a:pt x="85" y="1"/>
                        </a:lnTo>
                        <a:lnTo>
                          <a:pt x="81" y="3"/>
                        </a:lnTo>
                        <a:lnTo>
                          <a:pt x="77" y="5"/>
                        </a:lnTo>
                        <a:lnTo>
                          <a:pt x="74" y="8"/>
                        </a:lnTo>
                        <a:lnTo>
                          <a:pt x="70" y="11"/>
                        </a:lnTo>
                        <a:lnTo>
                          <a:pt x="66" y="15"/>
                        </a:lnTo>
                        <a:lnTo>
                          <a:pt x="60" y="25"/>
                        </a:lnTo>
                        <a:lnTo>
                          <a:pt x="52" y="35"/>
                        </a:lnTo>
                        <a:lnTo>
                          <a:pt x="39" y="60"/>
                        </a:lnTo>
                        <a:lnTo>
                          <a:pt x="27" y="84"/>
                        </a:lnTo>
                        <a:lnTo>
                          <a:pt x="21" y="95"/>
                        </a:lnTo>
                        <a:lnTo>
                          <a:pt x="14" y="104"/>
                        </a:lnTo>
                        <a:lnTo>
                          <a:pt x="11" y="108"/>
                        </a:lnTo>
                        <a:lnTo>
                          <a:pt x="7" y="113"/>
                        </a:lnTo>
                        <a:lnTo>
                          <a:pt x="3" y="115"/>
                        </a:lnTo>
                        <a:lnTo>
                          <a:pt x="0" y="118"/>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2" name="Freeform 1250"/>
                  <p:cNvSpPr>
                    <a:spLocks/>
                  </p:cNvSpPr>
                  <p:nvPr/>
                </p:nvSpPr>
                <p:spPr bwMode="auto">
                  <a:xfrm>
                    <a:off x="1489" y="2489"/>
                    <a:ext cx="28" cy="18"/>
                  </a:xfrm>
                  <a:custGeom>
                    <a:avLst/>
                    <a:gdLst>
                      <a:gd name="T0" fmla="*/ 0 w 367"/>
                      <a:gd name="T1" fmla="*/ 0 h 235"/>
                      <a:gd name="T2" fmla="*/ 0 w 367"/>
                      <a:gd name="T3" fmla="*/ 0 h 235"/>
                      <a:gd name="T4" fmla="*/ 0 w 367"/>
                      <a:gd name="T5" fmla="*/ 0 h 235"/>
                      <a:gd name="T6" fmla="*/ 0 w 367"/>
                      <a:gd name="T7" fmla="*/ 0 h 235"/>
                      <a:gd name="T8" fmla="*/ 0 w 367"/>
                      <a:gd name="T9" fmla="*/ 0 h 235"/>
                      <a:gd name="T10" fmla="*/ 0 w 367"/>
                      <a:gd name="T11" fmla="*/ 0 h 235"/>
                      <a:gd name="T12" fmla="*/ 0 w 367"/>
                      <a:gd name="T13" fmla="*/ 0 h 235"/>
                      <a:gd name="T14" fmla="*/ 0 w 367"/>
                      <a:gd name="T15" fmla="*/ 0 h 235"/>
                      <a:gd name="T16" fmla="*/ 0 w 367"/>
                      <a:gd name="T17" fmla="*/ 0 h 235"/>
                      <a:gd name="T18" fmla="*/ 0 w 367"/>
                      <a:gd name="T19" fmla="*/ 0 h 235"/>
                      <a:gd name="T20" fmla="*/ 0 w 367"/>
                      <a:gd name="T21" fmla="*/ 0 h 235"/>
                      <a:gd name="T22" fmla="*/ 0 w 367"/>
                      <a:gd name="T23" fmla="*/ 0 h 235"/>
                      <a:gd name="T24" fmla="*/ 0 w 367"/>
                      <a:gd name="T25" fmla="*/ 0 h 235"/>
                      <a:gd name="T26" fmla="*/ 0 w 367"/>
                      <a:gd name="T27" fmla="*/ 0 h 235"/>
                      <a:gd name="T28" fmla="*/ 0 w 367"/>
                      <a:gd name="T29" fmla="*/ 0 h 235"/>
                      <a:gd name="T30" fmla="*/ 0 w 367"/>
                      <a:gd name="T31" fmla="*/ 0 h 235"/>
                      <a:gd name="T32" fmla="*/ 0 w 367"/>
                      <a:gd name="T33" fmla="*/ 0 h 235"/>
                      <a:gd name="T34" fmla="*/ 0 w 367"/>
                      <a:gd name="T35" fmla="*/ 0 h 235"/>
                      <a:gd name="T36" fmla="*/ 0 w 367"/>
                      <a:gd name="T37" fmla="*/ 0 h 235"/>
                      <a:gd name="T38" fmla="*/ 0 w 367"/>
                      <a:gd name="T39" fmla="*/ 0 h 235"/>
                      <a:gd name="T40" fmla="*/ 0 w 367"/>
                      <a:gd name="T41" fmla="*/ 0 h 235"/>
                      <a:gd name="T42" fmla="*/ 0 w 367"/>
                      <a:gd name="T43" fmla="*/ 0 h 235"/>
                      <a:gd name="T44" fmla="*/ 0 w 367"/>
                      <a:gd name="T45" fmla="*/ 0 h 235"/>
                      <a:gd name="T46" fmla="*/ 0 w 367"/>
                      <a:gd name="T47" fmla="*/ 0 h 235"/>
                      <a:gd name="T48" fmla="*/ 0 w 367"/>
                      <a:gd name="T49" fmla="*/ 0 h 235"/>
                      <a:gd name="T50" fmla="*/ 0 w 367"/>
                      <a:gd name="T51" fmla="*/ 0 h 235"/>
                      <a:gd name="T52" fmla="*/ 0 w 367"/>
                      <a:gd name="T53" fmla="*/ 0 h 235"/>
                      <a:gd name="T54" fmla="*/ 0 w 367"/>
                      <a:gd name="T55" fmla="*/ 0 h 235"/>
                      <a:gd name="T56" fmla="*/ 0 w 367"/>
                      <a:gd name="T57" fmla="*/ 0 h 235"/>
                      <a:gd name="T58" fmla="*/ 0 w 367"/>
                      <a:gd name="T59" fmla="*/ 0 h 235"/>
                      <a:gd name="T60" fmla="*/ 0 w 367"/>
                      <a:gd name="T61" fmla="*/ 0 h 235"/>
                      <a:gd name="T62" fmla="*/ 0 w 367"/>
                      <a:gd name="T63" fmla="*/ 0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7"/>
                      <a:gd name="T97" fmla="*/ 0 h 235"/>
                      <a:gd name="T98" fmla="*/ 367 w 367"/>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7" h="235">
                        <a:moveTo>
                          <a:pt x="15" y="176"/>
                        </a:moveTo>
                        <a:lnTo>
                          <a:pt x="32" y="161"/>
                        </a:lnTo>
                        <a:lnTo>
                          <a:pt x="50" y="146"/>
                        </a:lnTo>
                        <a:lnTo>
                          <a:pt x="69" y="130"/>
                        </a:lnTo>
                        <a:lnTo>
                          <a:pt x="88" y="116"/>
                        </a:lnTo>
                        <a:lnTo>
                          <a:pt x="107" y="103"/>
                        </a:lnTo>
                        <a:lnTo>
                          <a:pt x="127" y="90"/>
                        </a:lnTo>
                        <a:lnTo>
                          <a:pt x="149" y="78"/>
                        </a:lnTo>
                        <a:lnTo>
                          <a:pt x="170" y="66"/>
                        </a:lnTo>
                        <a:lnTo>
                          <a:pt x="192" y="54"/>
                        </a:lnTo>
                        <a:lnTo>
                          <a:pt x="215" y="44"/>
                        </a:lnTo>
                        <a:lnTo>
                          <a:pt x="238" y="34"/>
                        </a:lnTo>
                        <a:lnTo>
                          <a:pt x="262" y="26"/>
                        </a:lnTo>
                        <a:lnTo>
                          <a:pt x="288" y="18"/>
                        </a:lnTo>
                        <a:lnTo>
                          <a:pt x="313" y="11"/>
                        </a:lnTo>
                        <a:lnTo>
                          <a:pt x="339" y="5"/>
                        </a:lnTo>
                        <a:lnTo>
                          <a:pt x="367" y="0"/>
                        </a:lnTo>
                        <a:lnTo>
                          <a:pt x="331" y="8"/>
                        </a:lnTo>
                        <a:lnTo>
                          <a:pt x="299" y="18"/>
                        </a:lnTo>
                        <a:lnTo>
                          <a:pt x="267" y="29"/>
                        </a:lnTo>
                        <a:lnTo>
                          <a:pt x="239" y="40"/>
                        </a:lnTo>
                        <a:lnTo>
                          <a:pt x="213" y="52"/>
                        </a:lnTo>
                        <a:lnTo>
                          <a:pt x="187" y="67"/>
                        </a:lnTo>
                        <a:lnTo>
                          <a:pt x="164" y="81"/>
                        </a:lnTo>
                        <a:lnTo>
                          <a:pt x="143" y="95"/>
                        </a:lnTo>
                        <a:lnTo>
                          <a:pt x="121" y="111"/>
                        </a:lnTo>
                        <a:lnTo>
                          <a:pt x="102" y="127"/>
                        </a:lnTo>
                        <a:lnTo>
                          <a:pt x="84" y="144"/>
                        </a:lnTo>
                        <a:lnTo>
                          <a:pt x="65" y="161"/>
                        </a:lnTo>
                        <a:lnTo>
                          <a:pt x="32" y="197"/>
                        </a:lnTo>
                        <a:lnTo>
                          <a:pt x="0" y="235"/>
                        </a:lnTo>
                        <a:lnTo>
                          <a:pt x="15" y="176"/>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3" name="Freeform 1251"/>
                  <p:cNvSpPr>
                    <a:spLocks/>
                  </p:cNvSpPr>
                  <p:nvPr/>
                </p:nvSpPr>
                <p:spPr bwMode="auto">
                  <a:xfrm>
                    <a:off x="1490" y="2522"/>
                    <a:ext cx="41" cy="21"/>
                  </a:xfrm>
                  <a:custGeom>
                    <a:avLst/>
                    <a:gdLst>
                      <a:gd name="T0" fmla="*/ 0 w 525"/>
                      <a:gd name="T1" fmla="*/ 0 h 267"/>
                      <a:gd name="T2" fmla="*/ 0 w 525"/>
                      <a:gd name="T3" fmla="*/ 0 h 267"/>
                      <a:gd name="T4" fmla="*/ 0 w 525"/>
                      <a:gd name="T5" fmla="*/ 0 h 267"/>
                      <a:gd name="T6" fmla="*/ 0 w 525"/>
                      <a:gd name="T7" fmla="*/ 0 h 267"/>
                      <a:gd name="T8" fmla="*/ 0 w 525"/>
                      <a:gd name="T9" fmla="*/ 0 h 267"/>
                      <a:gd name="T10" fmla="*/ 0 w 525"/>
                      <a:gd name="T11" fmla="*/ 0 h 267"/>
                      <a:gd name="T12" fmla="*/ 0 w 525"/>
                      <a:gd name="T13" fmla="*/ 0 h 267"/>
                      <a:gd name="T14" fmla="*/ 0 w 525"/>
                      <a:gd name="T15" fmla="*/ 0 h 267"/>
                      <a:gd name="T16" fmla="*/ 0 w 525"/>
                      <a:gd name="T17" fmla="*/ 0 h 267"/>
                      <a:gd name="T18" fmla="*/ 0 w 525"/>
                      <a:gd name="T19" fmla="*/ 0 h 267"/>
                      <a:gd name="T20" fmla="*/ 0 w 525"/>
                      <a:gd name="T21" fmla="*/ 0 h 267"/>
                      <a:gd name="T22" fmla="*/ 0 w 525"/>
                      <a:gd name="T23" fmla="*/ 0 h 267"/>
                      <a:gd name="T24" fmla="*/ 0 w 525"/>
                      <a:gd name="T25" fmla="*/ 0 h 267"/>
                      <a:gd name="T26" fmla="*/ 0 w 525"/>
                      <a:gd name="T27" fmla="*/ 0 h 267"/>
                      <a:gd name="T28" fmla="*/ 0 w 525"/>
                      <a:gd name="T29" fmla="*/ 0 h 267"/>
                      <a:gd name="T30" fmla="*/ 0 w 525"/>
                      <a:gd name="T31" fmla="*/ 0 h 267"/>
                      <a:gd name="T32" fmla="*/ 0 w 525"/>
                      <a:gd name="T33" fmla="*/ 0 h 267"/>
                      <a:gd name="T34" fmla="*/ 0 w 525"/>
                      <a:gd name="T35" fmla="*/ 0 h 267"/>
                      <a:gd name="T36" fmla="*/ 0 w 525"/>
                      <a:gd name="T37" fmla="*/ 0 h 267"/>
                      <a:gd name="T38" fmla="*/ 0 w 525"/>
                      <a:gd name="T39" fmla="*/ 0 h 267"/>
                      <a:gd name="T40" fmla="*/ 0 w 525"/>
                      <a:gd name="T41" fmla="*/ 0 h 267"/>
                      <a:gd name="T42" fmla="*/ 0 w 525"/>
                      <a:gd name="T43" fmla="*/ 0 h 267"/>
                      <a:gd name="T44" fmla="*/ 0 w 525"/>
                      <a:gd name="T45" fmla="*/ 0 h 267"/>
                      <a:gd name="T46" fmla="*/ 0 w 525"/>
                      <a:gd name="T47" fmla="*/ 0 h 267"/>
                      <a:gd name="T48" fmla="*/ 0 w 525"/>
                      <a:gd name="T49" fmla="*/ 0 h 267"/>
                      <a:gd name="T50" fmla="*/ 0 w 525"/>
                      <a:gd name="T51" fmla="*/ 0 h 267"/>
                      <a:gd name="T52" fmla="*/ 0 w 525"/>
                      <a:gd name="T53" fmla="*/ 0 h 267"/>
                      <a:gd name="T54" fmla="*/ 0 w 525"/>
                      <a:gd name="T55" fmla="*/ 0 h 267"/>
                      <a:gd name="T56" fmla="*/ 0 w 525"/>
                      <a:gd name="T57" fmla="*/ 0 h 267"/>
                      <a:gd name="T58" fmla="*/ 0 w 525"/>
                      <a:gd name="T59" fmla="*/ 0 h 267"/>
                      <a:gd name="T60" fmla="*/ 0 w 525"/>
                      <a:gd name="T61" fmla="*/ 0 h 267"/>
                      <a:gd name="T62" fmla="*/ 0 w 525"/>
                      <a:gd name="T63" fmla="*/ 0 h 267"/>
                      <a:gd name="T64" fmla="*/ 0 w 525"/>
                      <a:gd name="T65" fmla="*/ 0 h 267"/>
                      <a:gd name="T66" fmla="*/ 0 w 525"/>
                      <a:gd name="T67" fmla="*/ 0 h 2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5"/>
                      <a:gd name="T103" fmla="*/ 0 h 267"/>
                      <a:gd name="T104" fmla="*/ 525 w 525"/>
                      <a:gd name="T105" fmla="*/ 267 h 2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5" h="267">
                        <a:moveTo>
                          <a:pt x="525" y="0"/>
                        </a:moveTo>
                        <a:lnTo>
                          <a:pt x="505" y="12"/>
                        </a:lnTo>
                        <a:lnTo>
                          <a:pt x="486" y="22"/>
                        </a:lnTo>
                        <a:lnTo>
                          <a:pt x="467" y="29"/>
                        </a:lnTo>
                        <a:lnTo>
                          <a:pt x="450" y="33"/>
                        </a:lnTo>
                        <a:lnTo>
                          <a:pt x="435" y="36"/>
                        </a:lnTo>
                        <a:lnTo>
                          <a:pt x="420" y="36"/>
                        </a:lnTo>
                        <a:lnTo>
                          <a:pt x="405" y="35"/>
                        </a:lnTo>
                        <a:lnTo>
                          <a:pt x="390" y="33"/>
                        </a:lnTo>
                        <a:lnTo>
                          <a:pt x="362" y="27"/>
                        </a:lnTo>
                        <a:lnTo>
                          <a:pt x="331" y="21"/>
                        </a:lnTo>
                        <a:lnTo>
                          <a:pt x="314" y="18"/>
                        </a:lnTo>
                        <a:lnTo>
                          <a:pt x="297" y="16"/>
                        </a:lnTo>
                        <a:lnTo>
                          <a:pt x="278" y="16"/>
                        </a:lnTo>
                        <a:lnTo>
                          <a:pt x="257" y="16"/>
                        </a:lnTo>
                        <a:lnTo>
                          <a:pt x="248" y="18"/>
                        </a:lnTo>
                        <a:lnTo>
                          <a:pt x="239" y="19"/>
                        </a:lnTo>
                        <a:lnTo>
                          <a:pt x="230" y="21"/>
                        </a:lnTo>
                        <a:lnTo>
                          <a:pt x="221" y="24"/>
                        </a:lnTo>
                        <a:lnTo>
                          <a:pt x="204" y="31"/>
                        </a:lnTo>
                        <a:lnTo>
                          <a:pt x="186" y="39"/>
                        </a:lnTo>
                        <a:lnTo>
                          <a:pt x="169" y="50"/>
                        </a:lnTo>
                        <a:lnTo>
                          <a:pt x="153" y="63"/>
                        </a:lnTo>
                        <a:lnTo>
                          <a:pt x="137" y="77"/>
                        </a:lnTo>
                        <a:lnTo>
                          <a:pt x="121" y="92"/>
                        </a:lnTo>
                        <a:lnTo>
                          <a:pt x="104" y="109"/>
                        </a:lnTo>
                        <a:lnTo>
                          <a:pt x="89" y="129"/>
                        </a:lnTo>
                        <a:lnTo>
                          <a:pt x="74" y="148"/>
                        </a:lnTo>
                        <a:lnTo>
                          <a:pt x="59" y="169"/>
                        </a:lnTo>
                        <a:lnTo>
                          <a:pt x="43" y="193"/>
                        </a:lnTo>
                        <a:lnTo>
                          <a:pt x="29" y="216"/>
                        </a:lnTo>
                        <a:lnTo>
                          <a:pt x="14" y="240"/>
                        </a:lnTo>
                        <a:lnTo>
                          <a:pt x="0" y="267"/>
                        </a:lnTo>
                        <a:lnTo>
                          <a:pt x="5" y="248"/>
                        </a:lnTo>
                        <a:lnTo>
                          <a:pt x="11" y="230"/>
                        </a:lnTo>
                        <a:lnTo>
                          <a:pt x="19" y="210"/>
                        </a:lnTo>
                        <a:lnTo>
                          <a:pt x="29" y="189"/>
                        </a:lnTo>
                        <a:lnTo>
                          <a:pt x="40" y="168"/>
                        </a:lnTo>
                        <a:lnTo>
                          <a:pt x="54" y="148"/>
                        </a:lnTo>
                        <a:lnTo>
                          <a:pt x="69" y="127"/>
                        </a:lnTo>
                        <a:lnTo>
                          <a:pt x="85" y="107"/>
                        </a:lnTo>
                        <a:lnTo>
                          <a:pt x="102" y="88"/>
                        </a:lnTo>
                        <a:lnTo>
                          <a:pt x="122" y="70"/>
                        </a:lnTo>
                        <a:lnTo>
                          <a:pt x="132" y="61"/>
                        </a:lnTo>
                        <a:lnTo>
                          <a:pt x="142" y="52"/>
                        </a:lnTo>
                        <a:lnTo>
                          <a:pt x="152" y="44"/>
                        </a:lnTo>
                        <a:lnTo>
                          <a:pt x="163" y="37"/>
                        </a:lnTo>
                        <a:lnTo>
                          <a:pt x="174" y="31"/>
                        </a:lnTo>
                        <a:lnTo>
                          <a:pt x="185" y="25"/>
                        </a:lnTo>
                        <a:lnTo>
                          <a:pt x="198" y="19"/>
                        </a:lnTo>
                        <a:lnTo>
                          <a:pt x="210" y="14"/>
                        </a:lnTo>
                        <a:lnTo>
                          <a:pt x="222" y="10"/>
                        </a:lnTo>
                        <a:lnTo>
                          <a:pt x="234" y="6"/>
                        </a:lnTo>
                        <a:lnTo>
                          <a:pt x="247" y="3"/>
                        </a:lnTo>
                        <a:lnTo>
                          <a:pt x="260" y="1"/>
                        </a:lnTo>
                        <a:lnTo>
                          <a:pt x="280" y="0"/>
                        </a:lnTo>
                        <a:lnTo>
                          <a:pt x="297" y="0"/>
                        </a:lnTo>
                        <a:lnTo>
                          <a:pt x="313" y="1"/>
                        </a:lnTo>
                        <a:lnTo>
                          <a:pt x="328" y="4"/>
                        </a:lnTo>
                        <a:lnTo>
                          <a:pt x="358" y="10"/>
                        </a:lnTo>
                        <a:lnTo>
                          <a:pt x="385" y="17"/>
                        </a:lnTo>
                        <a:lnTo>
                          <a:pt x="399" y="20"/>
                        </a:lnTo>
                        <a:lnTo>
                          <a:pt x="415" y="22"/>
                        </a:lnTo>
                        <a:lnTo>
                          <a:pt x="430" y="23"/>
                        </a:lnTo>
                        <a:lnTo>
                          <a:pt x="446" y="22"/>
                        </a:lnTo>
                        <a:lnTo>
                          <a:pt x="463" y="20"/>
                        </a:lnTo>
                        <a:lnTo>
                          <a:pt x="483" y="15"/>
                        </a:lnTo>
                        <a:lnTo>
                          <a:pt x="503" y="9"/>
                        </a:lnTo>
                        <a:lnTo>
                          <a:pt x="525"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4" name="Freeform 1252"/>
                  <p:cNvSpPr>
                    <a:spLocks/>
                  </p:cNvSpPr>
                  <p:nvPr/>
                </p:nvSpPr>
                <p:spPr bwMode="auto">
                  <a:xfrm>
                    <a:off x="1488" y="2663"/>
                    <a:ext cx="26" cy="49"/>
                  </a:xfrm>
                  <a:custGeom>
                    <a:avLst/>
                    <a:gdLst>
                      <a:gd name="T0" fmla="*/ 0 w 337"/>
                      <a:gd name="T1" fmla="*/ 0 h 639"/>
                      <a:gd name="T2" fmla="*/ 0 w 337"/>
                      <a:gd name="T3" fmla="*/ 0 h 639"/>
                      <a:gd name="T4" fmla="*/ 0 w 337"/>
                      <a:gd name="T5" fmla="*/ 0 h 639"/>
                      <a:gd name="T6" fmla="*/ 0 w 337"/>
                      <a:gd name="T7" fmla="*/ 0 h 639"/>
                      <a:gd name="T8" fmla="*/ 0 w 337"/>
                      <a:gd name="T9" fmla="*/ 0 h 639"/>
                      <a:gd name="T10" fmla="*/ 0 w 337"/>
                      <a:gd name="T11" fmla="*/ 0 h 639"/>
                      <a:gd name="T12" fmla="*/ 0 w 337"/>
                      <a:gd name="T13" fmla="*/ 0 h 639"/>
                      <a:gd name="T14" fmla="*/ 0 w 337"/>
                      <a:gd name="T15" fmla="*/ 0 h 639"/>
                      <a:gd name="T16" fmla="*/ 0 w 337"/>
                      <a:gd name="T17" fmla="*/ 0 h 639"/>
                      <a:gd name="T18" fmla="*/ 0 w 337"/>
                      <a:gd name="T19" fmla="*/ 0 h 639"/>
                      <a:gd name="T20" fmla="*/ 0 w 337"/>
                      <a:gd name="T21" fmla="*/ 0 h 639"/>
                      <a:gd name="T22" fmla="*/ 0 w 337"/>
                      <a:gd name="T23" fmla="*/ 0 h 639"/>
                      <a:gd name="T24" fmla="*/ 0 w 337"/>
                      <a:gd name="T25" fmla="*/ 0 h 639"/>
                      <a:gd name="T26" fmla="*/ 0 w 337"/>
                      <a:gd name="T27" fmla="*/ 0 h 639"/>
                      <a:gd name="T28" fmla="*/ 0 w 337"/>
                      <a:gd name="T29" fmla="*/ 0 h 639"/>
                      <a:gd name="T30" fmla="*/ 0 w 337"/>
                      <a:gd name="T31" fmla="*/ 0 h 639"/>
                      <a:gd name="T32" fmla="*/ 0 w 337"/>
                      <a:gd name="T33" fmla="*/ 0 h 639"/>
                      <a:gd name="T34" fmla="*/ 0 w 337"/>
                      <a:gd name="T35" fmla="*/ 0 h 639"/>
                      <a:gd name="T36" fmla="*/ 0 w 337"/>
                      <a:gd name="T37" fmla="*/ 0 h 639"/>
                      <a:gd name="T38" fmla="*/ 0 w 337"/>
                      <a:gd name="T39" fmla="*/ 0 h 639"/>
                      <a:gd name="T40" fmla="*/ 0 w 337"/>
                      <a:gd name="T41" fmla="*/ 0 h 639"/>
                      <a:gd name="T42" fmla="*/ 0 w 337"/>
                      <a:gd name="T43" fmla="*/ 0 h 639"/>
                      <a:gd name="T44" fmla="*/ 0 w 337"/>
                      <a:gd name="T45" fmla="*/ 0 h 639"/>
                      <a:gd name="T46" fmla="*/ 0 w 337"/>
                      <a:gd name="T47" fmla="*/ 0 h 639"/>
                      <a:gd name="T48" fmla="*/ 0 w 337"/>
                      <a:gd name="T49" fmla="*/ 0 h 639"/>
                      <a:gd name="T50" fmla="*/ 0 w 337"/>
                      <a:gd name="T51" fmla="*/ 0 h 639"/>
                      <a:gd name="T52" fmla="*/ 0 w 337"/>
                      <a:gd name="T53" fmla="*/ 0 h 639"/>
                      <a:gd name="T54" fmla="*/ 0 w 337"/>
                      <a:gd name="T55" fmla="*/ 0 h 639"/>
                      <a:gd name="T56" fmla="*/ 0 w 337"/>
                      <a:gd name="T57" fmla="*/ 0 h 639"/>
                      <a:gd name="T58" fmla="*/ 0 w 337"/>
                      <a:gd name="T59" fmla="*/ 0 h 639"/>
                      <a:gd name="T60" fmla="*/ 0 w 337"/>
                      <a:gd name="T61" fmla="*/ 0 h 639"/>
                      <a:gd name="T62" fmla="*/ 0 w 337"/>
                      <a:gd name="T63" fmla="*/ 0 h 639"/>
                      <a:gd name="T64" fmla="*/ 0 w 337"/>
                      <a:gd name="T65" fmla="*/ 0 h 639"/>
                      <a:gd name="T66" fmla="*/ 0 w 337"/>
                      <a:gd name="T67" fmla="*/ 0 h 639"/>
                      <a:gd name="T68" fmla="*/ 0 w 337"/>
                      <a:gd name="T69" fmla="*/ 0 h 639"/>
                      <a:gd name="T70" fmla="*/ 0 w 337"/>
                      <a:gd name="T71" fmla="*/ 0 h 639"/>
                      <a:gd name="T72" fmla="*/ 0 w 337"/>
                      <a:gd name="T73" fmla="*/ 0 h 639"/>
                      <a:gd name="T74" fmla="*/ 0 w 337"/>
                      <a:gd name="T75" fmla="*/ 0 h 639"/>
                      <a:gd name="T76" fmla="*/ 0 w 337"/>
                      <a:gd name="T77" fmla="*/ 0 h 639"/>
                      <a:gd name="T78" fmla="*/ 0 w 337"/>
                      <a:gd name="T79" fmla="*/ 0 h 639"/>
                      <a:gd name="T80" fmla="*/ 0 w 337"/>
                      <a:gd name="T81" fmla="*/ 0 h 639"/>
                      <a:gd name="T82" fmla="*/ 0 w 337"/>
                      <a:gd name="T83" fmla="*/ 0 h 639"/>
                      <a:gd name="T84" fmla="*/ 0 w 337"/>
                      <a:gd name="T85" fmla="*/ 0 h 639"/>
                      <a:gd name="T86" fmla="*/ 0 w 337"/>
                      <a:gd name="T87" fmla="*/ 0 h 639"/>
                      <a:gd name="T88" fmla="*/ 0 w 337"/>
                      <a:gd name="T89" fmla="*/ 0 h 639"/>
                      <a:gd name="T90" fmla="*/ 0 w 337"/>
                      <a:gd name="T91" fmla="*/ 0 h 639"/>
                      <a:gd name="T92" fmla="*/ 0 w 337"/>
                      <a:gd name="T93" fmla="*/ 0 h 639"/>
                      <a:gd name="T94" fmla="*/ 0 w 337"/>
                      <a:gd name="T95" fmla="*/ 0 h 639"/>
                      <a:gd name="T96" fmla="*/ 0 w 337"/>
                      <a:gd name="T97" fmla="*/ 0 h 639"/>
                      <a:gd name="T98" fmla="*/ 0 w 337"/>
                      <a:gd name="T99" fmla="*/ 0 h 6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7"/>
                      <a:gd name="T151" fmla="*/ 0 h 639"/>
                      <a:gd name="T152" fmla="*/ 337 w 337"/>
                      <a:gd name="T153" fmla="*/ 639 h 6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7" h="639">
                        <a:moveTo>
                          <a:pt x="44" y="635"/>
                        </a:moveTo>
                        <a:lnTo>
                          <a:pt x="38" y="632"/>
                        </a:lnTo>
                        <a:lnTo>
                          <a:pt x="32" y="626"/>
                        </a:lnTo>
                        <a:lnTo>
                          <a:pt x="27" y="619"/>
                        </a:lnTo>
                        <a:lnTo>
                          <a:pt x="23" y="610"/>
                        </a:lnTo>
                        <a:lnTo>
                          <a:pt x="18" y="600"/>
                        </a:lnTo>
                        <a:lnTo>
                          <a:pt x="15" y="588"/>
                        </a:lnTo>
                        <a:lnTo>
                          <a:pt x="11" y="576"/>
                        </a:lnTo>
                        <a:lnTo>
                          <a:pt x="9" y="564"/>
                        </a:lnTo>
                        <a:lnTo>
                          <a:pt x="4" y="537"/>
                        </a:lnTo>
                        <a:lnTo>
                          <a:pt x="1" y="509"/>
                        </a:lnTo>
                        <a:lnTo>
                          <a:pt x="0" y="483"/>
                        </a:lnTo>
                        <a:lnTo>
                          <a:pt x="0" y="460"/>
                        </a:lnTo>
                        <a:lnTo>
                          <a:pt x="4" y="435"/>
                        </a:lnTo>
                        <a:lnTo>
                          <a:pt x="8" y="412"/>
                        </a:lnTo>
                        <a:lnTo>
                          <a:pt x="13" y="391"/>
                        </a:lnTo>
                        <a:lnTo>
                          <a:pt x="19" y="369"/>
                        </a:lnTo>
                        <a:lnTo>
                          <a:pt x="26" y="350"/>
                        </a:lnTo>
                        <a:lnTo>
                          <a:pt x="33" y="330"/>
                        </a:lnTo>
                        <a:lnTo>
                          <a:pt x="39" y="309"/>
                        </a:lnTo>
                        <a:lnTo>
                          <a:pt x="45" y="288"/>
                        </a:lnTo>
                        <a:lnTo>
                          <a:pt x="47" y="283"/>
                        </a:lnTo>
                        <a:lnTo>
                          <a:pt x="49" y="279"/>
                        </a:lnTo>
                        <a:lnTo>
                          <a:pt x="51" y="276"/>
                        </a:lnTo>
                        <a:lnTo>
                          <a:pt x="54" y="273"/>
                        </a:lnTo>
                        <a:lnTo>
                          <a:pt x="60" y="268"/>
                        </a:lnTo>
                        <a:lnTo>
                          <a:pt x="66" y="263"/>
                        </a:lnTo>
                        <a:lnTo>
                          <a:pt x="73" y="258"/>
                        </a:lnTo>
                        <a:lnTo>
                          <a:pt x="81" y="253"/>
                        </a:lnTo>
                        <a:lnTo>
                          <a:pt x="86" y="245"/>
                        </a:lnTo>
                        <a:lnTo>
                          <a:pt x="91" y="238"/>
                        </a:lnTo>
                        <a:lnTo>
                          <a:pt x="98" y="215"/>
                        </a:lnTo>
                        <a:lnTo>
                          <a:pt x="103" y="195"/>
                        </a:lnTo>
                        <a:lnTo>
                          <a:pt x="107" y="175"/>
                        </a:lnTo>
                        <a:lnTo>
                          <a:pt x="110" y="156"/>
                        </a:lnTo>
                        <a:lnTo>
                          <a:pt x="114" y="137"/>
                        </a:lnTo>
                        <a:lnTo>
                          <a:pt x="118" y="118"/>
                        </a:lnTo>
                        <a:lnTo>
                          <a:pt x="125" y="97"/>
                        </a:lnTo>
                        <a:lnTo>
                          <a:pt x="134" y="75"/>
                        </a:lnTo>
                        <a:lnTo>
                          <a:pt x="137" y="67"/>
                        </a:lnTo>
                        <a:lnTo>
                          <a:pt x="141" y="60"/>
                        </a:lnTo>
                        <a:lnTo>
                          <a:pt x="146" y="53"/>
                        </a:lnTo>
                        <a:lnTo>
                          <a:pt x="152" y="47"/>
                        </a:lnTo>
                        <a:lnTo>
                          <a:pt x="162" y="35"/>
                        </a:lnTo>
                        <a:lnTo>
                          <a:pt x="174" y="25"/>
                        </a:lnTo>
                        <a:lnTo>
                          <a:pt x="186" y="17"/>
                        </a:lnTo>
                        <a:lnTo>
                          <a:pt x="198" y="10"/>
                        </a:lnTo>
                        <a:lnTo>
                          <a:pt x="211" y="5"/>
                        </a:lnTo>
                        <a:lnTo>
                          <a:pt x="224" y="1"/>
                        </a:lnTo>
                        <a:lnTo>
                          <a:pt x="229" y="0"/>
                        </a:lnTo>
                        <a:lnTo>
                          <a:pt x="234" y="1"/>
                        </a:lnTo>
                        <a:lnTo>
                          <a:pt x="239" y="3"/>
                        </a:lnTo>
                        <a:lnTo>
                          <a:pt x="243" y="6"/>
                        </a:lnTo>
                        <a:lnTo>
                          <a:pt x="248" y="9"/>
                        </a:lnTo>
                        <a:lnTo>
                          <a:pt x="253" y="12"/>
                        </a:lnTo>
                        <a:lnTo>
                          <a:pt x="257" y="14"/>
                        </a:lnTo>
                        <a:lnTo>
                          <a:pt x="262" y="16"/>
                        </a:lnTo>
                        <a:lnTo>
                          <a:pt x="271" y="18"/>
                        </a:lnTo>
                        <a:lnTo>
                          <a:pt x="281" y="18"/>
                        </a:lnTo>
                        <a:lnTo>
                          <a:pt x="289" y="17"/>
                        </a:lnTo>
                        <a:lnTo>
                          <a:pt x="299" y="15"/>
                        </a:lnTo>
                        <a:lnTo>
                          <a:pt x="309" y="13"/>
                        </a:lnTo>
                        <a:lnTo>
                          <a:pt x="318" y="11"/>
                        </a:lnTo>
                        <a:lnTo>
                          <a:pt x="327" y="10"/>
                        </a:lnTo>
                        <a:lnTo>
                          <a:pt x="337" y="9"/>
                        </a:lnTo>
                        <a:lnTo>
                          <a:pt x="321" y="48"/>
                        </a:lnTo>
                        <a:lnTo>
                          <a:pt x="305" y="86"/>
                        </a:lnTo>
                        <a:lnTo>
                          <a:pt x="287" y="125"/>
                        </a:lnTo>
                        <a:lnTo>
                          <a:pt x="271" y="164"/>
                        </a:lnTo>
                        <a:lnTo>
                          <a:pt x="254" y="203"/>
                        </a:lnTo>
                        <a:lnTo>
                          <a:pt x="237" y="240"/>
                        </a:lnTo>
                        <a:lnTo>
                          <a:pt x="218" y="277"/>
                        </a:lnTo>
                        <a:lnTo>
                          <a:pt x="200" y="312"/>
                        </a:lnTo>
                        <a:lnTo>
                          <a:pt x="194" y="325"/>
                        </a:lnTo>
                        <a:lnTo>
                          <a:pt x="188" y="334"/>
                        </a:lnTo>
                        <a:lnTo>
                          <a:pt x="184" y="343"/>
                        </a:lnTo>
                        <a:lnTo>
                          <a:pt x="180" y="351"/>
                        </a:lnTo>
                        <a:lnTo>
                          <a:pt x="176" y="359"/>
                        </a:lnTo>
                        <a:lnTo>
                          <a:pt x="172" y="369"/>
                        </a:lnTo>
                        <a:lnTo>
                          <a:pt x="168" y="380"/>
                        </a:lnTo>
                        <a:lnTo>
                          <a:pt x="164" y="395"/>
                        </a:lnTo>
                        <a:lnTo>
                          <a:pt x="158" y="413"/>
                        </a:lnTo>
                        <a:lnTo>
                          <a:pt x="153" y="432"/>
                        </a:lnTo>
                        <a:lnTo>
                          <a:pt x="147" y="451"/>
                        </a:lnTo>
                        <a:lnTo>
                          <a:pt x="142" y="470"/>
                        </a:lnTo>
                        <a:lnTo>
                          <a:pt x="137" y="489"/>
                        </a:lnTo>
                        <a:lnTo>
                          <a:pt x="131" y="507"/>
                        </a:lnTo>
                        <a:lnTo>
                          <a:pt x="125" y="525"/>
                        </a:lnTo>
                        <a:lnTo>
                          <a:pt x="118" y="542"/>
                        </a:lnTo>
                        <a:lnTo>
                          <a:pt x="110" y="563"/>
                        </a:lnTo>
                        <a:lnTo>
                          <a:pt x="102" y="583"/>
                        </a:lnTo>
                        <a:lnTo>
                          <a:pt x="95" y="602"/>
                        </a:lnTo>
                        <a:lnTo>
                          <a:pt x="88" y="617"/>
                        </a:lnTo>
                        <a:lnTo>
                          <a:pt x="84" y="624"/>
                        </a:lnTo>
                        <a:lnTo>
                          <a:pt x="80" y="629"/>
                        </a:lnTo>
                        <a:lnTo>
                          <a:pt x="74" y="633"/>
                        </a:lnTo>
                        <a:lnTo>
                          <a:pt x="69" y="636"/>
                        </a:lnTo>
                        <a:lnTo>
                          <a:pt x="64" y="638"/>
                        </a:lnTo>
                        <a:lnTo>
                          <a:pt x="58" y="639"/>
                        </a:lnTo>
                        <a:lnTo>
                          <a:pt x="51" y="638"/>
                        </a:lnTo>
                        <a:lnTo>
                          <a:pt x="44" y="63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5" name="Freeform 1253"/>
                  <p:cNvSpPr>
                    <a:spLocks/>
                  </p:cNvSpPr>
                  <p:nvPr/>
                </p:nvSpPr>
                <p:spPr bwMode="auto">
                  <a:xfrm>
                    <a:off x="1456" y="2496"/>
                    <a:ext cx="35" cy="36"/>
                  </a:xfrm>
                  <a:custGeom>
                    <a:avLst/>
                    <a:gdLst>
                      <a:gd name="T0" fmla="*/ 0 w 454"/>
                      <a:gd name="T1" fmla="*/ 0 h 456"/>
                      <a:gd name="T2" fmla="*/ 0 w 454"/>
                      <a:gd name="T3" fmla="*/ 0 h 456"/>
                      <a:gd name="T4" fmla="*/ 0 w 454"/>
                      <a:gd name="T5" fmla="*/ 0 h 456"/>
                      <a:gd name="T6" fmla="*/ 0 w 454"/>
                      <a:gd name="T7" fmla="*/ 0 h 456"/>
                      <a:gd name="T8" fmla="*/ 0 w 454"/>
                      <a:gd name="T9" fmla="*/ 0 h 456"/>
                      <a:gd name="T10" fmla="*/ 0 w 454"/>
                      <a:gd name="T11" fmla="*/ 0 h 456"/>
                      <a:gd name="T12" fmla="*/ 0 w 454"/>
                      <a:gd name="T13" fmla="*/ 0 h 456"/>
                      <a:gd name="T14" fmla="*/ 0 w 454"/>
                      <a:gd name="T15" fmla="*/ 0 h 456"/>
                      <a:gd name="T16" fmla="*/ 0 w 454"/>
                      <a:gd name="T17" fmla="*/ 0 h 456"/>
                      <a:gd name="T18" fmla="*/ 0 w 454"/>
                      <a:gd name="T19" fmla="*/ 0 h 456"/>
                      <a:gd name="T20" fmla="*/ 0 w 454"/>
                      <a:gd name="T21" fmla="*/ 0 h 456"/>
                      <a:gd name="T22" fmla="*/ 0 w 454"/>
                      <a:gd name="T23" fmla="*/ 0 h 456"/>
                      <a:gd name="T24" fmla="*/ 0 w 454"/>
                      <a:gd name="T25" fmla="*/ 0 h 456"/>
                      <a:gd name="T26" fmla="*/ 0 w 454"/>
                      <a:gd name="T27" fmla="*/ 0 h 456"/>
                      <a:gd name="T28" fmla="*/ 0 w 454"/>
                      <a:gd name="T29" fmla="*/ 0 h 456"/>
                      <a:gd name="T30" fmla="*/ 0 w 454"/>
                      <a:gd name="T31" fmla="*/ 0 h 456"/>
                      <a:gd name="T32" fmla="*/ 0 w 454"/>
                      <a:gd name="T33" fmla="*/ 0 h 456"/>
                      <a:gd name="T34" fmla="*/ 0 w 454"/>
                      <a:gd name="T35" fmla="*/ 0 h 456"/>
                      <a:gd name="T36" fmla="*/ 0 w 454"/>
                      <a:gd name="T37" fmla="*/ 0 h 456"/>
                      <a:gd name="T38" fmla="*/ 0 w 454"/>
                      <a:gd name="T39" fmla="*/ 0 h 456"/>
                      <a:gd name="T40" fmla="*/ 0 w 454"/>
                      <a:gd name="T41" fmla="*/ 0 h 456"/>
                      <a:gd name="T42" fmla="*/ 0 w 454"/>
                      <a:gd name="T43" fmla="*/ 0 h 456"/>
                      <a:gd name="T44" fmla="*/ 0 w 454"/>
                      <a:gd name="T45" fmla="*/ 0 h 456"/>
                      <a:gd name="T46" fmla="*/ 0 w 454"/>
                      <a:gd name="T47" fmla="*/ 0 h 456"/>
                      <a:gd name="T48" fmla="*/ 0 w 454"/>
                      <a:gd name="T49" fmla="*/ 0 h 456"/>
                      <a:gd name="T50" fmla="*/ 0 w 454"/>
                      <a:gd name="T51" fmla="*/ 0 h 456"/>
                      <a:gd name="T52" fmla="*/ 0 w 454"/>
                      <a:gd name="T53" fmla="*/ 0 h 456"/>
                      <a:gd name="T54" fmla="*/ 0 w 454"/>
                      <a:gd name="T55" fmla="*/ 0 h 456"/>
                      <a:gd name="T56" fmla="*/ 0 w 454"/>
                      <a:gd name="T57" fmla="*/ 0 h 456"/>
                      <a:gd name="T58" fmla="*/ 0 w 454"/>
                      <a:gd name="T59" fmla="*/ 0 h 456"/>
                      <a:gd name="T60" fmla="*/ 0 w 454"/>
                      <a:gd name="T61" fmla="*/ 0 h 456"/>
                      <a:gd name="T62" fmla="*/ 0 w 454"/>
                      <a:gd name="T63" fmla="*/ 0 h 456"/>
                      <a:gd name="T64" fmla="*/ 0 w 454"/>
                      <a:gd name="T65" fmla="*/ 0 h 456"/>
                      <a:gd name="T66" fmla="*/ 0 w 454"/>
                      <a:gd name="T67" fmla="*/ 0 h 456"/>
                      <a:gd name="T68" fmla="*/ 0 w 454"/>
                      <a:gd name="T69" fmla="*/ 0 h 456"/>
                      <a:gd name="T70" fmla="*/ 0 w 454"/>
                      <a:gd name="T71" fmla="*/ 0 h 456"/>
                      <a:gd name="T72" fmla="*/ 0 w 454"/>
                      <a:gd name="T73" fmla="*/ 0 h 456"/>
                      <a:gd name="T74" fmla="*/ 0 w 454"/>
                      <a:gd name="T75" fmla="*/ 0 h 456"/>
                      <a:gd name="T76" fmla="*/ 0 w 454"/>
                      <a:gd name="T77" fmla="*/ 0 h 456"/>
                      <a:gd name="T78" fmla="*/ 0 w 454"/>
                      <a:gd name="T79" fmla="*/ 0 h 456"/>
                      <a:gd name="T80" fmla="*/ 0 w 454"/>
                      <a:gd name="T81" fmla="*/ 0 h 456"/>
                      <a:gd name="T82" fmla="*/ 0 w 454"/>
                      <a:gd name="T83" fmla="*/ 0 h 456"/>
                      <a:gd name="T84" fmla="*/ 0 w 454"/>
                      <a:gd name="T85" fmla="*/ 0 h 456"/>
                      <a:gd name="T86" fmla="*/ 0 w 454"/>
                      <a:gd name="T87" fmla="*/ 0 h 456"/>
                      <a:gd name="T88" fmla="*/ 0 w 454"/>
                      <a:gd name="T89" fmla="*/ 0 h 456"/>
                      <a:gd name="T90" fmla="*/ 0 w 454"/>
                      <a:gd name="T91" fmla="*/ 0 h 456"/>
                      <a:gd name="T92" fmla="*/ 0 w 454"/>
                      <a:gd name="T93" fmla="*/ 0 h 456"/>
                      <a:gd name="T94" fmla="*/ 0 w 454"/>
                      <a:gd name="T95" fmla="*/ 0 h 456"/>
                      <a:gd name="T96" fmla="*/ 0 w 454"/>
                      <a:gd name="T97" fmla="*/ 0 h 456"/>
                      <a:gd name="T98" fmla="*/ 0 w 454"/>
                      <a:gd name="T99" fmla="*/ 0 h 456"/>
                      <a:gd name="T100" fmla="*/ 0 w 454"/>
                      <a:gd name="T101" fmla="*/ 0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56"/>
                      <a:gd name="T155" fmla="*/ 454 w 454"/>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56">
                        <a:moveTo>
                          <a:pt x="419" y="450"/>
                        </a:moveTo>
                        <a:lnTo>
                          <a:pt x="425" y="446"/>
                        </a:lnTo>
                        <a:lnTo>
                          <a:pt x="431" y="441"/>
                        </a:lnTo>
                        <a:lnTo>
                          <a:pt x="436" y="434"/>
                        </a:lnTo>
                        <a:lnTo>
                          <a:pt x="441" y="427"/>
                        </a:lnTo>
                        <a:lnTo>
                          <a:pt x="445" y="418"/>
                        </a:lnTo>
                        <a:lnTo>
                          <a:pt x="448" y="409"/>
                        </a:lnTo>
                        <a:lnTo>
                          <a:pt x="450" y="399"/>
                        </a:lnTo>
                        <a:lnTo>
                          <a:pt x="452" y="389"/>
                        </a:lnTo>
                        <a:lnTo>
                          <a:pt x="454" y="367"/>
                        </a:lnTo>
                        <a:lnTo>
                          <a:pt x="454" y="346"/>
                        </a:lnTo>
                        <a:lnTo>
                          <a:pt x="452" y="326"/>
                        </a:lnTo>
                        <a:lnTo>
                          <a:pt x="449" y="308"/>
                        </a:lnTo>
                        <a:lnTo>
                          <a:pt x="446" y="298"/>
                        </a:lnTo>
                        <a:lnTo>
                          <a:pt x="443" y="289"/>
                        </a:lnTo>
                        <a:lnTo>
                          <a:pt x="439" y="281"/>
                        </a:lnTo>
                        <a:lnTo>
                          <a:pt x="435" y="273"/>
                        </a:lnTo>
                        <a:lnTo>
                          <a:pt x="426" y="258"/>
                        </a:lnTo>
                        <a:lnTo>
                          <a:pt x="417" y="242"/>
                        </a:lnTo>
                        <a:lnTo>
                          <a:pt x="405" y="229"/>
                        </a:lnTo>
                        <a:lnTo>
                          <a:pt x="395" y="215"/>
                        </a:lnTo>
                        <a:lnTo>
                          <a:pt x="385" y="201"/>
                        </a:lnTo>
                        <a:lnTo>
                          <a:pt x="375" y="186"/>
                        </a:lnTo>
                        <a:lnTo>
                          <a:pt x="373" y="183"/>
                        </a:lnTo>
                        <a:lnTo>
                          <a:pt x="370" y="180"/>
                        </a:lnTo>
                        <a:lnTo>
                          <a:pt x="367" y="177"/>
                        </a:lnTo>
                        <a:lnTo>
                          <a:pt x="363" y="175"/>
                        </a:lnTo>
                        <a:lnTo>
                          <a:pt x="356" y="172"/>
                        </a:lnTo>
                        <a:lnTo>
                          <a:pt x="348" y="169"/>
                        </a:lnTo>
                        <a:lnTo>
                          <a:pt x="338" y="167"/>
                        </a:lnTo>
                        <a:lnTo>
                          <a:pt x="330" y="164"/>
                        </a:lnTo>
                        <a:lnTo>
                          <a:pt x="323" y="161"/>
                        </a:lnTo>
                        <a:lnTo>
                          <a:pt x="317" y="156"/>
                        </a:lnTo>
                        <a:lnTo>
                          <a:pt x="305" y="140"/>
                        </a:lnTo>
                        <a:lnTo>
                          <a:pt x="296" y="125"/>
                        </a:lnTo>
                        <a:lnTo>
                          <a:pt x="289" y="111"/>
                        </a:lnTo>
                        <a:lnTo>
                          <a:pt x="283" y="96"/>
                        </a:lnTo>
                        <a:lnTo>
                          <a:pt x="276" y="83"/>
                        </a:lnTo>
                        <a:lnTo>
                          <a:pt x="267" y="69"/>
                        </a:lnTo>
                        <a:lnTo>
                          <a:pt x="258" y="55"/>
                        </a:lnTo>
                        <a:lnTo>
                          <a:pt x="245" y="40"/>
                        </a:lnTo>
                        <a:lnTo>
                          <a:pt x="239" y="34"/>
                        </a:lnTo>
                        <a:lnTo>
                          <a:pt x="233" y="29"/>
                        </a:lnTo>
                        <a:lnTo>
                          <a:pt x="227" y="25"/>
                        </a:lnTo>
                        <a:lnTo>
                          <a:pt x="221" y="21"/>
                        </a:lnTo>
                        <a:lnTo>
                          <a:pt x="207" y="14"/>
                        </a:lnTo>
                        <a:lnTo>
                          <a:pt x="192" y="9"/>
                        </a:lnTo>
                        <a:lnTo>
                          <a:pt x="176" y="5"/>
                        </a:lnTo>
                        <a:lnTo>
                          <a:pt x="161" y="2"/>
                        </a:lnTo>
                        <a:lnTo>
                          <a:pt x="146" y="0"/>
                        </a:lnTo>
                        <a:lnTo>
                          <a:pt x="130" y="0"/>
                        </a:lnTo>
                        <a:lnTo>
                          <a:pt x="125" y="0"/>
                        </a:lnTo>
                        <a:lnTo>
                          <a:pt x="118" y="1"/>
                        </a:lnTo>
                        <a:lnTo>
                          <a:pt x="113" y="3"/>
                        </a:lnTo>
                        <a:lnTo>
                          <a:pt x="108" y="6"/>
                        </a:lnTo>
                        <a:lnTo>
                          <a:pt x="103" y="10"/>
                        </a:lnTo>
                        <a:lnTo>
                          <a:pt x="98" y="13"/>
                        </a:lnTo>
                        <a:lnTo>
                          <a:pt x="93" y="16"/>
                        </a:lnTo>
                        <a:lnTo>
                          <a:pt x="88" y="18"/>
                        </a:lnTo>
                        <a:lnTo>
                          <a:pt x="77" y="21"/>
                        </a:lnTo>
                        <a:lnTo>
                          <a:pt x="66" y="22"/>
                        </a:lnTo>
                        <a:lnTo>
                          <a:pt x="55" y="24"/>
                        </a:lnTo>
                        <a:lnTo>
                          <a:pt x="44" y="24"/>
                        </a:lnTo>
                        <a:lnTo>
                          <a:pt x="33" y="24"/>
                        </a:lnTo>
                        <a:lnTo>
                          <a:pt x="22" y="24"/>
                        </a:lnTo>
                        <a:lnTo>
                          <a:pt x="11" y="25"/>
                        </a:lnTo>
                        <a:lnTo>
                          <a:pt x="0" y="25"/>
                        </a:lnTo>
                        <a:lnTo>
                          <a:pt x="23" y="53"/>
                        </a:lnTo>
                        <a:lnTo>
                          <a:pt x="46" y="80"/>
                        </a:lnTo>
                        <a:lnTo>
                          <a:pt x="71" y="106"/>
                        </a:lnTo>
                        <a:lnTo>
                          <a:pt x="94" y="133"/>
                        </a:lnTo>
                        <a:lnTo>
                          <a:pt x="119" y="159"/>
                        </a:lnTo>
                        <a:lnTo>
                          <a:pt x="144" y="185"/>
                        </a:lnTo>
                        <a:lnTo>
                          <a:pt x="169" y="210"/>
                        </a:lnTo>
                        <a:lnTo>
                          <a:pt x="196" y="233"/>
                        </a:lnTo>
                        <a:lnTo>
                          <a:pt x="204" y="241"/>
                        </a:lnTo>
                        <a:lnTo>
                          <a:pt x="211" y="247"/>
                        </a:lnTo>
                        <a:lnTo>
                          <a:pt x="218" y="253"/>
                        </a:lnTo>
                        <a:lnTo>
                          <a:pt x="224" y="259"/>
                        </a:lnTo>
                        <a:lnTo>
                          <a:pt x="230" y="264"/>
                        </a:lnTo>
                        <a:lnTo>
                          <a:pt x="235" y="271"/>
                        </a:lnTo>
                        <a:lnTo>
                          <a:pt x="241" y="279"/>
                        </a:lnTo>
                        <a:lnTo>
                          <a:pt x="248" y="288"/>
                        </a:lnTo>
                        <a:lnTo>
                          <a:pt x="256" y="301"/>
                        </a:lnTo>
                        <a:lnTo>
                          <a:pt x="264" y="315"/>
                        </a:lnTo>
                        <a:lnTo>
                          <a:pt x="274" y="330"/>
                        </a:lnTo>
                        <a:lnTo>
                          <a:pt x="282" y="343"/>
                        </a:lnTo>
                        <a:lnTo>
                          <a:pt x="291" y="356"/>
                        </a:lnTo>
                        <a:lnTo>
                          <a:pt x="300" y="369"/>
                        </a:lnTo>
                        <a:lnTo>
                          <a:pt x="309" y="381"/>
                        </a:lnTo>
                        <a:lnTo>
                          <a:pt x="319" y="394"/>
                        </a:lnTo>
                        <a:lnTo>
                          <a:pt x="332" y="408"/>
                        </a:lnTo>
                        <a:lnTo>
                          <a:pt x="344" y="422"/>
                        </a:lnTo>
                        <a:lnTo>
                          <a:pt x="355" y="434"/>
                        </a:lnTo>
                        <a:lnTo>
                          <a:pt x="365" y="444"/>
                        </a:lnTo>
                        <a:lnTo>
                          <a:pt x="371" y="449"/>
                        </a:lnTo>
                        <a:lnTo>
                          <a:pt x="376" y="452"/>
                        </a:lnTo>
                        <a:lnTo>
                          <a:pt x="382" y="454"/>
                        </a:lnTo>
                        <a:lnTo>
                          <a:pt x="388" y="456"/>
                        </a:lnTo>
                        <a:lnTo>
                          <a:pt x="395" y="456"/>
                        </a:lnTo>
                        <a:lnTo>
                          <a:pt x="402" y="456"/>
                        </a:lnTo>
                        <a:lnTo>
                          <a:pt x="409" y="454"/>
                        </a:lnTo>
                        <a:lnTo>
                          <a:pt x="419" y="450"/>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6" name="Freeform 1254"/>
                  <p:cNvSpPr>
                    <a:spLocks/>
                  </p:cNvSpPr>
                  <p:nvPr/>
                </p:nvSpPr>
                <p:spPr bwMode="auto">
                  <a:xfrm>
                    <a:off x="1491" y="2668"/>
                    <a:ext cx="16" cy="44"/>
                  </a:xfrm>
                  <a:custGeom>
                    <a:avLst/>
                    <a:gdLst>
                      <a:gd name="T0" fmla="*/ 0 w 204"/>
                      <a:gd name="T1" fmla="*/ 0 h 573"/>
                      <a:gd name="T2" fmla="*/ 0 w 204"/>
                      <a:gd name="T3" fmla="*/ 0 h 573"/>
                      <a:gd name="T4" fmla="*/ 0 w 204"/>
                      <a:gd name="T5" fmla="*/ 0 h 573"/>
                      <a:gd name="T6" fmla="*/ 0 w 204"/>
                      <a:gd name="T7" fmla="*/ 0 h 573"/>
                      <a:gd name="T8" fmla="*/ 0 w 204"/>
                      <a:gd name="T9" fmla="*/ 0 h 573"/>
                      <a:gd name="T10" fmla="*/ 0 w 204"/>
                      <a:gd name="T11" fmla="*/ 0 h 573"/>
                      <a:gd name="T12" fmla="*/ 0 w 204"/>
                      <a:gd name="T13" fmla="*/ 0 h 573"/>
                      <a:gd name="T14" fmla="*/ 0 w 204"/>
                      <a:gd name="T15" fmla="*/ 0 h 573"/>
                      <a:gd name="T16" fmla="*/ 0 w 204"/>
                      <a:gd name="T17" fmla="*/ 0 h 573"/>
                      <a:gd name="T18" fmla="*/ 0 w 204"/>
                      <a:gd name="T19" fmla="*/ 0 h 573"/>
                      <a:gd name="T20" fmla="*/ 0 w 204"/>
                      <a:gd name="T21" fmla="*/ 0 h 573"/>
                      <a:gd name="T22" fmla="*/ 0 w 204"/>
                      <a:gd name="T23" fmla="*/ 0 h 573"/>
                      <a:gd name="T24" fmla="*/ 0 w 204"/>
                      <a:gd name="T25" fmla="*/ 0 h 573"/>
                      <a:gd name="T26" fmla="*/ 0 w 204"/>
                      <a:gd name="T27" fmla="*/ 0 h 573"/>
                      <a:gd name="T28" fmla="*/ 0 w 204"/>
                      <a:gd name="T29" fmla="*/ 0 h 573"/>
                      <a:gd name="T30" fmla="*/ 0 w 204"/>
                      <a:gd name="T31" fmla="*/ 0 h 573"/>
                      <a:gd name="T32" fmla="*/ 0 w 204"/>
                      <a:gd name="T33" fmla="*/ 0 h 573"/>
                      <a:gd name="T34" fmla="*/ 0 w 204"/>
                      <a:gd name="T35" fmla="*/ 0 h 573"/>
                      <a:gd name="T36" fmla="*/ 0 w 204"/>
                      <a:gd name="T37" fmla="*/ 0 h 573"/>
                      <a:gd name="T38" fmla="*/ 0 w 204"/>
                      <a:gd name="T39" fmla="*/ 0 h 573"/>
                      <a:gd name="T40" fmla="*/ 0 w 204"/>
                      <a:gd name="T41" fmla="*/ 0 h 573"/>
                      <a:gd name="T42" fmla="*/ 0 w 204"/>
                      <a:gd name="T43" fmla="*/ 0 h 573"/>
                      <a:gd name="T44" fmla="*/ 0 w 204"/>
                      <a:gd name="T45" fmla="*/ 0 h 573"/>
                      <a:gd name="T46" fmla="*/ 0 w 204"/>
                      <a:gd name="T47" fmla="*/ 0 h 573"/>
                      <a:gd name="T48" fmla="*/ 0 w 204"/>
                      <a:gd name="T49" fmla="*/ 0 h 573"/>
                      <a:gd name="T50" fmla="*/ 0 w 204"/>
                      <a:gd name="T51" fmla="*/ 0 h 573"/>
                      <a:gd name="T52" fmla="*/ 0 w 204"/>
                      <a:gd name="T53" fmla="*/ 0 h 573"/>
                      <a:gd name="T54" fmla="*/ 0 w 204"/>
                      <a:gd name="T55" fmla="*/ 0 h 573"/>
                      <a:gd name="T56" fmla="*/ 0 w 204"/>
                      <a:gd name="T57" fmla="*/ 0 h 573"/>
                      <a:gd name="T58" fmla="*/ 0 w 204"/>
                      <a:gd name="T59" fmla="*/ 0 h 573"/>
                      <a:gd name="T60" fmla="*/ 0 w 204"/>
                      <a:gd name="T61" fmla="*/ 0 h 573"/>
                      <a:gd name="T62" fmla="*/ 0 w 204"/>
                      <a:gd name="T63" fmla="*/ 0 h 573"/>
                      <a:gd name="T64" fmla="*/ 0 w 204"/>
                      <a:gd name="T65" fmla="*/ 0 h 573"/>
                      <a:gd name="T66" fmla="*/ 0 w 204"/>
                      <a:gd name="T67" fmla="*/ 0 h 573"/>
                      <a:gd name="T68" fmla="*/ 0 w 204"/>
                      <a:gd name="T69" fmla="*/ 0 h 573"/>
                      <a:gd name="T70" fmla="*/ 0 w 204"/>
                      <a:gd name="T71" fmla="*/ 0 h 573"/>
                      <a:gd name="T72" fmla="*/ 0 w 204"/>
                      <a:gd name="T73" fmla="*/ 0 h 573"/>
                      <a:gd name="T74" fmla="*/ 0 w 204"/>
                      <a:gd name="T75" fmla="*/ 0 h 573"/>
                      <a:gd name="T76" fmla="*/ 0 w 204"/>
                      <a:gd name="T77" fmla="*/ 0 h 573"/>
                      <a:gd name="T78" fmla="*/ 0 w 204"/>
                      <a:gd name="T79" fmla="*/ 0 h 573"/>
                      <a:gd name="T80" fmla="*/ 0 w 204"/>
                      <a:gd name="T81" fmla="*/ 0 h 573"/>
                      <a:gd name="T82" fmla="*/ 0 w 204"/>
                      <a:gd name="T83" fmla="*/ 0 h 573"/>
                      <a:gd name="T84" fmla="*/ 0 w 204"/>
                      <a:gd name="T85" fmla="*/ 0 h 573"/>
                      <a:gd name="T86" fmla="*/ 0 w 204"/>
                      <a:gd name="T87" fmla="*/ 0 h 573"/>
                      <a:gd name="T88" fmla="*/ 0 w 204"/>
                      <a:gd name="T89" fmla="*/ 0 h 573"/>
                      <a:gd name="T90" fmla="*/ 0 w 204"/>
                      <a:gd name="T91" fmla="*/ 0 h 573"/>
                      <a:gd name="T92" fmla="*/ 0 w 204"/>
                      <a:gd name="T93" fmla="*/ 0 h 573"/>
                      <a:gd name="T94" fmla="*/ 0 w 204"/>
                      <a:gd name="T95" fmla="*/ 0 h 573"/>
                      <a:gd name="T96" fmla="*/ 0 w 204"/>
                      <a:gd name="T97" fmla="*/ 0 h 573"/>
                      <a:gd name="T98" fmla="*/ 0 w 204"/>
                      <a:gd name="T99" fmla="*/ 0 h 573"/>
                      <a:gd name="T100" fmla="*/ 0 w 204"/>
                      <a:gd name="T101" fmla="*/ 0 h 5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4"/>
                      <a:gd name="T154" fmla="*/ 0 h 573"/>
                      <a:gd name="T155" fmla="*/ 204 w 204"/>
                      <a:gd name="T156" fmla="*/ 573 h 5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4" h="573">
                        <a:moveTo>
                          <a:pt x="11" y="432"/>
                        </a:moveTo>
                        <a:lnTo>
                          <a:pt x="16" y="403"/>
                        </a:lnTo>
                        <a:lnTo>
                          <a:pt x="26" y="358"/>
                        </a:lnTo>
                        <a:lnTo>
                          <a:pt x="34" y="331"/>
                        </a:lnTo>
                        <a:lnTo>
                          <a:pt x="43" y="300"/>
                        </a:lnTo>
                        <a:lnTo>
                          <a:pt x="52" y="269"/>
                        </a:lnTo>
                        <a:lnTo>
                          <a:pt x="63" y="236"/>
                        </a:lnTo>
                        <a:lnTo>
                          <a:pt x="76" y="203"/>
                        </a:lnTo>
                        <a:lnTo>
                          <a:pt x="90" y="169"/>
                        </a:lnTo>
                        <a:lnTo>
                          <a:pt x="106" y="136"/>
                        </a:lnTo>
                        <a:lnTo>
                          <a:pt x="122" y="104"/>
                        </a:lnTo>
                        <a:lnTo>
                          <a:pt x="131" y="89"/>
                        </a:lnTo>
                        <a:lnTo>
                          <a:pt x="140" y="74"/>
                        </a:lnTo>
                        <a:lnTo>
                          <a:pt x="150" y="60"/>
                        </a:lnTo>
                        <a:lnTo>
                          <a:pt x="160" y="47"/>
                        </a:lnTo>
                        <a:lnTo>
                          <a:pt x="170" y="33"/>
                        </a:lnTo>
                        <a:lnTo>
                          <a:pt x="181" y="21"/>
                        </a:lnTo>
                        <a:lnTo>
                          <a:pt x="192" y="10"/>
                        </a:lnTo>
                        <a:lnTo>
                          <a:pt x="204" y="0"/>
                        </a:lnTo>
                        <a:lnTo>
                          <a:pt x="192" y="13"/>
                        </a:lnTo>
                        <a:lnTo>
                          <a:pt x="180" y="27"/>
                        </a:lnTo>
                        <a:lnTo>
                          <a:pt x="169" y="42"/>
                        </a:lnTo>
                        <a:lnTo>
                          <a:pt x="158" y="58"/>
                        </a:lnTo>
                        <a:lnTo>
                          <a:pt x="139" y="89"/>
                        </a:lnTo>
                        <a:lnTo>
                          <a:pt x="121" y="121"/>
                        </a:lnTo>
                        <a:lnTo>
                          <a:pt x="105" y="154"/>
                        </a:lnTo>
                        <a:lnTo>
                          <a:pt x="89" y="187"/>
                        </a:lnTo>
                        <a:lnTo>
                          <a:pt x="76" y="219"/>
                        </a:lnTo>
                        <a:lnTo>
                          <a:pt x="65" y="251"/>
                        </a:lnTo>
                        <a:lnTo>
                          <a:pt x="55" y="283"/>
                        </a:lnTo>
                        <a:lnTo>
                          <a:pt x="46" y="313"/>
                        </a:lnTo>
                        <a:lnTo>
                          <a:pt x="38" y="342"/>
                        </a:lnTo>
                        <a:lnTo>
                          <a:pt x="31" y="368"/>
                        </a:lnTo>
                        <a:lnTo>
                          <a:pt x="20" y="415"/>
                        </a:lnTo>
                        <a:lnTo>
                          <a:pt x="14" y="449"/>
                        </a:lnTo>
                        <a:lnTo>
                          <a:pt x="12" y="459"/>
                        </a:lnTo>
                        <a:lnTo>
                          <a:pt x="11" y="472"/>
                        </a:lnTo>
                        <a:lnTo>
                          <a:pt x="9" y="485"/>
                        </a:lnTo>
                        <a:lnTo>
                          <a:pt x="7" y="500"/>
                        </a:lnTo>
                        <a:lnTo>
                          <a:pt x="6" y="516"/>
                        </a:lnTo>
                        <a:lnTo>
                          <a:pt x="4" y="535"/>
                        </a:lnTo>
                        <a:lnTo>
                          <a:pt x="3" y="553"/>
                        </a:lnTo>
                        <a:lnTo>
                          <a:pt x="2" y="573"/>
                        </a:lnTo>
                        <a:lnTo>
                          <a:pt x="0" y="556"/>
                        </a:lnTo>
                        <a:lnTo>
                          <a:pt x="0" y="539"/>
                        </a:lnTo>
                        <a:lnTo>
                          <a:pt x="0" y="522"/>
                        </a:lnTo>
                        <a:lnTo>
                          <a:pt x="1" y="505"/>
                        </a:lnTo>
                        <a:lnTo>
                          <a:pt x="3" y="488"/>
                        </a:lnTo>
                        <a:lnTo>
                          <a:pt x="6" y="470"/>
                        </a:lnTo>
                        <a:lnTo>
                          <a:pt x="8" y="451"/>
                        </a:lnTo>
                        <a:lnTo>
                          <a:pt x="11" y="43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7" name="Freeform 1255"/>
                  <p:cNvSpPr>
                    <a:spLocks/>
                  </p:cNvSpPr>
                  <p:nvPr/>
                </p:nvSpPr>
                <p:spPr bwMode="auto">
                  <a:xfrm>
                    <a:off x="1465" y="2500"/>
                    <a:ext cx="23" cy="31"/>
                  </a:xfrm>
                  <a:custGeom>
                    <a:avLst/>
                    <a:gdLst>
                      <a:gd name="T0" fmla="*/ 0 w 308"/>
                      <a:gd name="T1" fmla="*/ 0 h 399"/>
                      <a:gd name="T2" fmla="*/ 0 w 308"/>
                      <a:gd name="T3" fmla="*/ 0 h 399"/>
                      <a:gd name="T4" fmla="*/ 0 w 308"/>
                      <a:gd name="T5" fmla="*/ 0 h 399"/>
                      <a:gd name="T6" fmla="*/ 0 w 308"/>
                      <a:gd name="T7" fmla="*/ 0 h 399"/>
                      <a:gd name="T8" fmla="*/ 0 w 308"/>
                      <a:gd name="T9" fmla="*/ 0 h 399"/>
                      <a:gd name="T10" fmla="*/ 0 w 308"/>
                      <a:gd name="T11" fmla="*/ 0 h 399"/>
                      <a:gd name="T12" fmla="*/ 0 w 308"/>
                      <a:gd name="T13" fmla="*/ 0 h 399"/>
                      <a:gd name="T14" fmla="*/ 0 w 308"/>
                      <a:gd name="T15" fmla="*/ 0 h 399"/>
                      <a:gd name="T16" fmla="*/ 0 w 308"/>
                      <a:gd name="T17" fmla="*/ 0 h 399"/>
                      <a:gd name="T18" fmla="*/ 0 w 308"/>
                      <a:gd name="T19" fmla="*/ 0 h 399"/>
                      <a:gd name="T20" fmla="*/ 0 w 308"/>
                      <a:gd name="T21" fmla="*/ 0 h 399"/>
                      <a:gd name="T22" fmla="*/ 0 w 308"/>
                      <a:gd name="T23" fmla="*/ 0 h 399"/>
                      <a:gd name="T24" fmla="*/ 0 w 308"/>
                      <a:gd name="T25" fmla="*/ 0 h 399"/>
                      <a:gd name="T26" fmla="*/ 0 w 308"/>
                      <a:gd name="T27" fmla="*/ 0 h 399"/>
                      <a:gd name="T28" fmla="*/ 0 w 308"/>
                      <a:gd name="T29" fmla="*/ 0 h 399"/>
                      <a:gd name="T30" fmla="*/ 0 w 308"/>
                      <a:gd name="T31" fmla="*/ 0 h 399"/>
                      <a:gd name="T32" fmla="*/ 0 w 308"/>
                      <a:gd name="T33" fmla="*/ 0 h 399"/>
                      <a:gd name="T34" fmla="*/ 0 w 308"/>
                      <a:gd name="T35" fmla="*/ 0 h 399"/>
                      <a:gd name="T36" fmla="*/ 0 w 308"/>
                      <a:gd name="T37" fmla="*/ 0 h 399"/>
                      <a:gd name="T38" fmla="*/ 0 w 308"/>
                      <a:gd name="T39" fmla="*/ 0 h 399"/>
                      <a:gd name="T40" fmla="*/ 0 w 308"/>
                      <a:gd name="T41" fmla="*/ 0 h 399"/>
                      <a:gd name="T42" fmla="*/ 0 w 308"/>
                      <a:gd name="T43" fmla="*/ 0 h 399"/>
                      <a:gd name="T44" fmla="*/ 0 w 308"/>
                      <a:gd name="T45" fmla="*/ 0 h 399"/>
                      <a:gd name="T46" fmla="*/ 0 w 308"/>
                      <a:gd name="T47" fmla="*/ 0 h 399"/>
                      <a:gd name="T48" fmla="*/ 0 w 308"/>
                      <a:gd name="T49" fmla="*/ 0 h 399"/>
                      <a:gd name="T50" fmla="*/ 0 w 308"/>
                      <a:gd name="T51" fmla="*/ 0 h 399"/>
                      <a:gd name="T52" fmla="*/ 0 w 308"/>
                      <a:gd name="T53" fmla="*/ 0 h 399"/>
                      <a:gd name="T54" fmla="*/ 0 w 308"/>
                      <a:gd name="T55" fmla="*/ 0 h 399"/>
                      <a:gd name="T56" fmla="*/ 0 w 308"/>
                      <a:gd name="T57" fmla="*/ 0 h 399"/>
                      <a:gd name="T58" fmla="*/ 0 w 308"/>
                      <a:gd name="T59" fmla="*/ 0 h 399"/>
                      <a:gd name="T60" fmla="*/ 0 w 308"/>
                      <a:gd name="T61" fmla="*/ 0 h 399"/>
                      <a:gd name="T62" fmla="*/ 0 w 308"/>
                      <a:gd name="T63" fmla="*/ 0 h 399"/>
                      <a:gd name="T64" fmla="*/ 0 w 308"/>
                      <a:gd name="T65" fmla="*/ 0 h 399"/>
                      <a:gd name="T66" fmla="*/ 0 w 308"/>
                      <a:gd name="T67" fmla="*/ 0 h 399"/>
                      <a:gd name="T68" fmla="*/ 0 w 308"/>
                      <a:gd name="T69" fmla="*/ 0 h 399"/>
                      <a:gd name="T70" fmla="*/ 0 w 308"/>
                      <a:gd name="T71" fmla="*/ 0 h 399"/>
                      <a:gd name="T72" fmla="*/ 0 w 308"/>
                      <a:gd name="T73" fmla="*/ 0 h 399"/>
                      <a:gd name="T74" fmla="*/ 0 w 308"/>
                      <a:gd name="T75" fmla="*/ 0 h 399"/>
                      <a:gd name="T76" fmla="*/ 0 w 308"/>
                      <a:gd name="T77" fmla="*/ 0 h 399"/>
                      <a:gd name="T78" fmla="*/ 0 w 308"/>
                      <a:gd name="T79" fmla="*/ 0 h 399"/>
                      <a:gd name="T80" fmla="*/ 0 w 308"/>
                      <a:gd name="T81" fmla="*/ 0 h 399"/>
                      <a:gd name="T82" fmla="*/ 0 w 308"/>
                      <a:gd name="T83" fmla="*/ 0 h 399"/>
                      <a:gd name="T84" fmla="*/ 0 w 308"/>
                      <a:gd name="T85" fmla="*/ 0 h 399"/>
                      <a:gd name="T86" fmla="*/ 0 w 308"/>
                      <a:gd name="T87" fmla="*/ 0 h 399"/>
                      <a:gd name="T88" fmla="*/ 0 w 308"/>
                      <a:gd name="T89" fmla="*/ 0 h 399"/>
                      <a:gd name="T90" fmla="*/ 0 w 308"/>
                      <a:gd name="T91" fmla="*/ 0 h 399"/>
                      <a:gd name="T92" fmla="*/ 0 w 308"/>
                      <a:gd name="T93" fmla="*/ 0 h 399"/>
                      <a:gd name="T94" fmla="*/ 0 w 308"/>
                      <a:gd name="T95" fmla="*/ 0 h 399"/>
                      <a:gd name="T96" fmla="*/ 0 w 308"/>
                      <a:gd name="T97" fmla="*/ 0 h 399"/>
                      <a:gd name="T98" fmla="*/ 0 w 308"/>
                      <a:gd name="T99" fmla="*/ 0 h 399"/>
                      <a:gd name="T100" fmla="*/ 0 w 308"/>
                      <a:gd name="T101" fmla="*/ 0 h 3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8"/>
                      <a:gd name="T154" fmla="*/ 0 h 399"/>
                      <a:gd name="T155" fmla="*/ 308 w 308"/>
                      <a:gd name="T156" fmla="*/ 399 h 3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8" h="399">
                        <a:moveTo>
                          <a:pt x="281" y="293"/>
                        </a:moveTo>
                        <a:lnTo>
                          <a:pt x="271" y="273"/>
                        </a:lnTo>
                        <a:lnTo>
                          <a:pt x="253" y="240"/>
                        </a:lnTo>
                        <a:lnTo>
                          <a:pt x="241" y="221"/>
                        </a:lnTo>
                        <a:lnTo>
                          <a:pt x="227" y="200"/>
                        </a:lnTo>
                        <a:lnTo>
                          <a:pt x="211" y="177"/>
                        </a:lnTo>
                        <a:lnTo>
                          <a:pt x="194" y="154"/>
                        </a:lnTo>
                        <a:lnTo>
                          <a:pt x="175" y="132"/>
                        </a:lnTo>
                        <a:lnTo>
                          <a:pt x="154" y="108"/>
                        </a:lnTo>
                        <a:lnTo>
                          <a:pt x="132" y="86"/>
                        </a:lnTo>
                        <a:lnTo>
                          <a:pt x="109" y="65"/>
                        </a:lnTo>
                        <a:lnTo>
                          <a:pt x="97" y="54"/>
                        </a:lnTo>
                        <a:lnTo>
                          <a:pt x="83" y="45"/>
                        </a:lnTo>
                        <a:lnTo>
                          <a:pt x="70" y="36"/>
                        </a:lnTo>
                        <a:lnTo>
                          <a:pt x="57" y="27"/>
                        </a:lnTo>
                        <a:lnTo>
                          <a:pt x="43" y="19"/>
                        </a:lnTo>
                        <a:lnTo>
                          <a:pt x="30" y="12"/>
                        </a:lnTo>
                        <a:lnTo>
                          <a:pt x="14" y="6"/>
                        </a:lnTo>
                        <a:lnTo>
                          <a:pt x="0" y="0"/>
                        </a:lnTo>
                        <a:lnTo>
                          <a:pt x="17" y="8"/>
                        </a:lnTo>
                        <a:lnTo>
                          <a:pt x="32" y="17"/>
                        </a:lnTo>
                        <a:lnTo>
                          <a:pt x="46" y="26"/>
                        </a:lnTo>
                        <a:lnTo>
                          <a:pt x="60" y="35"/>
                        </a:lnTo>
                        <a:lnTo>
                          <a:pt x="88" y="55"/>
                        </a:lnTo>
                        <a:lnTo>
                          <a:pt x="112" y="77"/>
                        </a:lnTo>
                        <a:lnTo>
                          <a:pt x="135" y="99"/>
                        </a:lnTo>
                        <a:lnTo>
                          <a:pt x="156" y="121"/>
                        </a:lnTo>
                        <a:lnTo>
                          <a:pt x="177" y="144"/>
                        </a:lnTo>
                        <a:lnTo>
                          <a:pt x="194" y="166"/>
                        </a:lnTo>
                        <a:lnTo>
                          <a:pt x="210" y="188"/>
                        </a:lnTo>
                        <a:lnTo>
                          <a:pt x="224" y="210"/>
                        </a:lnTo>
                        <a:lnTo>
                          <a:pt x="238" y="230"/>
                        </a:lnTo>
                        <a:lnTo>
                          <a:pt x="249" y="248"/>
                        </a:lnTo>
                        <a:lnTo>
                          <a:pt x="266" y="282"/>
                        </a:lnTo>
                        <a:lnTo>
                          <a:pt x="278" y="307"/>
                        </a:lnTo>
                        <a:lnTo>
                          <a:pt x="281" y="314"/>
                        </a:lnTo>
                        <a:lnTo>
                          <a:pt x="285" y="323"/>
                        </a:lnTo>
                        <a:lnTo>
                          <a:pt x="288" y="333"/>
                        </a:lnTo>
                        <a:lnTo>
                          <a:pt x="292" y="345"/>
                        </a:lnTo>
                        <a:lnTo>
                          <a:pt x="295" y="358"/>
                        </a:lnTo>
                        <a:lnTo>
                          <a:pt x="299" y="371"/>
                        </a:lnTo>
                        <a:lnTo>
                          <a:pt x="303" y="385"/>
                        </a:lnTo>
                        <a:lnTo>
                          <a:pt x="308" y="399"/>
                        </a:lnTo>
                        <a:lnTo>
                          <a:pt x="308" y="386"/>
                        </a:lnTo>
                        <a:lnTo>
                          <a:pt x="306" y="373"/>
                        </a:lnTo>
                        <a:lnTo>
                          <a:pt x="303" y="360"/>
                        </a:lnTo>
                        <a:lnTo>
                          <a:pt x="300" y="347"/>
                        </a:lnTo>
                        <a:lnTo>
                          <a:pt x="296" y="333"/>
                        </a:lnTo>
                        <a:lnTo>
                          <a:pt x="291" y="320"/>
                        </a:lnTo>
                        <a:lnTo>
                          <a:pt x="286" y="307"/>
                        </a:lnTo>
                        <a:lnTo>
                          <a:pt x="281" y="29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8" name="Freeform 1256"/>
                  <p:cNvSpPr>
                    <a:spLocks/>
                  </p:cNvSpPr>
                  <p:nvPr/>
                </p:nvSpPr>
                <p:spPr bwMode="auto">
                  <a:xfrm>
                    <a:off x="1486" y="2458"/>
                    <a:ext cx="7" cy="308"/>
                  </a:xfrm>
                  <a:custGeom>
                    <a:avLst/>
                    <a:gdLst>
                      <a:gd name="T0" fmla="*/ 0 w 91"/>
                      <a:gd name="T1" fmla="*/ 0 h 3996"/>
                      <a:gd name="T2" fmla="*/ 0 w 91"/>
                      <a:gd name="T3" fmla="*/ 0 h 3996"/>
                      <a:gd name="T4" fmla="*/ 0 w 91"/>
                      <a:gd name="T5" fmla="*/ 0 h 3996"/>
                      <a:gd name="T6" fmla="*/ 0 w 91"/>
                      <a:gd name="T7" fmla="*/ 0 h 3996"/>
                      <a:gd name="T8" fmla="*/ 0 w 91"/>
                      <a:gd name="T9" fmla="*/ 0 h 3996"/>
                      <a:gd name="T10" fmla="*/ 0 60000 65536"/>
                      <a:gd name="T11" fmla="*/ 0 60000 65536"/>
                      <a:gd name="T12" fmla="*/ 0 60000 65536"/>
                      <a:gd name="T13" fmla="*/ 0 60000 65536"/>
                      <a:gd name="T14" fmla="*/ 0 60000 65536"/>
                      <a:gd name="T15" fmla="*/ 0 w 91"/>
                      <a:gd name="T16" fmla="*/ 0 h 3996"/>
                      <a:gd name="T17" fmla="*/ 91 w 91"/>
                      <a:gd name="T18" fmla="*/ 3996 h 3996"/>
                    </a:gdLst>
                    <a:ahLst/>
                    <a:cxnLst>
                      <a:cxn ang="T10">
                        <a:pos x="T0" y="T1"/>
                      </a:cxn>
                      <a:cxn ang="T11">
                        <a:pos x="T2" y="T3"/>
                      </a:cxn>
                      <a:cxn ang="T12">
                        <a:pos x="T4" y="T5"/>
                      </a:cxn>
                      <a:cxn ang="T13">
                        <a:pos x="T6" y="T7"/>
                      </a:cxn>
                      <a:cxn ang="T14">
                        <a:pos x="T8" y="T9"/>
                      </a:cxn>
                    </a:cxnLst>
                    <a:rect l="T15" t="T16" r="T17" b="T18"/>
                    <a:pathLst>
                      <a:path w="91" h="3996">
                        <a:moveTo>
                          <a:pt x="68" y="0"/>
                        </a:moveTo>
                        <a:lnTo>
                          <a:pt x="28" y="0"/>
                        </a:lnTo>
                        <a:lnTo>
                          <a:pt x="0" y="3996"/>
                        </a:lnTo>
                        <a:lnTo>
                          <a:pt x="91" y="3996"/>
                        </a:lnTo>
                        <a:lnTo>
                          <a:pt x="68" y="0"/>
                        </a:lnTo>
                        <a:close/>
                      </a:path>
                    </a:pathLst>
                  </a:custGeom>
                  <a:solidFill>
                    <a:srgbClr val="5D9F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39" name="Rectangle 1257"/>
                  <p:cNvSpPr>
                    <a:spLocks noChangeArrowheads="1"/>
                  </p:cNvSpPr>
                  <p:nvPr/>
                </p:nvSpPr>
                <p:spPr bwMode="auto">
                  <a:xfrm>
                    <a:off x="1489" y="2460"/>
                    <a:ext cx="2" cy="306"/>
                  </a:xfrm>
                  <a:prstGeom prst="rect">
                    <a:avLst/>
                  </a:prstGeom>
                  <a:solidFill>
                    <a:srgbClr val="70BF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endParaRPr lang="en-US" sz="3333" b="1">
                      <a:solidFill>
                        <a:srgbClr val="0000CC"/>
                      </a:solidFill>
                      <a:latin typeface="Arial" panose="020B0604020202020204" pitchFamily="34" charset="0"/>
                    </a:endParaRPr>
                  </a:p>
                </p:txBody>
              </p:sp>
              <p:sp>
                <p:nvSpPr>
                  <p:cNvPr id="240" name="Freeform 1258"/>
                  <p:cNvSpPr>
                    <a:spLocks/>
                  </p:cNvSpPr>
                  <p:nvPr/>
                </p:nvSpPr>
                <p:spPr bwMode="auto">
                  <a:xfrm>
                    <a:off x="1490" y="2556"/>
                    <a:ext cx="63" cy="35"/>
                  </a:xfrm>
                  <a:custGeom>
                    <a:avLst/>
                    <a:gdLst>
                      <a:gd name="T0" fmla="*/ 0 w 819"/>
                      <a:gd name="T1" fmla="*/ 0 h 461"/>
                      <a:gd name="T2" fmla="*/ 0 w 819"/>
                      <a:gd name="T3" fmla="*/ 0 h 461"/>
                      <a:gd name="T4" fmla="*/ 0 w 819"/>
                      <a:gd name="T5" fmla="*/ 0 h 461"/>
                      <a:gd name="T6" fmla="*/ 0 w 819"/>
                      <a:gd name="T7" fmla="*/ 0 h 461"/>
                      <a:gd name="T8" fmla="*/ 0 w 819"/>
                      <a:gd name="T9" fmla="*/ 0 h 461"/>
                      <a:gd name="T10" fmla="*/ 0 w 819"/>
                      <a:gd name="T11" fmla="*/ 0 h 461"/>
                      <a:gd name="T12" fmla="*/ 0 w 819"/>
                      <a:gd name="T13" fmla="*/ 0 h 461"/>
                      <a:gd name="T14" fmla="*/ 0 w 819"/>
                      <a:gd name="T15" fmla="*/ 0 h 461"/>
                      <a:gd name="T16" fmla="*/ 0 w 819"/>
                      <a:gd name="T17" fmla="*/ 0 h 461"/>
                      <a:gd name="T18" fmla="*/ 0 w 819"/>
                      <a:gd name="T19" fmla="*/ 0 h 461"/>
                      <a:gd name="T20" fmla="*/ 0 w 819"/>
                      <a:gd name="T21" fmla="*/ 0 h 461"/>
                      <a:gd name="T22" fmla="*/ 0 w 819"/>
                      <a:gd name="T23" fmla="*/ 0 h 461"/>
                      <a:gd name="T24" fmla="*/ 0 w 819"/>
                      <a:gd name="T25" fmla="*/ 0 h 461"/>
                      <a:gd name="T26" fmla="*/ 0 w 819"/>
                      <a:gd name="T27" fmla="*/ 0 h 461"/>
                      <a:gd name="T28" fmla="*/ 0 w 819"/>
                      <a:gd name="T29" fmla="*/ 0 h 461"/>
                      <a:gd name="T30" fmla="*/ 0 w 819"/>
                      <a:gd name="T31" fmla="*/ 0 h 461"/>
                      <a:gd name="T32" fmla="*/ 0 w 819"/>
                      <a:gd name="T33" fmla="*/ 0 h 461"/>
                      <a:gd name="T34" fmla="*/ 0 w 819"/>
                      <a:gd name="T35" fmla="*/ 0 h 461"/>
                      <a:gd name="T36" fmla="*/ 0 w 819"/>
                      <a:gd name="T37" fmla="*/ 0 h 461"/>
                      <a:gd name="T38" fmla="*/ 0 w 819"/>
                      <a:gd name="T39" fmla="*/ 0 h 461"/>
                      <a:gd name="T40" fmla="*/ 0 w 819"/>
                      <a:gd name="T41" fmla="*/ 0 h 461"/>
                      <a:gd name="T42" fmla="*/ 0 w 819"/>
                      <a:gd name="T43" fmla="*/ 0 h 461"/>
                      <a:gd name="T44" fmla="*/ 0 w 819"/>
                      <a:gd name="T45" fmla="*/ 0 h 461"/>
                      <a:gd name="T46" fmla="*/ 0 w 819"/>
                      <a:gd name="T47" fmla="*/ 0 h 461"/>
                      <a:gd name="T48" fmla="*/ 0 w 819"/>
                      <a:gd name="T49" fmla="*/ 0 h 461"/>
                      <a:gd name="T50" fmla="*/ 0 w 819"/>
                      <a:gd name="T51" fmla="*/ 0 h 461"/>
                      <a:gd name="T52" fmla="*/ 0 w 819"/>
                      <a:gd name="T53" fmla="*/ 0 h 461"/>
                      <a:gd name="T54" fmla="*/ 0 w 819"/>
                      <a:gd name="T55" fmla="*/ 0 h 461"/>
                      <a:gd name="T56" fmla="*/ 0 w 819"/>
                      <a:gd name="T57" fmla="*/ 0 h 461"/>
                      <a:gd name="T58" fmla="*/ 0 w 819"/>
                      <a:gd name="T59" fmla="*/ 0 h 461"/>
                      <a:gd name="T60" fmla="*/ 0 w 819"/>
                      <a:gd name="T61" fmla="*/ 0 h 461"/>
                      <a:gd name="T62" fmla="*/ 0 w 819"/>
                      <a:gd name="T63" fmla="*/ 0 h 461"/>
                      <a:gd name="T64" fmla="*/ 0 w 819"/>
                      <a:gd name="T65" fmla="*/ 0 h 461"/>
                      <a:gd name="T66" fmla="*/ 0 w 819"/>
                      <a:gd name="T67" fmla="*/ 0 h 461"/>
                      <a:gd name="T68" fmla="*/ 0 w 819"/>
                      <a:gd name="T69" fmla="*/ 0 h 461"/>
                      <a:gd name="T70" fmla="*/ 0 w 819"/>
                      <a:gd name="T71" fmla="*/ 0 h 461"/>
                      <a:gd name="T72" fmla="*/ 0 w 819"/>
                      <a:gd name="T73" fmla="*/ 0 h 461"/>
                      <a:gd name="T74" fmla="*/ 0 w 819"/>
                      <a:gd name="T75" fmla="*/ 0 h 461"/>
                      <a:gd name="T76" fmla="*/ 0 w 819"/>
                      <a:gd name="T77" fmla="*/ 0 h 461"/>
                      <a:gd name="T78" fmla="*/ 0 w 819"/>
                      <a:gd name="T79" fmla="*/ 0 h 461"/>
                      <a:gd name="T80" fmla="*/ 0 w 819"/>
                      <a:gd name="T81" fmla="*/ 0 h 461"/>
                      <a:gd name="T82" fmla="*/ 0 w 819"/>
                      <a:gd name="T83" fmla="*/ 0 h 461"/>
                      <a:gd name="T84" fmla="*/ 0 w 819"/>
                      <a:gd name="T85" fmla="*/ 0 h 461"/>
                      <a:gd name="T86" fmla="*/ 0 w 819"/>
                      <a:gd name="T87" fmla="*/ 0 h 461"/>
                      <a:gd name="T88" fmla="*/ 0 w 819"/>
                      <a:gd name="T89" fmla="*/ 0 h 461"/>
                      <a:gd name="T90" fmla="*/ 0 w 819"/>
                      <a:gd name="T91" fmla="*/ 0 h 4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9"/>
                      <a:gd name="T139" fmla="*/ 0 h 461"/>
                      <a:gd name="T140" fmla="*/ 819 w 819"/>
                      <a:gd name="T141" fmla="*/ 461 h 4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9" h="461">
                        <a:moveTo>
                          <a:pt x="13" y="461"/>
                        </a:moveTo>
                        <a:lnTo>
                          <a:pt x="9" y="436"/>
                        </a:lnTo>
                        <a:lnTo>
                          <a:pt x="5" y="413"/>
                        </a:lnTo>
                        <a:lnTo>
                          <a:pt x="2" y="390"/>
                        </a:lnTo>
                        <a:lnTo>
                          <a:pt x="1" y="367"/>
                        </a:lnTo>
                        <a:lnTo>
                          <a:pt x="0" y="344"/>
                        </a:lnTo>
                        <a:lnTo>
                          <a:pt x="1" y="322"/>
                        </a:lnTo>
                        <a:lnTo>
                          <a:pt x="3" y="297"/>
                        </a:lnTo>
                        <a:lnTo>
                          <a:pt x="7" y="273"/>
                        </a:lnTo>
                        <a:lnTo>
                          <a:pt x="11" y="256"/>
                        </a:lnTo>
                        <a:lnTo>
                          <a:pt x="17" y="239"/>
                        </a:lnTo>
                        <a:lnTo>
                          <a:pt x="24" y="223"/>
                        </a:lnTo>
                        <a:lnTo>
                          <a:pt x="31" y="207"/>
                        </a:lnTo>
                        <a:lnTo>
                          <a:pt x="40" y="193"/>
                        </a:lnTo>
                        <a:lnTo>
                          <a:pt x="51" y="179"/>
                        </a:lnTo>
                        <a:lnTo>
                          <a:pt x="61" y="164"/>
                        </a:lnTo>
                        <a:lnTo>
                          <a:pt x="72" y="152"/>
                        </a:lnTo>
                        <a:lnTo>
                          <a:pt x="77" y="142"/>
                        </a:lnTo>
                        <a:lnTo>
                          <a:pt x="82" y="133"/>
                        </a:lnTo>
                        <a:lnTo>
                          <a:pt x="88" y="124"/>
                        </a:lnTo>
                        <a:lnTo>
                          <a:pt x="93" y="115"/>
                        </a:lnTo>
                        <a:lnTo>
                          <a:pt x="99" y="107"/>
                        </a:lnTo>
                        <a:lnTo>
                          <a:pt x="104" y="97"/>
                        </a:lnTo>
                        <a:lnTo>
                          <a:pt x="109" y="88"/>
                        </a:lnTo>
                        <a:lnTo>
                          <a:pt x="114" y="78"/>
                        </a:lnTo>
                        <a:lnTo>
                          <a:pt x="126" y="68"/>
                        </a:lnTo>
                        <a:lnTo>
                          <a:pt x="137" y="57"/>
                        </a:lnTo>
                        <a:lnTo>
                          <a:pt x="147" y="46"/>
                        </a:lnTo>
                        <a:lnTo>
                          <a:pt x="157" y="34"/>
                        </a:lnTo>
                        <a:lnTo>
                          <a:pt x="168" y="24"/>
                        </a:lnTo>
                        <a:lnTo>
                          <a:pt x="179" y="15"/>
                        </a:lnTo>
                        <a:lnTo>
                          <a:pt x="185" y="11"/>
                        </a:lnTo>
                        <a:lnTo>
                          <a:pt x="192" y="7"/>
                        </a:lnTo>
                        <a:lnTo>
                          <a:pt x="198" y="4"/>
                        </a:lnTo>
                        <a:lnTo>
                          <a:pt x="204" y="2"/>
                        </a:lnTo>
                        <a:lnTo>
                          <a:pt x="212" y="0"/>
                        </a:lnTo>
                        <a:lnTo>
                          <a:pt x="219" y="0"/>
                        </a:lnTo>
                        <a:lnTo>
                          <a:pt x="226" y="0"/>
                        </a:lnTo>
                        <a:lnTo>
                          <a:pt x="233" y="0"/>
                        </a:lnTo>
                        <a:lnTo>
                          <a:pt x="248" y="2"/>
                        </a:lnTo>
                        <a:lnTo>
                          <a:pt x="263" y="6"/>
                        </a:lnTo>
                        <a:lnTo>
                          <a:pt x="278" y="10"/>
                        </a:lnTo>
                        <a:lnTo>
                          <a:pt x="293" y="15"/>
                        </a:lnTo>
                        <a:lnTo>
                          <a:pt x="307" y="19"/>
                        </a:lnTo>
                        <a:lnTo>
                          <a:pt x="322" y="22"/>
                        </a:lnTo>
                        <a:lnTo>
                          <a:pt x="332" y="24"/>
                        </a:lnTo>
                        <a:lnTo>
                          <a:pt x="343" y="26"/>
                        </a:lnTo>
                        <a:lnTo>
                          <a:pt x="354" y="28"/>
                        </a:lnTo>
                        <a:lnTo>
                          <a:pt x="365" y="31"/>
                        </a:lnTo>
                        <a:lnTo>
                          <a:pt x="376" y="33"/>
                        </a:lnTo>
                        <a:lnTo>
                          <a:pt x="386" y="35"/>
                        </a:lnTo>
                        <a:lnTo>
                          <a:pt x="397" y="39"/>
                        </a:lnTo>
                        <a:lnTo>
                          <a:pt x="409" y="41"/>
                        </a:lnTo>
                        <a:lnTo>
                          <a:pt x="417" y="48"/>
                        </a:lnTo>
                        <a:lnTo>
                          <a:pt x="424" y="56"/>
                        </a:lnTo>
                        <a:lnTo>
                          <a:pt x="432" y="64"/>
                        </a:lnTo>
                        <a:lnTo>
                          <a:pt x="439" y="72"/>
                        </a:lnTo>
                        <a:lnTo>
                          <a:pt x="447" y="80"/>
                        </a:lnTo>
                        <a:lnTo>
                          <a:pt x="455" y="87"/>
                        </a:lnTo>
                        <a:lnTo>
                          <a:pt x="464" y="92"/>
                        </a:lnTo>
                        <a:lnTo>
                          <a:pt x="473" y="96"/>
                        </a:lnTo>
                        <a:lnTo>
                          <a:pt x="482" y="98"/>
                        </a:lnTo>
                        <a:lnTo>
                          <a:pt x="490" y="99"/>
                        </a:lnTo>
                        <a:lnTo>
                          <a:pt x="498" y="99"/>
                        </a:lnTo>
                        <a:lnTo>
                          <a:pt x="506" y="99"/>
                        </a:lnTo>
                        <a:lnTo>
                          <a:pt x="522" y="98"/>
                        </a:lnTo>
                        <a:lnTo>
                          <a:pt x="539" y="95"/>
                        </a:lnTo>
                        <a:lnTo>
                          <a:pt x="557" y="94"/>
                        </a:lnTo>
                        <a:lnTo>
                          <a:pt x="574" y="93"/>
                        </a:lnTo>
                        <a:lnTo>
                          <a:pt x="582" y="94"/>
                        </a:lnTo>
                        <a:lnTo>
                          <a:pt x="590" y="95"/>
                        </a:lnTo>
                        <a:lnTo>
                          <a:pt x="598" y="97"/>
                        </a:lnTo>
                        <a:lnTo>
                          <a:pt x="605" y="101"/>
                        </a:lnTo>
                        <a:lnTo>
                          <a:pt x="620" y="110"/>
                        </a:lnTo>
                        <a:lnTo>
                          <a:pt x="635" y="119"/>
                        </a:lnTo>
                        <a:lnTo>
                          <a:pt x="649" y="128"/>
                        </a:lnTo>
                        <a:lnTo>
                          <a:pt x="663" y="138"/>
                        </a:lnTo>
                        <a:lnTo>
                          <a:pt x="689" y="160"/>
                        </a:lnTo>
                        <a:lnTo>
                          <a:pt x="716" y="184"/>
                        </a:lnTo>
                        <a:lnTo>
                          <a:pt x="742" y="207"/>
                        </a:lnTo>
                        <a:lnTo>
                          <a:pt x="768" y="232"/>
                        </a:lnTo>
                        <a:lnTo>
                          <a:pt x="793" y="256"/>
                        </a:lnTo>
                        <a:lnTo>
                          <a:pt x="819" y="279"/>
                        </a:lnTo>
                        <a:lnTo>
                          <a:pt x="787" y="266"/>
                        </a:lnTo>
                        <a:lnTo>
                          <a:pt x="755" y="252"/>
                        </a:lnTo>
                        <a:lnTo>
                          <a:pt x="723" y="236"/>
                        </a:lnTo>
                        <a:lnTo>
                          <a:pt x="691" y="222"/>
                        </a:lnTo>
                        <a:lnTo>
                          <a:pt x="659" y="209"/>
                        </a:lnTo>
                        <a:lnTo>
                          <a:pt x="627" y="196"/>
                        </a:lnTo>
                        <a:lnTo>
                          <a:pt x="609" y="191"/>
                        </a:lnTo>
                        <a:lnTo>
                          <a:pt x="593" y="186"/>
                        </a:lnTo>
                        <a:lnTo>
                          <a:pt x="576" y="181"/>
                        </a:lnTo>
                        <a:lnTo>
                          <a:pt x="559" y="177"/>
                        </a:lnTo>
                        <a:lnTo>
                          <a:pt x="552" y="177"/>
                        </a:lnTo>
                        <a:lnTo>
                          <a:pt x="544" y="177"/>
                        </a:lnTo>
                        <a:lnTo>
                          <a:pt x="537" y="177"/>
                        </a:lnTo>
                        <a:lnTo>
                          <a:pt x="530" y="179"/>
                        </a:lnTo>
                        <a:lnTo>
                          <a:pt x="515" y="183"/>
                        </a:lnTo>
                        <a:lnTo>
                          <a:pt x="500" y="189"/>
                        </a:lnTo>
                        <a:lnTo>
                          <a:pt x="486" y="195"/>
                        </a:lnTo>
                        <a:lnTo>
                          <a:pt x="470" y="200"/>
                        </a:lnTo>
                        <a:lnTo>
                          <a:pt x="463" y="202"/>
                        </a:lnTo>
                        <a:lnTo>
                          <a:pt x="456" y="204"/>
                        </a:lnTo>
                        <a:lnTo>
                          <a:pt x="448" y="205"/>
                        </a:lnTo>
                        <a:lnTo>
                          <a:pt x="441" y="205"/>
                        </a:lnTo>
                        <a:lnTo>
                          <a:pt x="430" y="204"/>
                        </a:lnTo>
                        <a:lnTo>
                          <a:pt x="419" y="201"/>
                        </a:lnTo>
                        <a:lnTo>
                          <a:pt x="406" y="198"/>
                        </a:lnTo>
                        <a:lnTo>
                          <a:pt x="393" y="194"/>
                        </a:lnTo>
                        <a:lnTo>
                          <a:pt x="367" y="185"/>
                        </a:lnTo>
                        <a:lnTo>
                          <a:pt x="340" y="175"/>
                        </a:lnTo>
                        <a:lnTo>
                          <a:pt x="312" y="167"/>
                        </a:lnTo>
                        <a:lnTo>
                          <a:pt x="286" y="161"/>
                        </a:lnTo>
                        <a:lnTo>
                          <a:pt x="274" y="159"/>
                        </a:lnTo>
                        <a:lnTo>
                          <a:pt x="262" y="158"/>
                        </a:lnTo>
                        <a:lnTo>
                          <a:pt x="250" y="159"/>
                        </a:lnTo>
                        <a:lnTo>
                          <a:pt x="240" y="161"/>
                        </a:lnTo>
                        <a:lnTo>
                          <a:pt x="227" y="166"/>
                        </a:lnTo>
                        <a:lnTo>
                          <a:pt x="216" y="171"/>
                        </a:lnTo>
                        <a:lnTo>
                          <a:pt x="206" y="179"/>
                        </a:lnTo>
                        <a:lnTo>
                          <a:pt x="198" y="186"/>
                        </a:lnTo>
                        <a:lnTo>
                          <a:pt x="190" y="195"/>
                        </a:lnTo>
                        <a:lnTo>
                          <a:pt x="182" y="204"/>
                        </a:lnTo>
                        <a:lnTo>
                          <a:pt x="176" y="213"/>
                        </a:lnTo>
                        <a:lnTo>
                          <a:pt x="170" y="223"/>
                        </a:lnTo>
                        <a:lnTo>
                          <a:pt x="158" y="244"/>
                        </a:lnTo>
                        <a:lnTo>
                          <a:pt x="145" y="267"/>
                        </a:lnTo>
                        <a:lnTo>
                          <a:pt x="137" y="277"/>
                        </a:lnTo>
                        <a:lnTo>
                          <a:pt x="129" y="287"/>
                        </a:lnTo>
                        <a:lnTo>
                          <a:pt x="119" y="296"/>
                        </a:lnTo>
                        <a:lnTo>
                          <a:pt x="108" y="305"/>
                        </a:lnTo>
                        <a:lnTo>
                          <a:pt x="98" y="326"/>
                        </a:lnTo>
                        <a:lnTo>
                          <a:pt x="87" y="345"/>
                        </a:lnTo>
                        <a:lnTo>
                          <a:pt x="74" y="364"/>
                        </a:lnTo>
                        <a:lnTo>
                          <a:pt x="61" y="383"/>
                        </a:lnTo>
                        <a:lnTo>
                          <a:pt x="48" y="402"/>
                        </a:lnTo>
                        <a:lnTo>
                          <a:pt x="34" y="421"/>
                        </a:lnTo>
                        <a:lnTo>
                          <a:pt x="23" y="440"/>
                        </a:lnTo>
                        <a:lnTo>
                          <a:pt x="13" y="461"/>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1" name="Freeform 1259"/>
                  <p:cNvSpPr>
                    <a:spLocks/>
                  </p:cNvSpPr>
                  <p:nvPr/>
                </p:nvSpPr>
                <p:spPr bwMode="auto">
                  <a:xfrm>
                    <a:off x="1439" y="2470"/>
                    <a:ext cx="53" cy="28"/>
                  </a:xfrm>
                  <a:custGeom>
                    <a:avLst/>
                    <a:gdLst>
                      <a:gd name="T0" fmla="*/ 0 w 682"/>
                      <a:gd name="T1" fmla="*/ 0 h 362"/>
                      <a:gd name="T2" fmla="*/ 0 w 682"/>
                      <a:gd name="T3" fmla="*/ 0 h 362"/>
                      <a:gd name="T4" fmla="*/ 0 w 682"/>
                      <a:gd name="T5" fmla="*/ 0 h 362"/>
                      <a:gd name="T6" fmla="*/ 0 w 682"/>
                      <a:gd name="T7" fmla="*/ 0 h 362"/>
                      <a:gd name="T8" fmla="*/ 0 w 682"/>
                      <a:gd name="T9" fmla="*/ 0 h 362"/>
                      <a:gd name="T10" fmla="*/ 0 w 682"/>
                      <a:gd name="T11" fmla="*/ 0 h 362"/>
                      <a:gd name="T12" fmla="*/ 0 w 682"/>
                      <a:gd name="T13" fmla="*/ 0 h 362"/>
                      <a:gd name="T14" fmla="*/ 0 w 682"/>
                      <a:gd name="T15" fmla="*/ 0 h 362"/>
                      <a:gd name="T16" fmla="*/ 0 w 682"/>
                      <a:gd name="T17" fmla="*/ 0 h 362"/>
                      <a:gd name="T18" fmla="*/ 0 w 682"/>
                      <a:gd name="T19" fmla="*/ 0 h 362"/>
                      <a:gd name="T20" fmla="*/ 0 w 682"/>
                      <a:gd name="T21" fmla="*/ 0 h 362"/>
                      <a:gd name="T22" fmla="*/ 0 w 682"/>
                      <a:gd name="T23" fmla="*/ 0 h 362"/>
                      <a:gd name="T24" fmla="*/ 0 w 682"/>
                      <a:gd name="T25" fmla="*/ 0 h 362"/>
                      <a:gd name="T26" fmla="*/ 0 w 682"/>
                      <a:gd name="T27" fmla="*/ 0 h 362"/>
                      <a:gd name="T28" fmla="*/ 0 w 682"/>
                      <a:gd name="T29" fmla="*/ 0 h 362"/>
                      <a:gd name="T30" fmla="*/ 0 w 682"/>
                      <a:gd name="T31" fmla="*/ 0 h 362"/>
                      <a:gd name="T32" fmla="*/ 0 w 682"/>
                      <a:gd name="T33" fmla="*/ 0 h 362"/>
                      <a:gd name="T34" fmla="*/ 0 w 682"/>
                      <a:gd name="T35" fmla="*/ 0 h 362"/>
                      <a:gd name="T36" fmla="*/ 0 w 682"/>
                      <a:gd name="T37" fmla="*/ 0 h 362"/>
                      <a:gd name="T38" fmla="*/ 0 w 682"/>
                      <a:gd name="T39" fmla="*/ 0 h 362"/>
                      <a:gd name="T40" fmla="*/ 0 w 682"/>
                      <a:gd name="T41" fmla="*/ 0 h 362"/>
                      <a:gd name="T42" fmla="*/ 0 w 682"/>
                      <a:gd name="T43" fmla="*/ 0 h 362"/>
                      <a:gd name="T44" fmla="*/ 0 w 682"/>
                      <a:gd name="T45" fmla="*/ 0 h 362"/>
                      <a:gd name="T46" fmla="*/ 0 w 682"/>
                      <a:gd name="T47" fmla="*/ 0 h 362"/>
                      <a:gd name="T48" fmla="*/ 0 w 682"/>
                      <a:gd name="T49" fmla="*/ 0 h 362"/>
                      <a:gd name="T50" fmla="*/ 0 w 682"/>
                      <a:gd name="T51" fmla="*/ 0 h 362"/>
                      <a:gd name="T52" fmla="*/ 0 w 682"/>
                      <a:gd name="T53" fmla="*/ 0 h 362"/>
                      <a:gd name="T54" fmla="*/ 0 w 682"/>
                      <a:gd name="T55" fmla="*/ 0 h 362"/>
                      <a:gd name="T56" fmla="*/ 0 w 682"/>
                      <a:gd name="T57" fmla="*/ 0 h 362"/>
                      <a:gd name="T58" fmla="*/ 0 w 682"/>
                      <a:gd name="T59" fmla="*/ 0 h 362"/>
                      <a:gd name="T60" fmla="*/ 0 w 682"/>
                      <a:gd name="T61" fmla="*/ 0 h 362"/>
                      <a:gd name="T62" fmla="*/ 0 w 682"/>
                      <a:gd name="T63" fmla="*/ 0 h 362"/>
                      <a:gd name="T64" fmla="*/ 0 w 682"/>
                      <a:gd name="T65" fmla="*/ 0 h 362"/>
                      <a:gd name="T66" fmla="*/ 0 w 682"/>
                      <a:gd name="T67" fmla="*/ 0 h 362"/>
                      <a:gd name="T68" fmla="*/ 0 w 682"/>
                      <a:gd name="T69" fmla="*/ 0 h 362"/>
                      <a:gd name="T70" fmla="*/ 0 w 682"/>
                      <a:gd name="T71" fmla="*/ 0 h 362"/>
                      <a:gd name="T72" fmla="*/ 0 w 682"/>
                      <a:gd name="T73" fmla="*/ 0 h 362"/>
                      <a:gd name="T74" fmla="*/ 0 w 682"/>
                      <a:gd name="T75" fmla="*/ 0 h 362"/>
                      <a:gd name="T76" fmla="*/ 0 w 682"/>
                      <a:gd name="T77" fmla="*/ 0 h 362"/>
                      <a:gd name="T78" fmla="*/ 0 w 682"/>
                      <a:gd name="T79" fmla="*/ 0 h 362"/>
                      <a:gd name="T80" fmla="*/ 0 w 682"/>
                      <a:gd name="T81" fmla="*/ 0 h 362"/>
                      <a:gd name="T82" fmla="*/ 0 w 682"/>
                      <a:gd name="T83" fmla="*/ 0 h 362"/>
                      <a:gd name="T84" fmla="*/ 0 w 682"/>
                      <a:gd name="T85" fmla="*/ 0 h 362"/>
                      <a:gd name="T86" fmla="*/ 0 w 682"/>
                      <a:gd name="T87" fmla="*/ 0 h 3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2"/>
                      <a:gd name="T133" fmla="*/ 0 h 362"/>
                      <a:gd name="T134" fmla="*/ 682 w 682"/>
                      <a:gd name="T135" fmla="*/ 362 h 3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2" h="362">
                        <a:moveTo>
                          <a:pt x="671" y="362"/>
                        </a:moveTo>
                        <a:lnTo>
                          <a:pt x="675" y="343"/>
                        </a:lnTo>
                        <a:lnTo>
                          <a:pt x="678" y="325"/>
                        </a:lnTo>
                        <a:lnTo>
                          <a:pt x="680" y="306"/>
                        </a:lnTo>
                        <a:lnTo>
                          <a:pt x="682" y="288"/>
                        </a:lnTo>
                        <a:lnTo>
                          <a:pt x="682" y="270"/>
                        </a:lnTo>
                        <a:lnTo>
                          <a:pt x="681" y="252"/>
                        </a:lnTo>
                        <a:lnTo>
                          <a:pt x="679" y="233"/>
                        </a:lnTo>
                        <a:lnTo>
                          <a:pt x="676" y="214"/>
                        </a:lnTo>
                        <a:lnTo>
                          <a:pt x="673" y="201"/>
                        </a:lnTo>
                        <a:lnTo>
                          <a:pt x="668" y="188"/>
                        </a:lnTo>
                        <a:lnTo>
                          <a:pt x="663" y="176"/>
                        </a:lnTo>
                        <a:lnTo>
                          <a:pt x="656" y="163"/>
                        </a:lnTo>
                        <a:lnTo>
                          <a:pt x="649" y="151"/>
                        </a:lnTo>
                        <a:lnTo>
                          <a:pt x="640" y="140"/>
                        </a:lnTo>
                        <a:lnTo>
                          <a:pt x="630" y="129"/>
                        </a:lnTo>
                        <a:lnTo>
                          <a:pt x="620" y="119"/>
                        </a:lnTo>
                        <a:lnTo>
                          <a:pt x="616" y="112"/>
                        </a:lnTo>
                        <a:lnTo>
                          <a:pt x="612" y="104"/>
                        </a:lnTo>
                        <a:lnTo>
                          <a:pt x="607" y="96"/>
                        </a:lnTo>
                        <a:lnTo>
                          <a:pt x="603" y="89"/>
                        </a:lnTo>
                        <a:lnTo>
                          <a:pt x="599" y="82"/>
                        </a:lnTo>
                        <a:lnTo>
                          <a:pt x="594" y="75"/>
                        </a:lnTo>
                        <a:lnTo>
                          <a:pt x="590" y="68"/>
                        </a:lnTo>
                        <a:lnTo>
                          <a:pt x="586" y="60"/>
                        </a:lnTo>
                        <a:lnTo>
                          <a:pt x="577" y="53"/>
                        </a:lnTo>
                        <a:lnTo>
                          <a:pt x="568" y="45"/>
                        </a:lnTo>
                        <a:lnTo>
                          <a:pt x="559" y="36"/>
                        </a:lnTo>
                        <a:lnTo>
                          <a:pt x="550" y="26"/>
                        </a:lnTo>
                        <a:lnTo>
                          <a:pt x="541" y="18"/>
                        </a:lnTo>
                        <a:lnTo>
                          <a:pt x="532" y="11"/>
                        </a:lnTo>
                        <a:lnTo>
                          <a:pt x="522" y="5"/>
                        </a:lnTo>
                        <a:lnTo>
                          <a:pt x="512" y="1"/>
                        </a:lnTo>
                        <a:lnTo>
                          <a:pt x="500" y="0"/>
                        </a:lnTo>
                        <a:lnTo>
                          <a:pt x="487" y="0"/>
                        </a:lnTo>
                        <a:lnTo>
                          <a:pt x="475" y="2"/>
                        </a:lnTo>
                        <a:lnTo>
                          <a:pt x="463" y="4"/>
                        </a:lnTo>
                        <a:lnTo>
                          <a:pt x="451" y="8"/>
                        </a:lnTo>
                        <a:lnTo>
                          <a:pt x="439" y="11"/>
                        </a:lnTo>
                        <a:lnTo>
                          <a:pt x="427" y="14"/>
                        </a:lnTo>
                        <a:lnTo>
                          <a:pt x="413" y="17"/>
                        </a:lnTo>
                        <a:lnTo>
                          <a:pt x="405" y="18"/>
                        </a:lnTo>
                        <a:lnTo>
                          <a:pt x="396" y="20"/>
                        </a:lnTo>
                        <a:lnTo>
                          <a:pt x="387" y="22"/>
                        </a:lnTo>
                        <a:lnTo>
                          <a:pt x="378" y="24"/>
                        </a:lnTo>
                        <a:lnTo>
                          <a:pt x="369" y="25"/>
                        </a:lnTo>
                        <a:lnTo>
                          <a:pt x="360" y="27"/>
                        </a:lnTo>
                        <a:lnTo>
                          <a:pt x="351" y="30"/>
                        </a:lnTo>
                        <a:lnTo>
                          <a:pt x="341" y="32"/>
                        </a:lnTo>
                        <a:lnTo>
                          <a:pt x="334" y="38"/>
                        </a:lnTo>
                        <a:lnTo>
                          <a:pt x="328" y="44"/>
                        </a:lnTo>
                        <a:lnTo>
                          <a:pt x="322" y="51"/>
                        </a:lnTo>
                        <a:lnTo>
                          <a:pt x="316" y="57"/>
                        </a:lnTo>
                        <a:lnTo>
                          <a:pt x="310" y="63"/>
                        </a:lnTo>
                        <a:lnTo>
                          <a:pt x="303" y="68"/>
                        </a:lnTo>
                        <a:lnTo>
                          <a:pt x="296" y="73"/>
                        </a:lnTo>
                        <a:lnTo>
                          <a:pt x="289" y="76"/>
                        </a:lnTo>
                        <a:lnTo>
                          <a:pt x="282" y="77"/>
                        </a:lnTo>
                        <a:lnTo>
                          <a:pt x="274" y="78"/>
                        </a:lnTo>
                        <a:lnTo>
                          <a:pt x="267" y="79"/>
                        </a:lnTo>
                        <a:lnTo>
                          <a:pt x="260" y="78"/>
                        </a:lnTo>
                        <a:lnTo>
                          <a:pt x="246" y="77"/>
                        </a:lnTo>
                        <a:lnTo>
                          <a:pt x="232" y="75"/>
                        </a:lnTo>
                        <a:lnTo>
                          <a:pt x="218" y="74"/>
                        </a:lnTo>
                        <a:lnTo>
                          <a:pt x="205" y="73"/>
                        </a:lnTo>
                        <a:lnTo>
                          <a:pt x="197" y="74"/>
                        </a:lnTo>
                        <a:lnTo>
                          <a:pt x="191" y="75"/>
                        </a:lnTo>
                        <a:lnTo>
                          <a:pt x="184" y="76"/>
                        </a:lnTo>
                        <a:lnTo>
                          <a:pt x="178" y="79"/>
                        </a:lnTo>
                        <a:lnTo>
                          <a:pt x="166" y="85"/>
                        </a:lnTo>
                        <a:lnTo>
                          <a:pt x="154" y="92"/>
                        </a:lnTo>
                        <a:lnTo>
                          <a:pt x="142" y="100"/>
                        </a:lnTo>
                        <a:lnTo>
                          <a:pt x="129" y="109"/>
                        </a:lnTo>
                        <a:lnTo>
                          <a:pt x="107" y="126"/>
                        </a:lnTo>
                        <a:lnTo>
                          <a:pt x="86" y="144"/>
                        </a:lnTo>
                        <a:lnTo>
                          <a:pt x="65" y="162"/>
                        </a:lnTo>
                        <a:lnTo>
                          <a:pt x="43" y="182"/>
                        </a:lnTo>
                        <a:lnTo>
                          <a:pt x="22" y="201"/>
                        </a:lnTo>
                        <a:lnTo>
                          <a:pt x="0" y="218"/>
                        </a:lnTo>
                        <a:lnTo>
                          <a:pt x="27" y="208"/>
                        </a:lnTo>
                        <a:lnTo>
                          <a:pt x="53" y="197"/>
                        </a:lnTo>
                        <a:lnTo>
                          <a:pt x="80" y="186"/>
                        </a:lnTo>
                        <a:lnTo>
                          <a:pt x="106" y="175"/>
                        </a:lnTo>
                        <a:lnTo>
                          <a:pt x="134" y="163"/>
                        </a:lnTo>
                        <a:lnTo>
                          <a:pt x="161" y="154"/>
                        </a:lnTo>
                        <a:lnTo>
                          <a:pt x="188" y="146"/>
                        </a:lnTo>
                        <a:lnTo>
                          <a:pt x="216" y="139"/>
                        </a:lnTo>
                        <a:lnTo>
                          <a:pt x="222" y="139"/>
                        </a:lnTo>
                        <a:lnTo>
                          <a:pt x="228" y="139"/>
                        </a:lnTo>
                        <a:lnTo>
                          <a:pt x="235" y="139"/>
                        </a:lnTo>
                        <a:lnTo>
                          <a:pt x="241" y="140"/>
                        </a:lnTo>
                        <a:lnTo>
                          <a:pt x="253" y="144"/>
                        </a:lnTo>
                        <a:lnTo>
                          <a:pt x="265" y="148"/>
                        </a:lnTo>
                        <a:lnTo>
                          <a:pt x="278" y="153"/>
                        </a:lnTo>
                        <a:lnTo>
                          <a:pt x="291" y="157"/>
                        </a:lnTo>
                        <a:lnTo>
                          <a:pt x="297" y="159"/>
                        </a:lnTo>
                        <a:lnTo>
                          <a:pt x="303" y="160"/>
                        </a:lnTo>
                        <a:lnTo>
                          <a:pt x="309" y="161"/>
                        </a:lnTo>
                        <a:lnTo>
                          <a:pt x="315" y="161"/>
                        </a:lnTo>
                        <a:lnTo>
                          <a:pt x="324" y="160"/>
                        </a:lnTo>
                        <a:lnTo>
                          <a:pt x="333" y="158"/>
                        </a:lnTo>
                        <a:lnTo>
                          <a:pt x="343" y="155"/>
                        </a:lnTo>
                        <a:lnTo>
                          <a:pt x="355" y="152"/>
                        </a:lnTo>
                        <a:lnTo>
                          <a:pt x="376" y="145"/>
                        </a:lnTo>
                        <a:lnTo>
                          <a:pt x="399" y="138"/>
                        </a:lnTo>
                        <a:lnTo>
                          <a:pt x="422" y="132"/>
                        </a:lnTo>
                        <a:lnTo>
                          <a:pt x="444" y="127"/>
                        </a:lnTo>
                        <a:lnTo>
                          <a:pt x="454" y="125"/>
                        </a:lnTo>
                        <a:lnTo>
                          <a:pt x="464" y="125"/>
                        </a:lnTo>
                        <a:lnTo>
                          <a:pt x="473" y="125"/>
                        </a:lnTo>
                        <a:lnTo>
                          <a:pt x="482" y="127"/>
                        </a:lnTo>
                        <a:lnTo>
                          <a:pt x="492" y="130"/>
                        </a:lnTo>
                        <a:lnTo>
                          <a:pt x="502" y="135"/>
                        </a:lnTo>
                        <a:lnTo>
                          <a:pt x="511" y="140"/>
                        </a:lnTo>
                        <a:lnTo>
                          <a:pt x="518" y="146"/>
                        </a:lnTo>
                        <a:lnTo>
                          <a:pt x="524" y="152"/>
                        </a:lnTo>
                        <a:lnTo>
                          <a:pt x="530" y="159"/>
                        </a:lnTo>
                        <a:lnTo>
                          <a:pt x="535" y="167"/>
                        </a:lnTo>
                        <a:lnTo>
                          <a:pt x="540" y="176"/>
                        </a:lnTo>
                        <a:lnTo>
                          <a:pt x="550" y="192"/>
                        </a:lnTo>
                        <a:lnTo>
                          <a:pt x="561" y="209"/>
                        </a:lnTo>
                        <a:lnTo>
                          <a:pt x="569" y="217"/>
                        </a:lnTo>
                        <a:lnTo>
                          <a:pt x="576" y="225"/>
                        </a:lnTo>
                        <a:lnTo>
                          <a:pt x="583" y="233"/>
                        </a:lnTo>
                        <a:lnTo>
                          <a:pt x="592" y="240"/>
                        </a:lnTo>
                        <a:lnTo>
                          <a:pt x="600" y="256"/>
                        </a:lnTo>
                        <a:lnTo>
                          <a:pt x="610" y="271"/>
                        </a:lnTo>
                        <a:lnTo>
                          <a:pt x="620" y="286"/>
                        </a:lnTo>
                        <a:lnTo>
                          <a:pt x="631" y="301"/>
                        </a:lnTo>
                        <a:lnTo>
                          <a:pt x="643" y="317"/>
                        </a:lnTo>
                        <a:lnTo>
                          <a:pt x="654" y="332"/>
                        </a:lnTo>
                        <a:lnTo>
                          <a:pt x="663" y="347"/>
                        </a:lnTo>
                        <a:lnTo>
                          <a:pt x="671" y="362"/>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2" name="Freeform 1260"/>
                  <p:cNvSpPr>
                    <a:spLocks/>
                  </p:cNvSpPr>
                  <p:nvPr/>
                </p:nvSpPr>
                <p:spPr bwMode="auto">
                  <a:xfrm>
                    <a:off x="1442" y="2536"/>
                    <a:ext cx="13" cy="27"/>
                  </a:xfrm>
                  <a:custGeom>
                    <a:avLst/>
                    <a:gdLst>
                      <a:gd name="T0" fmla="*/ 0 w 158"/>
                      <a:gd name="T1" fmla="*/ 0 h 340"/>
                      <a:gd name="T2" fmla="*/ 0 w 158"/>
                      <a:gd name="T3" fmla="*/ 0 h 340"/>
                      <a:gd name="T4" fmla="*/ 0 w 158"/>
                      <a:gd name="T5" fmla="*/ 0 h 340"/>
                      <a:gd name="T6" fmla="*/ 0 w 158"/>
                      <a:gd name="T7" fmla="*/ 0 h 340"/>
                      <a:gd name="T8" fmla="*/ 0 w 158"/>
                      <a:gd name="T9" fmla="*/ 0 h 340"/>
                      <a:gd name="T10" fmla="*/ 0 w 158"/>
                      <a:gd name="T11" fmla="*/ 0 h 340"/>
                      <a:gd name="T12" fmla="*/ 0 w 158"/>
                      <a:gd name="T13" fmla="*/ 0 h 340"/>
                      <a:gd name="T14" fmla="*/ 0 w 158"/>
                      <a:gd name="T15" fmla="*/ 0 h 340"/>
                      <a:gd name="T16" fmla="*/ 0 w 158"/>
                      <a:gd name="T17" fmla="*/ 0 h 340"/>
                      <a:gd name="T18" fmla="*/ 0 w 158"/>
                      <a:gd name="T19" fmla="*/ 0 h 340"/>
                      <a:gd name="T20" fmla="*/ 0 w 158"/>
                      <a:gd name="T21" fmla="*/ 0 h 340"/>
                      <a:gd name="T22" fmla="*/ 0 w 158"/>
                      <a:gd name="T23" fmla="*/ 0 h 340"/>
                      <a:gd name="T24" fmla="*/ 0 w 158"/>
                      <a:gd name="T25" fmla="*/ 0 h 340"/>
                      <a:gd name="T26" fmla="*/ 0 w 158"/>
                      <a:gd name="T27" fmla="*/ 0 h 340"/>
                      <a:gd name="T28" fmla="*/ 0 w 158"/>
                      <a:gd name="T29" fmla="*/ 0 h 340"/>
                      <a:gd name="T30" fmla="*/ 0 w 158"/>
                      <a:gd name="T31" fmla="*/ 0 h 340"/>
                      <a:gd name="T32" fmla="*/ 0 w 158"/>
                      <a:gd name="T33" fmla="*/ 0 h 340"/>
                      <a:gd name="T34" fmla="*/ 0 w 158"/>
                      <a:gd name="T35" fmla="*/ 0 h 340"/>
                      <a:gd name="T36" fmla="*/ 0 w 158"/>
                      <a:gd name="T37" fmla="*/ 0 h 340"/>
                      <a:gd name="T38" fmla="*/ 0 w 158"/>
                      <a:gd name="T39" fmla="*/ 0 h 340"/>
                      <a:gd name="T40" fmla="*/ 0 w 158"/>
                      <a:gd name="T41" fmla="*/ 0 h 340"/>
                      <a:gd name="T42" fmla="*/ 0 w 158"/>
                      <a:gd name="T43" fmla="*/ 0 h 340"/>
                      <a:gd name="T44" fmla="*/ 0 w 158"/>
                      <a:gd name="T45" fmla="*/ 0 h 340"/>
                      <a:gd name="T46" fmla="*/ 0 w 158"/>
                      <a:gd name="T47" fmla="*/ 0 h 340"/>
                      <a:gd name="T48" fmla="*/ 0 w 158"/>
                      <a:gd name="T49" fmla="*/ 0 h 340"/>
                      <a:gd name="T50" fmla="*/ 0 w 158"/>
                      <a:gd name="T51" fmla="*/ 0 h 340"/>
                      <a:gd name="T52" fmla="*/ 0 w 158"/>
                      <a:gd name="T53" fmla="*/ 0 h 340"/>
                      <a:gd name="T54" fmla="*/ 0 w 158"/>
                      <a:gd name="T55" fmla="*/ 0 h 340"/>
                      <a:gd name="T56" fmla="*/ 0 w 158"/>
                      <a:gd name="T57" fmla="*/ 0 h 340"/>
                      <a:gd name="T58" fmla="*/ 0 w 158"/>
                      <a:gd name="T59" fmla="*/ 0 h 340"/>
                      <a:gd name="T60" fmla="*/ 0 w 158"/>
                      <a:gd name="T61" fmla="*/ 0 h 340"/>
                      <a:gd name="T62" fmla="*/ 0 w 158"/>
                      <a:gd name="T63" fmla="*/ 0 h 340"/>
                      <a:gd name="T64" fmla="*/ 0 w 158"/>
                      <a:gd name="T65" fmla="*/ 0 h 340"/>
                      <a:gd name="T66" fmla="*/ 0 w 158"/>
                      <a:gd name="T67" fmla="*/ 0 h 340"/>
                      <a:gd name="T68" fmla="*/ 0 w 158"/>
                      <a:gd name="T69" fmla="*/ 0 h 340"/>
                      <a:gd name="T70" fmla="*/ 0 w 158"/>
                      <a:gd name="T71" fmla="*/ 0 h 340"/>
                      <a:gd name="T72" fmla="*/ 0 w 158"/>
                      <a:gd name="T73" fmla="*/ 0 h 340"/>
                      <a:gd name="T74" fmla="*/ 0 w 158"/>
                      <a:gd name="T75" fmla="*/ 0 h 340"/>
                      <a:gd name="T76" fmla="*/ 0 w 158"/>
                      <a:gd name="T77" fmla="*/ 0 h 340"/>
                      <a:gd name="T78" fmla="*/ 0 w 158"/>
                      <a:gd name="T79" fmla="*/ 0 h 340"/>
                      <a:gd name="T80" fmla="*/ 0 w 158"/>
                      <a:gd name="T81" fmla="*/ 0 h 340"/>
                      <a:gd name="T82" fmla="*/ 0 w 158"/>
                      <a:gd name="T83" fmla="*/ 0 h 340"/>
                      <a:gd name="T84" fmla="*/ 0 w 158"/>
                      <a:gd name="T85" fmla="*/ 0 h 340"/>
                      <a:gd name="T86" fmla="*/ 0 w 158"/>
                      <a:gd name="T87" fmla="*/ 0 h 340"/>
                      <a:gd name="T88" fmla="*/ 0 w 158"/>
                      <a:gd name="T89" fmla="*/ 0 h 340"/>
                      <a:gd name="T90" fmla="*/ 0 w 158"/>
                      <a:gd name="T91" fmla="*/ 0 h 340"/>
                      <a:gd name="T92" fmla="*/ 0 w 158"/>
                      <a:gd name="T93" fmla="*/ 0 h 340"/>
                      <a:gd name="T94" fmla="*/ 0 w 158"/>
                      <a:gd name="T95" fmla="*/ 0 h 340"/>
                      <a:gd name="T96" fmla="*/ 0 w 158"/>
                      <a:gd name="T97" fmla="*/ 0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8"/>
                      <a:gd name="T148" fmla="*/ 0 h 340"/>
                      <a:gd name="T149" fmla="*/ 158 w 158"/>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8" h="340">
                        <a:moveTo>
                          <a:pt x="158" y="35"/>
                        </a:moveTo>
                        <a:lnTo>
                          <a:pt x="154" y="35"/>
                        </a:lnTo>
                        <a:lnTo>
                          <a:pt x="150" y="34"/>
                        </a:lnTo>
                        <a:lnTo>
                          <a:pt x="147" y="34"/>
                        </a:lnTo>
                        <a:lnTo>
                          <a:pt x="144" y="34"/>
                        </a:lnTo>
                        <a:lnTo>
                          <a:pt x="141" y="34"/>
                        </a:lnTo>
                        <a:lnTo>
                          <a:pt x="138" y="33"/>
                        </a:lnTo>
                        <a:lnTo>
                          <a:pt x="135" y="33"/>
                        </a:lnTo>
                        <a:lnTo>
                          <a:pt x="132" y="33"/>
                        </a:lnTo>
                        <a:lnTo>
                          <a:pt x="128" y="56"/>
                        </a:lnTo>
                        <a:lnTo>
                          <a:pt x="124" y="78"/>
                        </a:lnTo>
                        <a:lnTo>
                          <a:pt x="120" y="99"/>
                        </a:lnTo>
                        <a:lnTo>
                          <a:pt x="114" y="120"/>
                        </a:lnTo>
                        <a:lnTo>
                          <a:pt x="107" y="140"/>
                        </a:lnTo>
                        <a:lnTo>
                          <a:pt x="100" y="160"/>
                        </a:lnTo>
                        <a:lnTo>
                          <a:pt x="92" y="178"/>
                        </a:lnTo>
                        <a:lnTo>
                          <a:pt x="83" y="197"/>
                        </a:lnTo>
                        <a:lnTo>
                          <a:pt x="64" y="234"/>
                        </a:lnTo>
                        <a:lnTo>
                          <a:pt x="44" y="269"/>
                        </a:lnTo>
                        <a:lnTo>
                          <a:pt x="23" y="305"/>
                        </a:lnTo>
                        <a:lnTo>
                          <a:pt x="0" y="340"/>
                        </a:lnTo>
                        <a:lnTo>
                          <a:pt x="20" y="305"/>
                        </a:lnTo>
                        <a:lnTo>
                          <a:pt x="40" y="268"/>
                        </a:lnTo>
                        <a:lnTo>
                          <a:pt x="59" y="230"/>
                        </a:lnTo>
                        <a:lnTo>
                          <a:pt x="77" y="189"/>
                        </a:lnTo>
                        <a:lnTo>
                          <a:pt x="85" y="169"/>
                        </a:lnTo>
                        <a:lnTo>
                          <a:pt x="93" y="149"/>
                        </a:lnTo>
                        <a:lnTo>
                          <a:pt x="100" y="128"/>
                        </a:lnTo>
                        <a:lnTo>
                          <a:pt x="105" y="107"/>
                        </a:lnTo>
                        <a:lnTo>
                          <a:pt x="108" y="87"/>
                        </a:lnTo>
                        <a:lnTo>
                          <a:pt x="111" y="65"/>
                        </a:lnTo>
                        <a:lnTo>
                          <a:pt x="111" y="45"/>
                        </a:lnTo>
                        <a:lnTo>
                          <a:pt x="110" y="24"/>
                        </a:lnTo>
                        <a:lnTo>
                          <a:pt x="108" y="21"/>
                        </a:lnTo>
                        <a:lnTo>
                          <a:pt x="105" y="18"/>
                        </a:lnTo>
                        <a:lnTo>
                          <a:pt x="102" y="15"/>
                        </a:lnTo>
                        <a:lnTo>
                          <a:pt x="99" y="13"/>
                        </a:lnTo>
                        <a:lnTo>
                          <a:pt x="95" y="10"/>
                        </a:lnTo>
                        <a:lnTo>
                          <a:pt x="91" y="6"/>
                        </a:lnTo>
                        <a:lnTo>
                          <a:pt x="87" y="3"/>
                        </a:lnTo>
                        <a:lnTo>
                          <a:pt x="83" y="0"/>
                        </a:lnTo>
                        <a:lnTo>
                          <a:pt x="92" y="3"/>
                        </a:lnTo>
                        <a:lnTo>
                          <a:pt x="102" y="9"/>
                        </a:lnTo>
                        <a:lnTo>
                          <a:pt x="112" y="13"/>
                        </a:lnTo>
                        <a:lnTo>
                          <a:pt x="123" y="18"/>
                        </a:lnTo>
                        <a:lnTo>
                          <a:pt x="133" y="23"/>
                        </a:lnTo>
                        <a:lnTo>
                          <a:pt x="142" y="27"/>
                        </a:lnTo>
                        <a:lnTo>
                          <a:pt x="151" y="31"/>
                        </a:lnTo>
                        <a:lnTo>
                          <a:pt x="158" y="35"/>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3" name="Freeform 1261"/>
                  <p:cNvSpPr>
                    <a:spLocks/>
                  </p:cNvSpPr>
                  <p:nvPr/>
                </p:nvSpPr>
                <p:spPr bwMode="auto">
                  <a:xfrm>
                    <a:off x="1449" y="2531"/>
                    <a:ext cx="36" cy="24"/>
                  </a:xfrm>
                  <a:custGeom>
                    <a:avLst/>
                    <a:gdLst>
                      <a:gd name="T0" fmla="*/ 0 w 463"/>
                      <a:gd name="T1" fmla="*/ 0 h 312"/>
                      <a:gd name="T2" fmla="*/ 0 w 463"/>
                      <a:gd name="T3" fmla="*/ 0 h 312"/>
                      <a:gd name="T4" fmla="*/ 0 w 463"/>
                      <a:gd name="T5" fmla="*/ 0 h 312"/>
                      <a:gd name="T6" fmla="*/ 0 w 463"/>
                      <a:gd name="T7" fmla="*/ 0 h 312"/>
                      <a:gd name="T8" fmla="*/ 0 w 463"/>
                      <a:gd name="T9" fmla="*/ 0 h 312"/>
                      <a:gd name="T10" fmla="*/ 0 w 463"/>
                      <a:gd name="T11" fmla="*/ 0 h 312"/>
                      <a:gd name="T12" fmla="*/ 0 w 463"/>
                      <a:gd name="T13" fmla="*/ 0 h 312"/>
                      <a:gd name="T14" fmla="*/ 0 w 463"/>
                      <a:gd name="T15" fmla="*/ 0 h 312"/>
                      <a:gd name="T16" fmla="*/ 0 w 463"/>
                      <a:gd name="T17" fmla="*/ 0 h 312"/>
                      <a:gd name="T18" fmla="*/ 0 w 463"/>
                      <a:gd name="T19" fmla="*/ 0 h 312"/>
                      <a:gd name="T20" fmla="*/ 0 w 463"/>
                      <a:gd name="T21" fmla="*/ 0 h 312"/>
                      <a:gd name="T22" fmla="*/ 0 w 463"/>
                      <a:gd name="T23" fmla="*/ 0 h 312"/>
                      <a:gd name="T24" fmla="*/ 0 w 463"/>
                      <a:gd name="T25" fmla="*/ 0 h 312"/>
                      <a:gd name="T26" fmla="*/ 0 w 463"/>
                      <a:gd name="T27" fmla="*/ 0 h 312"/>
                      <a:gd name="T28" fmla="*/ 0 w 463"/>
                      <a:gd name="T29" fmla="*/ 0 h 312"/>
                      <a:gd name="T30" fmla="*/ 0 w 463"/>
                      <a:gd name="T31" fmla="*/ 0 h 312"/>
                      <a:gd name="T32" fmla="*/ 0 w 463"/>
                      <a:gd name="T33" fmla="*/ 0 h 312"/>
                      <a:gd name="T34" fmla="*/ 0 w 463"/>
                      <a:gd name="T35" fmla="*/ 0 h 312"/>
                      <a:gd name="T36" fmla="*/ 0 w 463"/>
                      <a:gd name="T37" fmla="*/ 0 h 312"/>
                      <a:gd name="T38" fmla="*/ 0 w 463"/>
                      <a:gd name="T39" fmla="*/ 0 h 312"/>
                      <a:gd name="T40" fmla="*/ 0 w 463"/>
                      <a:gd name="T41" fmla="*/ 0 h 312"/>
                      <a:gd name="T42" fmla="*/ 0 w 463"/>
                      <a:gd name="T43" fmla="*/ 0 h 312"/>
                      <a:gd name="T44" fmla="*/ 0 w 463"/>
                      <a:gd name="T45" fmla="*/ 0 h 312"/>
                      <a:gd name="T46" fmla="*/ 0 w 463"/>
                      <a:gd name="T47" fmla="*/ 0 h 312"/>
                      <a:gd name="T48" fmla="*/ 0 w 463"/>
                      <a:gd name="T49" fmla="*/ 0 h 312"/>
                      <a:gd name="T50" fmla="*/ 0 w 463"/>
                      <a:gd name="T51" fmla="*/ 0 h 312"/>
                      <a:gd name="T52" fmla="*/ 0 w 463"/>
                      <a:gd name="T53" fmla="*/ 0 h 312"/>
                      <a:gd name="T54" fmla="*/ 0 w 463"/>
                      <a:gd name="T55" fmla="*/ 0 h 312"/>
                      <a:gd name="T56" fmla="*/ 0 w 463"/>
                      <a:gd name="T57" fmla="*/ 0 h 312"/>
                      <a:gd name="T58" fmla="*/ 0 w 463"/>
                      <a:gd name="T59" fmla="*/ 0 h 312"/>
                      <a:gd name="T60" fmla="*/ 0 w 463"/>
                      <a:gd name="T61" fmla="*/ 0 h 312"/>
                      <a:gd name="T62" fmla="*/ 0 w 463"/>
                      <a:gd name="T63" fmla="*/ 0 h 312"/>
                      <a:gd name="T64" fmla="*/ 0 w 463"/>
                      <a:gd name="T65" fmla="*/ 0 h 312"/>
                      <a:gd name="T66" fmla="*/ 0 w 463"/>
                      <a:gd name="T67" fmla="*/ 0 h 312"/>
                      <a:gd name="T68" fmla="*/ 0 w 463"/>
                      <a:gd name="T69" fmla="*/ 0 h 312"/>
                      <a:gd name="T70" fmla="*/ 0 w 463"/>
                      <a:gd name="T71" fmla="*/ 0 h 312"/>
                      <a:gd name="T72" fmla="*/ 0 w 463"/>
                      <a:gd name="T73" fmla="*/ 0 h 312"/>
                      <a:gd name="T74" fmla="*/ 0 w 463"/>
                      <a:gd name="T75" fmla="*/ 0 h 312"/>
                      <a:gd name="T76" fmla="*/ 0 w 463"/>
                      <a:gd name="T77" fmla="*/ 0 h 312"/>
                      <a:gd name="T78" fmla="*/ 0 w 463"/>
                      <a:gd name="T79" fmla="*/ 0 h 312"/>
                      <a:gd name="T80" fmla="*/ 0 w 463"/>
                      <a:gd name="T81" fmla="*/ 0 h 312"/>
                      <a:gd name="T82" fmla="*/ 0 w 463"/>
                      <a:gd name="T83" fmla="*/ 0 h 312"/>
                      <a:gd name="T84" fmla="*/ 0 w 463"/>
                      <a:gd name="T85" fmla="*/ 0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312"/>
                      <a:gd name="T131" fmla="*/ 463 w 463"/>
                      <a:gd name="T132" fmla="*/ 312 h 3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312">
                        <a:moveTo>
                          <a:pt x="12" y="0"/>
                        </a:moveTo>
                        <a:lnTo>
                          <a:pt x="62" y="23"/>
                        </a:lnTo>
                        <a:lnTo>
                          <a:pt x="121" y="50"/>
                        </a:lnTo>
                        <a:lnTo>
                          <a:pt x="153" y="65"/>
                        </a:lnTo>
                        <a:lnTo>
                          <a:pt x="184" y="83"/>
                        </a:lnTo>
                        <a:lnTo>
                          <a:pt x="217" y="101"/>
                        </a:lnTo>
                        <a:lnTo>
                          <a:pt x="249" y="120"/>
                        </a:lnTo>
                        <a:lnTo>
                          <a:pt x="280" y="140"/>
                        </a:lnTo>
                        <a:lnTo>
                          <a:pt x="312" y="162"/>
                        </a:lnTo>
                        <a:lnTo>
                          <a:pt x="342" y="185"/>
                        </a:lnTo>
                        <a:lnTo>
                          <a:pt x="371" y="208"/>
                        </a:lnTo>
                        <a:lnTo>
                          <a:pt x="385" y="221"/>
                        </a:lnTo>
                        <a:lnTo>
                          <a:pt x="398" y="233"/>
                        </a:lnTo>
                        <a:lnTo>
                          <a:pt x="410" y="246"/>
                        </a:lnTo>
                        <a:lnTo>
                          <a:pt x="422" y="258"/>
                        </a:lnTo>
                        <a:lnTo>
                          <a:pt x="434" y="271"/>
                        </a:lnTo>
                        <a:lnTo>
                          <a:pt x="444" y="284"/>
                        </a:lnTo>
                        <a:lnTo>
                          <a:pt x="454" y="299"/>
                        </a:lnTo>
                        <a:lnTo>
                          <a:pt x="463" y="312"/>
                        </a:lnTo>
                        <a:lnTo>
                          <a:pt x="441" y="290"/>
                        </a:lnTo>
                        <a:lnTo>
                          <a:pt x="416" y="266"/>
                        </a:lnTo>
                        <a:lnTo>
                          <a:pt x="390" y="243"/>
                        </a:lnTo>
                        <a:lnTo>
                          <a:pt x="361" y="221"/>
                        </a:lnTo>
                        <a:lnTo>
                          <a:pt x="331" y="197"/>
                        </a:lnTo>
                        <a:lnTo>
                          <a:pt x="300" y="175"/>
                        </a:lnTo>
                        <a:lnTo>
                          <a:pt x="267" y="154"/>
                        </a:lnTo>
                        <a:lnTo>
                          <a:pt x="235" y="132"/>
                        </a:lnTo>
                        <a:lnTo>
                          <a:pt x="202" y="113"/>
                        </a:lnTo>
                        <a:lnTo>
                          <a:pt x="170" y="94"/>
                        </a:lnTo>
                        <a:lnTo>
                          <a:pt x="138" y="76"/>
                        </a:lnTo>
                        <a:lnTo>
                          <a:pt x="107" y="59"/>
                        </a:lnTo>
                        <a:lnTo>
                          <a:pt x="78" y="44"/>
                        </a:lnTo>
                        <a:lnTo>
                          <a:pt x="49" y="30"/>
                        </a:lnTo>
                        <a:lnTo>
                          <a:pt x="23" y="18"/>
                        </a:lnTo>
                        <a:lnTo>
                          <a:pt x="0" y="8"/>
                        </a:lnTo>
                        <a:lnTo>
                          <a:pt x="2" y="7"/>
                        </a:lnTo>
                        <a:lnTo>
                          <a:pt x="4" y="5"/>
                        </a:lnTo>
                        <a:lnTo>
                          <a:pt x="6" y="5"/>
                        </a:lnTo>
                        <a:lnTo>
                          <a:pt x="7" y="4"/>
                        </a:lnTo>
                        <a:lnTo>
                          <a:pt x="8" y="3"/>
                        </a:lnTo>
                        <a:lnTo>
                          <a:pt x="9" y="2"/>
                        </a:lnTo>
                        <a:lnTo>
                          <a:pt x="11" y="1"/>
                        </a:lnTo>
                        <a:lnTo>
                          <a:pt x="12"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4" name="Freeform 1262"/>
                  <p:cNvSpPr>
                    <a:spLocks/>
                  </p:cNvSpPr>
                  <p:nvPr/>
                </p:nvSpPr>
                <p:spPr bwMode="auto">
                  <a:xfrm>
                    <a:off x="1492" y="2561"/>
                    <a:ext cx="42" cy="27"/>
                  </a:xfrm>
                  <a:custGeom>
                    <a:avLst/>
                    <a:gdLst>
                      <a:gd name="T0" fmla="*/ 0 w 549"/>
                      <a:gd name="T1" fmla="*/ 0 h 351"/>
                      <a:gd name="T2" fmla="*/ 0 w 549"/>
                      <a:gd name="T3" fmla="*/ 0 h 351"/>
                      <a:gd name="T4" fmla="*/ 0 w 549"/>
                      <a:gd name="T5" fmla="*/ 0 h 351"/>
                      <a:gd name="T6" fmla="*/ 0 w 549"/>
                      <a:gd name="T7" fmla="*/ 0 h 351"/>
                      <a:gd name="T8" fmla="*/ 0 w 549"/>
                      <a:gd name="T9" fmla="*/ 0 h 351"/>
                      <a:gd name="T10" fmla="*/ 0 w 549"/>
                      <a:gd name="T11" fmla="*/ 0 h 351"/>
                      <a:gd name="T12" fmla="*/ 0 w 549"/>
                      <a:gd name="T13" fmla="*/ 0 h 351"/>
                      <a:gd name="T14" fmla="*/ 0 w 549"/>
                      <a:gd name="T15" fmla="*/ 0 h 351"/>
                      <a:gd name="T16" fmla="*/ 0 w 549"/>
                      <a:gd name="T17" fmla="*/ 0 h 351"/>
                      <a:gd name="T18" fmla="*/ 0 w 549"/>
                      <a:gd name="T19" fmla="*/ 0 h 351"/>
                      <a:gd name="T20" fmla="*/ 0 w 549"/>
                      <a:gd name="T21" fmla="*/ 0 h 351"/>
                      <a:gd name="T22" fmla="*/ 0 w 549"/>
                      <a:gd name="T23" fmla="*/ 0 h 351"/>
                      <a:gd name="T24" fmla="*/ 0 w 549"/>
                      <a:gd name="T25" fmla="*/ 0 h 351"/>
                      <a:gd name="T26" fmla="*/ 0 w 549"/>
                      <a:gd name="T27" fmla="*/ 0 h 351"/>
                      <a:gd name="T28" fmla="*/ 0 w 549"/>
                      <a:gd name="T29" fmla="*/ 0 h 351"/>
                      <a:gd name="T30" fmla="*/ 0 w 549"/>
                      <a:gd name="T31" fmla="*/ 0 h 351"/>
                      <a:gd name="T32" fmla="*/ 0 w 549"/>
                      <a:gd name="T33" fmla="*/ 0 h 351"/>
                      <a:gd name="T34" fmla="*/ 0 w 549"/>
                      <a:gd name="T35" fmla="*/ 0 h 351"/>
                      <a:gd name="T36" fmla="*/ 0 w 549"/>
                      <a:gd name="T37" fmla="*/ 0 h 351"/>
                      <a:gd name="T38" fmla="*/ 0 w 549"/>
                      <a:gd name="T39" fmla="*/ 0 h 351"/>
                      <a:gd name="T40" fmla="*/ 0 w 549"/>
                      <a:gd name="T41" fmla="*/ 0 h 351"/>
                      <a:gd name="T42" fmla="*/ 0 w 549"/>
                      <a:gd name="T43" fmla="*/ 0 h 351"/>
                      <a:gd name="T44" fmla="*/ 0 w 549"/>
                      <a:gd name="T45" fmla="*/ 0 h 351"/>
                      <a:gd name="T46" fmla="*/ 0 w 549"/>
                      <a:gd name="T47" fmla="*/ 0 h 351"/>
                      <a:gd name="T48" fmla="*/ 0 w 549"/>
                      <a:gd name="T49" fmla="*/ 0 h 351"/>
                      <a:gd name="T50" fmla="*/ 0 w 549"/>
                      <a:gd name="T51" fmla="*/ 0 h 351"/>
                      <a:gd name="T52" fmla="*/ 0 w 549"/>
                      <a:gd name="T53" fmla="*/ 0 h 351"/>
                      <a:gd name="T54" fmla="*/ 0 w 549"/>
                      <a:gd name="T55" fmla="*/ 0 h 351"/>
                      <a:gd name="T56" fmla="*/ 0 w 549"/>
                      <a:gd name="T57" fmla="*/ 0 h 351"/>
                      <a:gd name="T58" fmla="*/ 0 w 549"/>
                      <a:gd name="T59" fmla="*/ 0 h 351"/>
                      <a:gd name="T60" fmla="*/ 0 w 549"/>
                      <a:gd name="T61" fmla="*/ 0 h 351"/>
                      <a:gd name="T62" fmla="*/ 0 w 549"/>
                      <a:gd name="T63" fmla="*/ 0 h 351"/>
                      <a:gd name="T64" fmla="*/ 0 w 549"/>
                      <a:gd name="T65" fmla="*/ 0 h 351"/>
                      <a:gd name="T66" fmla="*/ 0 w 549"/>
                      <a:gd name="T67" fmla="*/ 0 h 351"/>
                      <a:gd name="T68" fmla="*/ 0 w 549"/>
                      <a:gd name="T69" fmla="*/ 0 h 351"/>
                      <a:gd name="T70" fmla="*/ 0 w 549"/>
                      <a:gd name="T71" fmla="*/ 0 h 351"/>
                      <a:gd name="T72" fmla="*/ 0 w 549"/>
                      <a:gd name="T73" fmla="*/ 0 h 351"/>
                      <a:gd name="T74" fmla="*/ 0 w 549"/>
                      <a:gd name="T75" fmla="*/ 0 h 351"/>
                      <a:gd name="T76" fmla="*/ 0 w 549"/>
                      <a:gd name="T77" fmla="*/ 0 h 3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9"/>
                      <a:gd name="T118" fmla="*/ 0 h 351"/>
                      <a:gd name="T119" fmla="*/ 549 w 549"/>
                      <a:gd name="T120" fmla="*/ 351 h 3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9" h="351">
                        <a:moveTo>
                          <a:pt x="549" y="74"/>
                        </a:moveTo>
                        <a:lnTo>
                          <a:pt x="537" y="76"/>
                        </a:lnTo>
                        <a:lnTo>
                          <a:pt x="523" y="78"/>
                        </a:lnTo>
                        <a:lnTo>
                          <a:pt x="511" y="80"/>
                        </a:lnTo>
                        <a:lnTo>
                          <a:pt x="499" y="80"/>
                        </a:lnTo>
                        <a:lnTo>
                          <a:pt x="488" y="80"/>
                        </a:lnTo>
                        <a:lnTo>
                          <a:pt x="476" y="79"/>
                        </a:lnTo>
                        <a:lnTo>
                          <a:pt x="465" y="78"/>
                        </a:lnTo>
                        <a:lnTo>
                          <a:pt x="453" y="76"/>
                        </a:lnTo>
                        <a:lnTo>
                          <a:pt x="431" y="71"/>
                        </a:lnTo>
                        <a:lnTo>
                          <a:pt x="409" y="65"/>
                        </a:lnTo>
                        <a:lnTo>
                          <a:pt x="389" y="57"/>
                        </a:lnTo>
                        <a:lnTo>
                          <a:pt x="368" y="49"/>
                        </a:lnTo>
                        <a:lnTo>
                          <a:pt x="330" y="33"/>
                        </a:lnTo>
                        <a:lnTo>
                          <a:pt x="294" y="20"/>
                        </a:lnTo>
                        <a:lnTo>
                          <a:pt x="277" y="16"/>
                        </a:lnTo>
                        <a:lnTo>
                          <a:pt x="261" y="13"/>
                        </a:lnTo>
                        <a:lnTo>
                          <a:pt x="254" y="13"/>
                        </a:lnTo>
                        <a:lnTo>
                          <a:pt x="246" y="13"/>
                        </a:lnTo>
                        <a:lnTo>
                          <a:pt x="238" y="14"/>
                        </a:lnTo>
                        <a:lnTo>
                          <a:pt x="231" y="16"/>
                        </a:lnTo>
                        <a:lnTo>
                          <a:pt x="219" y="20"/>
                        </a:lnTo>
                        <a:lnTo>
                          <a:pt x="207" y="25"/>
                        </a:lnTo>
                        <a:lnTo>
                          <a:pt x="196" y="31"/>
                        </a:lnTo>
                        <a:lnTo>
                          <a:pt x="185" y="37"/>
                        </a:lnTo>
                        <a:lnTo>
                          <a:pt x="175" y="45"/>
                        </a:lnTo>
                        <a:lnTo>
                          <a:pt x="164" y="52"/>
                        </a:lnTo>
                        <a:lnTo>
                          <a:pt x="155" y="60"/>
                        </a:lnTo>
                        <a:lnTo>
                          <a:pt x="146" y="69"/>
                        </a:lnTo>
                        <a:lnTo>
                          <a:pt x="138" y="78"/>
                        </a:lnTo>
                        <a:lnTo>
                          <a:pt x="130" y="87"/>
                        </a:lnTo>
                        <a:lnTo>
                          <a:pt x="122" y="97"/>
                        </a:lnTo>
                        <a:lnTo>
                          <a:pt x="115" y="108"/>
                        </a:lnTo>
                        <a:lnTo>
                          <a:pt x="101" y="130"/>
                        </a:lnTo>
                        <a:lnTo>
                          <a:pt x="87" y="153"/>
                        </a:lnTo>
                        <a:lnTo>
                          <a:pt x="75" y="177"/>
                        </a:lnTo>
                        <a:lnTo>
                          <a:pt x="64" y="202"/>
                        </a:lnTo>
                        <a:lnTo>
                          <a:pt x="53" y="227"/>
                        </a:lnTo>
                        <a:lnTo>
                          <a:pt x="43" y="252"/>
                        </a:lnTo>
                        <a:lnTo>
                          <a:pt x="21" y="303"/>
                        </a:lnTo>
                        <a:lnTo>
                          <a:pt x="0" y="351"/>
                        </a:lnTo>
                        <a:lnTo>
                          <a:pt x="5" y="330"/>
                        </a:lnTo>
                        <a:lnTo>
                          <a:pt x="12" y="306"/>
                        </a:lnTo>
                        <a:lnTo>
                          <a:pt x="20" y="280"/>
                        </a:lnTo>
                        <a:lnTo>
                          <a:pt x="30" y="252"/>
                        </a:lnTo>
                        <a:lnTo>
                          <a:pt x="41" y="224"/>
                        </a:lnTo>
                        <a:lnTo>
                          <a:pt x="53" y="196"/>
                        </a:lnTo>
                        <a:lnTo>
                          <a:pt x="66" y="167"/>
                        </a:lnTo>
                        <a:lnTo>
                          <a:pt x="80" y="139"/>
                        </a:lnTo>
                        <a:lnTo>
                          <a:pt x="96" y="111"/>
                        </a:lnTo>
                        <a:lnTo>
                          <a:pt x="113" y="87"/>
                        </a:lnTo>
                        <a:lnTo>
                          <a:pt x="121" y="75"/>
                        </a:lnTo>
                        <a:lnTo>
                          <a:pt x="130" y="64"/>
                        </a:lnTo>
                        <a:lnTo>
                          <a:pt x="139" y="54"/>
                        </a:lnTo>
                        <a:lnTo>
                          <a:pt x="148" y="44"/>
                        </a:lnTo>
                        <a:lnTo>
                          <a:pt x="158" y="34"/>
                        </a:lnTo>
                        <a:lnTo>
                          <a:pt x="167" y="27"/>
                        </a:lnTo>
                        <a:lnTo>
                          <a:pt x="178" y="20"/>
                        </a:lnTo>
                        <a:lnTo>
                          <a:pt x="188" y="14"/>
                        </a:lnTo>
                        <a:lnTo>
                          <a:pt x="198" y="9"/>
                        </a:lnTo>
                        <a:lnTo>
                          <a:pt x="208" y="5"/>
                        </a:lnTo>
                        <a:lnTo>
                          <a:pt x="219" y="2"/>
                        </a:lnTo>
                        <a:lnTo>
                          <a:pt x="229" y="1"/>
                        </a:lnTo>
                        <a:lnTo>
                          <a:pt x="252" y="0"/>
                        </a:lnTo>
                        <a:lnTo>
                          <a:pt x="273" y="2"/>
                        </a:lnTo>
                        <a:lnTo>
                          <a:pt x="294" y="5"/>
                        </a:lnTo>
                        <a:lnTo>
                          <a:pt x="314" y="9"/>
                        </a:lnTo>
                        <a:lnTo>
                          <a:pt x="334" y="15"/>
                        </a:lnTo>
                        <a:lnTo>
                          <a:pt x="354" y="21"/>
                        </a:lnTo>
                        <a:lnTo>
                          <a:pt x="373" y="28"/>
                        </a:lnTo>
                        <a:lnTo>
                          <a:pt x="393" y="36"/>
                        </a:lnTo>
                        <a:lnTo>
                          <a:pt x="411" y="44"/>
                        </a:lnTo>
                        <a:lnTo>
                          <a:pt x="430" y="51"/>
                        </a:lnTo>
                        <a:lnTo>
                          <a:pt x="449" y="58"/>
                        </a:lnTo>
                        <a:lnTo>
                          <a:pt x="469" y="64"/>
                        </a:lnTo>
                        <a:lnTo>
                          <a:pt x="488" y="69"/>
                        </a:lnTo>
                        <a:lnTo>
                          <a:pt x="508" y="72"/>
                        </a:lnTo>
                        <a:lnTo>
                          <a:pt x="528" y="74"/>
                        </a:lnTo>
                        <a:lnTo>
                          <a:pt x="549" y="7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5" name="Freeform 1263"/>
                  <p:cNvSpPr>
                    <a:spLocks/>
                  </p:cNvSpPr>
                  <p:nvPr/>
                </p:nvSpPr>
                <p:spPr bwMode="auto">
                  <a:xfrm>
                    <a:off x="1455" y="2474"/>
                    <a:ext cx="35" cy="21"/>
                  </a:xfrm>
                  <a:custGeom>
                    <a:avLst/>
                    <a:gdLst>
                      <a:gd name="T0" fmla="*/ 0 w 457"/>
                      <a:gd name="T1" fmla="*/ 0 h 277"/>
                      <a:gd name="T2" fmla="*/ 0 w 457"/>
                      <a:gd name="T3" fmla="*/ 0 h 277"/>
                      <a:gd name="T4" fmla="*/ 0 w 457"/>
                      <a:gd name="T5" fmla="*/ 0 h 277"/>
                      <a:gd name="T6" fmla="*/ 0 w 457"/>
                      <a:gd name="T7" fmla="*/ 0 h 277"/>
                      <a:gd name="T8" fmla="*/ 0 w 457"/>
                      <a:gd name="T9" fmla="*/ 0 h 277"/>
                      <a:gd name="T10" fmla="*/ 0 w 457"/>
                      <a:gd name="T11" fmla="*/ 0 h 277"/>
                      <a:gd name="T12" fmla="*/ 0 w 457"/>
                      <a:gd name="T13" fmla="*/ 0 h 277"/>
                      <a:gd name="T14" fmla="*/ 0 w 457"/>
                      <a:gd name="T15" fmla="*/ 0 h 277"/>
                      <a:gd name="T16" fmla="*/ 0 w 457"/>
                      <a:gd name="T17" fmla="*/ 0 h 277"/>
                      <a:gd name="T18" fmla="*/ 0 w 457"/>
                      <a:gd name="T19" fmla="*/ 0 h 277"/>
                      <a:gd name="T20" fmla="*/ 0 w 457"/>
                      <a:gd name="T21" fmla="*/ 0 h 277"/>
                      <a:gd name="T22" fmla="*/ 0 w 457"/>
                      <a:gd name="T23" fmla="*/ 0 h 277"/>
                      <a:gd name="T24" fmla="*/ 0 w 457"/>
                      <a:gd name="T25" fmla="*/ 0 h 277"/>
                      <a:gd name="T26" fmla="*/ 0 w 457"/>
                      <a:gd name="T27" fmla="*/ 0 h 277"/>
                      <a:gd name="T28" fmla="*/ 0 w 457"/>
                      <a:gd name="T29" fmla="*/ 0 h 277"/>
                      <a:gd name="T30" fmla="*/ 0 w 457"/>
                      <a:gd name="T31" fmla="*/ 0 h 277"/>
                      <a:gd name="T32" fmla="*/ 0 w 457"/>
                      <a:gd name="T33" fmla="*/ 0 h 277"/>
                      <a:gd name="T34" fmla="*/ 0 w 457"/>
                      <a:gd name="T35" fmla="*/ 0 h 277"/>
                      <a:gd name="T36" fmla="*/ 0 w 457"/>
                      <a:gd name="T37" fmla="*/ 0 h 277"/>
                      <a:gd name="T38" fmla="*/ 0 w 457"/>
                      <a:gd name="T39" fmla="*/ 0 h 277"/>
                      <a:gd name="T40" fmla="*/ 0 w 457"/>
                      <a:gd name="T41" fmla="*/ 0 h 277"/>
                      <a:gd name="T42" fmla="*/ 0 w 457"/>
                      <a:gd name="T43" fmla="*/ 0 h 277"/>
                      <a:gd name="T44" fmla="*/ 0 w 457"/>
                      <a:gd name="T45" fmla="*/ 0 h 277"/>
                      <a:gd name="T46" fmla="*/ 0 w 457"/>
                      <a:gd name="T47" fmla="*/ 0 h 277"/>
                      <a:gd name="T48" fmla="*/ 0 w 457"/>
                      <a:gd name="T49" fmla="*/ 0 h 277"/>
                      <a:gd name="T50" fmla="*/ 0 w 457"/>
                      <a:gd name="T51" fmla="*/ 0 h 277"/>
                      <a:gd name="T52" fmla="*/ 0 w 457"/>
                      <a:gd name="T53" fmla="*/ 0 h 277"/>
                      <a:gd name="T54" fmla="*/ 0 w 457"/>
                      <a:gd name="T55" fmla="*/ 0 h 277"/>
                      <a:gd name="T56" fmla="*/ 0 w 457"/>
                      <a:gd name="T57" fmla="*/ 0 h 277"/>
                      <a:gd name="T58" fmla="*/ 0 w 457"/>
                      <a:gd name="T59" fmla="*/ 0 h 277"/>
                      <a:gd name="T60" fmla="*/ 0 w 457"/>
                      <a:gd name="T61" fmla="*/ 0 h 277"/>
                      <a:gd name="T62" fmla="*/ 0 w 457"/>
                      <a:gd name="T63" fmla="*/ 0 h 277"/>
                      <a:gd name="T64" fmla="*/ 0 w 457"/>
                      <a:gd name="T65" fmla="*/ 0 h 277"/>
                      <a:gd name="T66" fmla="*/ 0 w 457"/>
                      <a:gd name="T67" fmla="*/ 0 h 277"/>
                      <a:gd name="T68" fmla="*/ 0 w 457"/>
                      <a:gd name="T69" fmla="*/ 0 h 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7"/>
                      <a:gd name="T106" fmla="*/ 0 h 277"/>
                      <a:gd name="T107" fmla="*/ 457 w 457"/>
                      <a:gd name="T108" fmla="*/ 277 h 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7" h="277">
                        <a:moveTo>
                          <a:pt x="0" y="58"/>
                        </a:moveTo>
                        <a:lnTo>
                          <a:pt x="10" y="60"/>
                        </a:lnTo>
                        <a:lnTo>
                          <a:pt x="20" y="62"/>
                        </a:lnTo>
                        <a:lnTo>
                          <a:pt x="30" y="63"/>
                        </a:lnTo>
                        <a:lnTo>
                          <a:pt x="40" y="63"/>
                        </a:lnTo>
                        <a:lnTo>
                          <a:pt x="60" y="63"/>
                        </a:lnTo>
                        <a:lnTo>
                          <a:pt x="80" y="60"/>
                        </a:lnTo>
                        <a:lnTo>
                          <a:pt x="98" y="56"/>
                        </a:lnTo>
                        <a:lnTo>
                          <a:pt x="116" y="50"/>
                        </a:lnTo>
                        <a:lnTo>
                          <a:pt x="133" y="45"/>
                        </a:lnTo>
                        <a:lnTo>
                          <a:pt x="151" y="38"/>
                        </a:lnTo>
                        <a:lnTo>
                          <a:pt x="182" y="26"/>
                        </a:lnTo>
                        <a:lnTo>
                          <a:pt x="213" y="16"/>
                        </a:lnTo>
                        <a:lnTo>
                          <a:pt x="226" y="12"/>
                        </a:lnTo>
                        <a:lnTo>
                          <a:pt x="239" y="11"/>
                        </a:lnTo>
                        <a:lnTo>
                          <a:pt x="246" y="10"/>
                        </a:lnTo>
                        <a:lnTo>
                          <a:pt x="252" y="11"/>
                        </a:lnTo>
                        <a:lnTo>
                          <a:pt x="258" y="11"/>
                        </a:lnTo>
                        <a:lnTo>
                          <a:pt x="264" y="13"/>
                        </a:lnTo>
                        <a:lnTo>
                          <a:pt x="274" y="16"/>
                        </a:lnTo>
                        <a:lnTo>
                          <a:pt x="285" y="20"/>
                        </a:lnTo>
                        <a:lnTo>
                          <a:pt x="294" y="24"/>
                        </a:lnTo>
                        <a:lnTo>
                          <a:pt x="303" y="29"/>
                        </a:lnTo>
                        <a:lnTo>
                          <a:pt x="312" y="35"/>
                        </a:lnTo>
                        <a:lnTo>
                          <a:pt x="320" y="41"/>
                        </a:lnTo>
                        <a:lnTo>
                          <a:pt x="328" y="47"/>
                        </a:lnTo>
                        <a:lnTo>
                          <a:pt x="335" y="53"/>
                        </a:lnTo>
                        <a:lnTo>
                          <a:pt x="349" y="69"/>
                        </a:lnTo>
                        <a:lnTo>
                          <a:pt x="362" y="85"/>
                        </a:lnTo>
                        <a:lnTo>
                          <a:pt x="374" y="102"/>
                        </a:lnTo>
                        <a:lnTo>
                          <a:pt x="384" y="120"/>
                        </a:lnTo>
                        <a:lnTo>
                          <a:pt x="394" y="139"/>
                        </a:lnTo>
                        <a:lnTo>
                          <a:pt x="404" y="159"/>
                        </a:lnTo>
                        <a:lnTo>
                          <a:pt x="412" y="178"/>
                        </a:lnTo>
                        <a:lnTo>
                          <a:pt x="421" y="199"/>
                        </a:lnTo>
                        <a:lnTo>
                          <a:pt x="439" y="238"/>
                        </a:lnTo>
                        <a:lnTo>
                          <a:pt x="457" y="277"/>
                        </a:lnTo>
                        <a:lnTo>
                          <a:pt x="453" y="259"/>
                        </a:lnTo>
                        <a:lnTo>
                          <a:pt x="447" y="240"/>
                        </a:lnTo>
                        <a:lnTo>
                          <a:pt x="440" y="220"/>
                        </a:lnTo>
                        <a:lnTo>
                          <a:pt x="433" y="199"/>
                        </a:lnTo>
                        <a:lnTo>
                          <a:pt x="423" y="176"/>
                        </a:lnTo>
                        <a:lnTo>
                          <a:pt x="413" y="153"/>
                        </a:lnTo>
                        <a:lnTo>
                          <a:pt x="402" y="131"/>
                        </a:lnTo>
                        <a:lnTo>
                          <a:pt x="390" y="108"/>
                        </a:lnTo>
                        <a:lnTo>
                          <a:pt x="377" y="88"/>
                        </a:lnTo>
                        <a:lnTo>
                          <a:pt x="363" y="68"/>
                        </a:lnTo>
                        <a:lnTo>
                          <a:pt x="348" y="50"/>
                        </a:lnTo>
                        <a:lnTo>
                          <a:pt x="333" y="34"/>
                        </a:lnTo>
                        <a:lnTo>
                          <a:pt x="325" y="27"/>
                        </a:lnTo>
                        <a:lnTo>
                          <a:pt x="317" y="21"/>
                        </a:lnTo>
                        <a:lnTo>
                          <a:pt x="309" y="15"/>
                        </a:lnTo>
                        <a:lnTo>
                          <a:pt x="301" y="11"/>
                        </a:lnTo>
                        <a:lnTo>
                          <a:pt x="292" y="7"/>
                        </a:lnTo>
                        <a:lnTo>
                          <a:pt x="284" y="4"/>
                        </a:lnTo>
                        <a:lnTo>
                          <a:pt x="274" y="2"/>
                        </a:lnTo>
                        <a:lnTo>
                          <a:pt x="266" y="1"/>
                        </a:lnTo>
                        <a:lnTo>
                          <a:pt x="248" y="0"/>
                        </a:lnTo>
                        <a:lnTo>
                          <a:pt x="230" y="1"/>
                        </a:lnTo>
                        <a:lnTo>
                          <a:pt x="213" y="3"/>
                        </a:lnTo>
                        <a:lnTo>
                          <a:pt x="195" y="7"/>
                        </a:lnTo>
                        <a:lnTo>
                          <a:pt x="179" y="11"/>
                        </a:lnTo>
                        <a:lnTo>
                          <a:pt x="163" y="16"/>
                        </a:lnTo>
                        <a:lnTo>
                          <a:pt x="147" y="22"/>
                        </a:lnTo>
                        <a:lnTo>
                          <a:pt x="130" y="28"/>
                        </a:lnTo>
                        <a:lnTo>
                          <a:pt x="98" y="39"/>
                        </a:lnTo>
                        <a:lnTo>
                          <a:pt x="67" y="49"/>
                        </a:lnTo>
                        <a:lnTo>
                          <a:pt x="50" y="53"/>
                        </a:lnTo>
                        <a:lnTo>
                          <a:pt x="33" y="57"/>
                        </a:lnTo>
                        <a:lnTo>
                          <a:pt x="17" y="58"/>
                        </a:lnTo>
                        <a:lnTo>
                          <a:pt x="0" y="58"/>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6" name="Freeform 1264"/>
                  <p:cNvSpPr>
                    <a:spLocks/>
                  </p:cNvSpPr>
                  <p:nvPr/>
                </p:nvSpPr>
                <p:spPr bwMode="auto">
                  <a:xfrm>
                    <a:off x="1489" y="2704"/>
                    <a:ext cx="40" cy="47"/>
                  </a:xfrm>
                  <a:custGeom>
                    <a:avLst/>
                    <a:gdLst>
                      <a:gd name="T0" fmla="*/ 0 w 526"/>
                      <a:gd name="T1" fmla="*/ 0 h 615"/>
                      <a:gd name="T2" fmla="*/ 0 w 526"/>
                      <a:gd name="T3" fmla="*/ 0 h 615"/>
                      <a:gd name="T4" fmla="*/ 0 w 526"/>
                      <a:gd name="T5" fmla="*/ 0 h 615"/>
                      <a:gd name="T6" fmla="*/ 0 w 526"/>
                      <a:gd name="T7" fmla="*/ 0 h 615"/>
                      <a:gd name="T8" fmla="*/ 0 w 526"/>
                      <a:gd name="T9" fmla="*/ 0 h 615"/>
                      <a:gd name="T10" fmla="*/ 0 w 526"/>
                      <a:gd name="T11" fmla="*/ 0 h 615"/>
                      <a:gd name="T12" fmla="*/ 0 w 526"/>
                      <a:gd name="T13" fmla="*/ 0 h 615"/>
                      <a:gd name="T14" fmla="*/ 0 w 526"/>
                      <a:gd name="T15" fmla="*/ 0 h 615"/>
                      <a:gd name="T16" fmla="*/ 0 w 526"/>
                      <a:gd name="T17" fmla="*/ 0 h 615"/>
                      <a:gd name="T18" fmla="*/ 0 w 526"/>
                      <a:gd name="T19" fmla="*/ 0 h 615"/>
                      <a:gd name="T20" fmla="*/ 0 w 526"/>
                      <a:gd name="T21" fmla="*/ 0 h 615"/>
                      <a:gd name="T22" fmla="*/ 0 w 526"/>
                      <a:gd name="T23" fmla="*/ 0 h 615"/>
                      <a:gd name="T24" fmla="*/ 0 w 526"/>
                      <a:gd name="T25" fmla="*/ 0 h 615"/>
                      <a:gd name="T26" fmla="*/ 0 w 526"/>
                      <a:gd name="T27" fmla="*/ 0 h 615"/>
                      <a:gd name="T28" fmla="*/ 0 w 526"/>
                      <a:gd name="T29" fmla="*/ 0 h 615"/>
                      <a:gd name="T30" fmla="*/ 0 w 526"/>
                      <a:gd name="T31" fmla="*/ 0 h 615"/>
                      <a:gd name="T32" fmla="*/ 0 w 526"/>
                      <a:gd name="T33" fmla="*/ 0 h 615"/>
                      <a:gd name="T34" fmla="*/ 0 w 526"/>
                      <a:gd name="T35" fmla="*/ 0 h 615"/>
                      <a:gd name="T36" fmla="*/ 0 w 526"/>
                      <a:gd name="T37" fmla="*/ 0 h 615"/>
                      <a:gd name="T38" fmla="*/ 0 w 526"/>
                      <a:gd name="T39" fmla="*/ 0 h 615"/>
                      <a:gd name="T40" fmla="*/ 0 w 526"/>
                      <a:gd name="T41" fmla="*/ 0 h 615"/>
                      <a:gd name="T42" fmla="*/ 0 w 526"/>
                      <a:gd name="T43" fmla="*/ 0 h 615"/>
                      <a:gd name="T44" fmla="*/ 0 w 526"/>
                      <a:gd name="T45" fmla="*/ 0 h 615"/>
                      <a:gd name="T46" fmla="*/ 0 w 526"/>
                      <a:gd name="T47" fmla="*/ 0 h 615"/>
                      <a:gd name="T48" fmla="*/ 0 w 526"/>
                      <a:gd name="T49" fmla="*/ 0 h 615"/>
                      <a:gd name="T50" fmla="*/ 0 w 526"/>
                      <a:gd name="T51" fmla="*/ 0 h 615"/>
                      <a:gd name="T52" fmla="*/ 0 w 526"/>
                      <a:gd name="T53" fmla="*/ 0 h 615"/>
                      <a:gd name="T54" fmla="*/ 0 w 526"/>
                      <a:gd name="T55" fmla="*/ 0 h 615"/>
                      <a:gd name="T56" fmla="*/ 0 w 526"/>
                      <a:gd name="T57" fmla="*/ 0 h 615"/>
                      <a:gd name="T58" fmla="*/ 0 w 526"/>
                      <a:gd name="T59" fmla="*/ 0 h 615"/>
                      <a:gd name="T60" fmla="*/ 0 w 526"/>
                      <a:gd name="T61" fmla="*/ 0 h 615"/>
                      <a:gd name="T62" fmla="*/ 0 w 526"/>
                      <a:gd name="T63" fmla="*/ 0 h 615"/>
                      <a:gd name="T64" fmla="*/ 0 w 526"/>
                      <a:gd name="T65" fmla="*/ 0 h 615"/>
                      <a:gd name="T66" fmla="*/ 0 w 526"/>
                      <a:gd name="T67" fmla="*/ 0 h 615"/>
                      <a:gd name="T68" fmla="*/ 0 w 526"/>
                      <a:gd name="T69" fmla="*/ 0 h 615"/>
                      <a:gd name="T70" fmla="*/ 0 w 526"/>
                      <a:gd name="T71" fmla="*/ 0 h 615"/>
                      <a:gd name="T72" fmla="*/ 0 w 526"/>
                      <a:gd name="T73" fmla="*/ 0 h 615"/>
                      <a:gd name="T74" fmla="*/ 0 w 526"/>
                      <a:gd name="T75" fmla="*/ 0 h 615"/>
                      <a:gd name="T76" fmla="*/ 0 w 526"/>
                      <a:gd name="T77" fmla="*/ 0 h 615"/>
                      <a:gd name="T78" fmla="*/ 0 w 526"/>
                      <a:gd name="T79" fmla="*/ 0 h 615"/>
                      <a:gd name="T80" fmla="*/ 0 w 526"/>
                      <a:gd name="T81" fmla="*/ 0 h 615"/>
                      <a:gd name="T82" fmla="*/ 0 w 526"/>
                      <a:gd name="T83" fmla="*/ 0 h 615"/>
                      <a:gd name="T84" fmla="*/ 0 w 526"/>
                      <a:gd name="T85" fmla="*/ 0 h 615"/>
                      <a:gd name="T86" fmla="*/ 0 w 526"/>
                      <a:gd name="T87" fmla="*/ 0 h 615"/>
                      <a:gd name="T88" fmla="*/ 0 w 526"/>
                      <a:gd name="T89" fmla="*/ 0 h 615"/>
                      <a:gd name="T90" fmla="*/ 0 w 526"/>
                      <a:gd name="T91" fmla="*/ 0 h 615"/>
                      <a:gd name="T92" fmla="*/ 0 w 526"/>
                      <a:gd name="T93" fmla="*/ 0 h 615"/>
                      <a:gd name="T94" fmla="*/ 0 w 526"/>
                      <a:gd name="T95" fmla="*/ 0 h 615"/>
                      <a:gd name="T96" fmla="*/ 0 w 526"/>
                      <a:gd name="T97" fmla="*/ 0 h 615"/>
                      <a:gd name="T98" fmla="*/ 0 w 526"/>
                      <a:gd name="T99" fmla="*/ 0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6"/>
                      <a:gd name="T151" fmla="*/ 0 h 615"/>
                      <a:gd name="T152" fmla="*/ 526 w 526"/>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6" h="615">
                        <a:moveTo>
                          <a:pt x="21" y="615"/>
                        </a:moveTo>
                        <a:lnTo>
                          <a:pt x="15" y="600"/>
                        </a:lnTo>
                        <a:lnTo>
                          <a:pt x="10" y="585"/>
                        </a:lnTo>
                        <a:lnTo>
                          <a:pt x="6" y="570"/>
                        </a:lnTo>
                        <a:lnTo>
                          <a:pt x="4" y="554"/>
                        </a:lnTo>
                        <a:lnTo>
                          <a:pt x="2" y="538"/>
                        </a:lnTo>
                        <a:lnTo>
                          <a:pt x="1" y="522"/>
                        </a:lnTo>
                        <a:lnTo>
                          <a:pt x="0" y="506"/>
                        </a:lnTo>
                        <a:lnTo>
                          <a:pt x="1" y="490"/>
                        </a:lnTo>
                        <a:lnTo>
                          <a:pt x="2" y="473"/>
                        </a:lnTo>
                        <a:lnTo>
                          <a:pt x="4" y="456"/>
                        </a:lnTo>
                        <a:lnTo>
                          <a:pt x="6" y="440"/>
                        </a:lnTo>
                        <a:lnTo>
                          <a:pt x="9" y="424"/>
                        </a:lnTo>
                        <a:lnTo>
                          <a:pt x="16" y="392"/>
                        </a:lnTo>
                        <a:lnTo>
                          <a:pt x="24" y="361"/>
                        </a:lnTo>
                        <a:lnTo>
                          <a:pt x="29" y="345"/>
                        </a:lnTo>
                        <a:lnTo>
                          <a:pt x="36" y="333"/>
                        </a:lnTo>
                        <a:lnTo>
                          <a:pt x="43" y="322"/>
                        </a:lnTo>
                        <a:lnTo>
                          <a:pt x="51" y="312"/>
                        </a:lnTo>
                        <a:lnTo>
                          <a:pt x="58" y="301"/>
                        </a:lnTo>
                        <a:lnTo>
                          <a:pt x="67" y="290"/>
                        </a:lnTo>
                        <a:lnTo>
                          <a:pt x="74" y="277"/>
                        </a:lnTo>
                        <a:lnTo>
                          <a:pt x="80" y="263"/>
                        </a:lnTo>
                        <a:lnTo>
                          <a:pt x="81" y="256"/>
                        </a:lnTo>
                        <a:lnTo>
                          <a:pt x="85" y="247"/>
                        </a:lnTo>
                        <a:lnTo>
                          <a:pt x="89" y="238"/>
                        </a:lnTo>
                        <a:lnTo>
                          <a:pt x="94" y="229"/>
                        </a:lnTo>
                        <a:lnTo>
                          <a:pt x="108" y="207"/>
                        </a:lnTo>
                        <a:lnTo>
                          <a:pt x="123" y="186"/>
                        </a:lnTo>
                        <a:lnTo>
                          <a:pt x="139" y="165"/>
                        </a:lnTo>
                        <a:lnTo>
                          <a:pt x="153" y="145"/>
                        </a:lnTo>
                        <a:lnTo>
                          <a:pt x="159" y="134"/>
                        </a:lnTo>
                        <a:lnTo>
                          <a:pt x="164" y="126"/>
                        </a:lnTo>
                        <a:lnTo>
                          <a:pt x="167" y="118"/>
                        </a:lnTo>
                        <a:lnTo>
                          <a:pt x="169" y="111"/>
                        </a:lnTo>
                        <a:lnTo>
                          <a:pt x="173" y="101"/>
                        </a:lnTo>
                        <a:lnTo>
                          <a:pt x="177" y="91"/>
                        </a:lnTo>
                        <a:lnTo>
                          <a:pt x="183" y="81"/>
                        </a:lnTo>
                        <a:lnTo>
                          <a:pt x="191" y="71"/>
                        </a:lnTo>
                        <a:lnTo>
                          <a:pt x="199" y="60"/>
                        </a:lnTo>
                        <a:lnTo>
                          <a:pt x="208" y="50"/>
                        </a:lnTo>
                        <a:lnTo>
                          <a:pt x="219" y="41"/>
                        </a:lnTo>
                        <a:lnTo>
                          <a:pt x="228" y="32"/>
                        </a:lnTo>
                        <a:lnTo>
                          <a:pt x="239" y="24"/>
                        </a:lnTo>
                        <a:lnTo>
                          <a:pt x="249" y="17"/>
                        </a:lnTo>
                        <a:lnTo>
                          <a:pt x="258" y="11"/>
                        </a:lnTo>
                        <a:lnTo>
                          <a:pt x="268" y="6"/>
                        </a:lnTo>
                        <a:lnTo>
                          <a:pt x="276" y="3"/>
                        </a:lnTo>
                        <a:lnTo>
                          <a:pt x="285" y="1"/>
                        </a:lnTo>
                        <a:lnTo>
                          <a:pt x="291" y="0"/>
                        </a:lnTo>
                        <a:lnTo>
                          <a:pt x="297" y="2"/>
                        </a:lnTo>
                        <a:lnTo>
                          <a:pt x="305" y="3"/>
                        </a:lnTo>
                        <a:lnTo>
                          <a:pt x="313" y="6"/>
                        </a:lnTo>
                        <a:lnTo>
                          <a:pt x="320" y="10"/>
                        </a:lnTo>
                        <a:lnTo>
                          <a:pt x="327" y="15"/>
                        </a:lnTo>
                        <a:lnTo>
                          <a:pt x="334" y="21"/>
                        </a:lnTo>
                        <a:lnTo>
                          <a:pt x="340" y="28"/>
                        </a:lnTo>
                        <a:lnTo>
                          <a:pt x="346" y="36"/>
                        </a:lnTo>
                        <a:lnTo>
                          <a:pt x="352" y="43"/>
                        </a:lnTo>
                        <a:lnTo>
                          <a:pt x="364" y="60"/>
                        </a:lnTo>
                        <a:lnTo>
                          <a:pt x="374" y="77"/>
                        </a:lnTo>
                        <a:lnTo>
                          <a:pt x="384" y="91"/>
                        </a:lnTo>
                        <a:lnTo>
                          <a:pt x="394" y="103"/>
                        </a:lnTo>
                        <a:lnTo>
                          <a:pt x="399" y="109"/>
                        </a:lnTo>
                        <a:lnTo>
                          <a:pt x="403" y="116"/>
                        </a:lnTo>
                        <a:lnTo>
                          <a:pt x="407" y="123"/>
                        </a:lnTo>
                        <a:lnTo>
                          <a:pt x="411" y="132"/>
                        </a:lnTo>
                        <a:lnTo>
                          <a:pt x="418" y="153"/>
                        </a:lnTo>
                        <a:lnTo>
                          <a:pt x="424" y="176"/>
                        </a:lnTo>
                        <a:lnTo>
                          <a:pt x="435" y="230"/>
                        </a:lnTo>
                        <a:lnTo>
                          <a:pt x="446" y="291"/>
                        </a:lnTo>
                        <a:lnTo>
                          <a:pt x="451" y="322"/>
                        </a:lnTo>
                        <a:lnTo>
                          <a:pt x="458" y="355"/>
                        </a:lnTo>
                        <a:lnTo>
                          <a:pt x="465" y="387"/>
                        </a:lnTo>
                        <a:lnTo>
                          <a:pt x="474" y="419"/>
                        </a:lnTo>
                        <a:lnTo>
                          <a:pt x="479" y="434"/>
                        </a:lnTo>
                        <a:lnTo>
                          <a:pt x="484" y="449"/>
                        </a:lnTo>
                        <a:lnTo>
                          <a:pt x="489" y="464"/>
                        </a:lnTo>
                        <a:lnTo>
                          <a:pt x="496" y="478"/>
                        </a:lnTo>
                        <a:lnTo>
                          <a:pt x="503" y="492"/>
                        </a:lnTo>
                        <a:lnTo>
                          <a:pt x="510" y="506"/>
                        </a:lnTo>
                        <a:lnTo>
                          <a:pt x="518" y="518"/>
                        </a:lnTo>
                        <a:lnTo>
                          <a:pt x="526" y="530"/>
                        </a:lnTo>
                        <a:lnTo>
                          <a:pt x="521" y="522"/>
                        </a:lnTo>
                        <a:lnTo>
                          <a:pt x="518" y="513"/>
                        </a:lnTo>
                        <a:lnTo>
                          <a:pt x="514" y="503"/>
                        </a:lnTo>
                        <a:lnTo>
                          <a:pt x="512" y="493"/>
                        </a:lnTo>
                        <a:lnTo>
                          <a:pt x="507" y="471"/>
                        </a:lnTo>
                        <a:lnTo>
                          <a:pt x="505" y="448"/>
                        </a:lnTo>
                        <a:lnTo>
                          <a:pt x="503" y="424"/>
                        </a:lnTo>
                        <a:lnTo>
                          <a:pt x="503" y="399"/>
                        </a:lnTo>
                        <a:lnTo>
                          <a:pt x="504" y="374"/>
                        </a:lnTo>
                        <a:lnTo>
                          <a:pt x="505" y="348"/>
                        </a:lnTo>
                        <a:lnTo>
                          <a:pt x="507" y="300"/>
                        </a:lnTo>
                        <a:lnTo>
                          <a:pt x="509" y="257"/>
                        </a:lnTo>
                        <a:lnTo>
                          <a:pt x="508" y="238"/>
                        </a:lnTo>
                        <a:lnTo>
                          <a:pt x="506" y="223"/>
                        </a:lnTo>
                        <a:lnTo>
                          <a:pt x="505" y="216"/>
                        </a:lnTo>
                        <a:lnTo>
                          <a:pt x="503" y="210"/>
                        </a:lnTo>
                        <a:lnTo>
                          <a:pt x="501" y="204"/>
                        </a:lnTo>
                        <a:lnTo>
                          <a:pt x="497" y="199"/>
                        </a:lnTo>
                        <a:lnTo>
                          <a:pt x="493" y="194"/>
                        </a:lnTo>
                        <a:lnTo>
                          <a:pt x="485" y="189"/>
                        </a:lnTo>
                        <a:lnTo>
                          <a:pt x="476" y="183"/>
                        </a:lnTo>
                        <a:lnTo>
                          <a:pt x="465" y="176"/>
                        </a:lnTo>
                        <a:lnTo>
                          <a:pt x="438" y="163"/>
                        </a:lnTo>
                        <a:lnTo>
                          <a:pt x="408" y="149"/>
                        </a:lnTo>
                        <a:lnTo>
                          <a:pt x="378" y="136"/>
                        </a:lnTo>
                        <a:lnTo>
                          <a:pt x="351" y="126"/>
                        </a:lnTo>
                        <a:lnTo>
                          <a:pt x="340" y="123"/>
                        </a:lnTo>
                        <a:lnTo>
                          <a:pt x="330" y="120"/>
                        </a:lnTo>
                        <a:lnTo>
                          <a:pt x="323" y="119"/>
                        </a:lnTo>
                        <a:lnTo>
                          <a:pt x="318" y="119"/>
                        </a:lnTo>
                        <a:lnTo>
                          <a:pt x="312" y="121"/>
                        </a:lnTo>
                        <a:lnTo>
                          <a:pt x="306" y="125"/>
                        </a:lnTo>
                        <a:lnTo>
                          <a:pt x="299" y="131"/>
                        </a:lnTo>
                        <a:lnTo>
                          <a:pt x="292" y="141"/>
                        </a:lnTo>
                        <a:lnTo>
                          <a:pt x="276" y="161"/>
                        </a:lnTo>
                        <a:lnTo>
                          <a:pt x="260" y="184"/>
                        </a:lnTo>
                        <a:lnTo>
                          <a:pt x="243" y="207"/>
                        </a:lnTo>
                        <a:lnTo>
                          <a:pt x="226" y="230"/>
                        </a:lnTo>
                        <a:lnTo>
                          <a:pt x="217" y="238"/>
                        </a:lnTo>
                        <a:lnTo>
                          <a:pt x="207" y="246"/>
                        </a:lnTo>
                        <a:lnTo>
                          <a:pt x="203" y="248"/>
                        </a:lnTo>
                        <a:lnTo>
                          <a:pt x="198" y="251"/>
                        </a:lnTo>
                        <a:lnTo>
                          <a:pt x="194" y="253"/>
                        </a:lnTo>
                        <a:lnTo>
                          <a:pt x="189" y="254"/>
                        </a:lnTo>
                        <a:lnTo>
                          <a:pt x="182" y="256"/>
                        </a:lnTo>
                        <a:lnTo>
                          <a:pt x="175" y="261"/>
                        </a:lnTo>
                        <a:lnTo>
                          <a:pt x="168" y="267"/>
                        </a:lnTo>
                        <a:lnTo>
                          <a:pt x="161" y="275"/>
                        </a:lnTo>
                        <a:lnTo>
                          <a:pt x="154" y="285"/>
                        </a:lnTo>
                        <a:lnTo>
                          <a:pt x="148" y="296"/>
                        </a:lnTo>
                        <a:lnTo>
                          <a:pt x="142" y="308"/>
                        </a:lnTo>
                        <a:lnTo>
                          <a:pt x="135" y="320"/>
                        </a:lnTo>
                        <a:lnTo>
                          <a:pt x="124" y="348"/>
                        </a:lnTo>
                        <a:lnTo>
                          <a:pt x="114" y="377"/>
                        </a:lnTo>
                        <a:lnTo>
                          <a:pt x="106" y="406"/>
                        </a:lnTo>
                        <a:lnTo>
                          <a:pt x="100" y="434"/>
                        </a:lnTo>
                        <a:lnTo>
                          <a:pt x="97" y="445"/>
                        </a:lnTo>
                        <a:lnTo>
                          <a:pt x="93" y="456"/>
                        </a:lnTo>
                        <a:lnTo>
                          <a:pt x="88" y="467"/>
                        </a:lnTo>
                        <a:lnTo>
                          <a:pt x="83" y="478"/>
                        </a:lnTo>
                        <a:lnTo>
                          <a:pt x="71" y="501"/>
                        </a:lnTo>
                        <a:lnTo>
                          <a:pt x="58" y="523"/>
                        </a:lnTo>
                        <a:lnTo>
                          <a:pt x="46" y="545"/>
                        </a:lnTo>
                        <a:lnTo>
                          <a:pt x="35" y="568"/>
                        </a:lnTo>
                        <a:lnTo>
                          <a:pt x="30" y="580"/>
                        </a:lnTo>
                        <a:lnTo>
                          <a:pt x="26" y="591"/>
                        </a:lnTo>
                        <a:lnTo>
                          <a:pt x="23" y="603"/>
                        </a:lnTo>
                        <a:lnTo>
                          <a:pt x="21" y="61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7" name="Freeform 1265"/>
                  <p:cNvSpPr>
                    <a:spLocks/>
                  </p:cNvSpPr>
                  <p:nvPr/>
                </p:nvSpPr>
                <p:spPr bwMode="auto">
                  <a:xfrm>
                    <a:off x="1490" y="2707"/>
                    <a:ext cx="31" cy="34"/>
                  </a:xfrm>
                  <a:custGeom>
                    <a:avLst/>
                    <a:gdLst>
                      <a:gd name="T0" fmla="*/ 0 w 401"/>
                      <a:gd name="T1" fmla="*/ 0 h 445"/>
                      <a:gd name="T2" fmla="*/ 0 w 401"/>
                      <a:gd name="T3" fmla="*/ 0 h 445"/>
                      <a:gd name="T4" fmla="*/ 0 w 401"/>
                      <a:gd name="T5" fmla="*/ 0 h 445"/>
                      <a:gd name="T6" fmla="*/ 0 w 401"/>
                      <a:gd name="T7" fmla="*/ 0 h 445"/>
                      <a:gd name="T8" fmla="*/ 0 w 401"/>
                      <a:gd name="T9" fmla="*/ 0 h 445"/>
                      <a:gd name="T10" fmla="*/ 0 w 401"/>
                      <a:gd name="T11" fmla="*/ 0 h 445"/>
                      <a:gd name="T12" fmla="*/ 0 w 401"/>
                      <a:gd name="T13" fmla="*/ 0 h 445"/>
                      <a:gd name="T14" fmla="*/ 0 w 401"/>
                      <a:gd name="T15" fmla="*/ 0 h 445"/>
                      <a:gd name="T16" fmla="*/ 0 w 401"/>
                      <a:gd name="T17" fmla="*/ 0 h 445"/>
                      <a:gd name="T18" fmla="*/ 0 w 401"/>
                      <a:gd name="T19" fmla="*/ 0 h 445"/>
                      <a:gd name="T20" fmla="*/ 0 w 401"/>
                      <a:gd name="T21" fmla="*/ 0 h 445"/>
                      <a:gd name="T22" fmla="*/ 0 w 401"/>
                      <a:gd name="T23" fmla="*/ 0 h 445"/>
                      <a:gd name="T24" fmla="*/ 0 w 401"/>
                      <a:gd name="T25" fmla="*/ 0 h 445"/>
                      <a:gd name="T26" fmla="*/ 0 w 401"/>
                      <a:gd name="T27" fmla="*/ 0 h 445"/>
                      <a:gd name="T28" fmla="*/ 0 w 401"/>
                      <a:gd name="T29" fmla="*/ 0 h 445"/>
                      <a:gd name="T30" fmla="*/ 0 w 401"/>
                      <a:gd name="T31" fmla="*/ 0 h 445"/>
                      <a:gd name="T32" fmla="*/ 0 w 401"/>
                      <a:gd name="T33" fmla="*/ 0 h 445"/>
                      <a:gd name="T34" fmla="*/ 0 w 401"/>
                      <a:gd name="T35" fmla="*/ 0 h 445"/>
                      <a:gd name="T36" fmla="*/ 0 w 401"/>
                      <a:gd name="T37" fmla="*/ 0 h 445"/>
                      <a:gd name="T38" fmla="*/ 0 w 401"/>
                      <a:gd name="T39" fmla="*/ 0 h 445"/>
                      <a:gd name="T40" fmla="*/ 0 w 401"/>
                      <a:gd name="T41" fmla="*/ 0 h 445"/>
                      <a:gd name="T42" fmla="*/ 0 w 401"/>
                      <a:gd name="T43" fmla="*/ 0 h 445"/>
                      <a:gd name="T44" fmla="*/ 0 w 401"/>
                      <a:gd name="T45" fmla="*/ 0 h 445"/>
                      <a:gd name="T46" fmla="*/ 0 w 401"/>
                      <a:gd name="T47" fmla="*/ 0 h 445"/>
                      <a:gd name="T48" fmla="*/ 0 w 401"/>
                      <a:gd name="T49" fmla="*/ 0 h 445"/>
                      <a:gd name="T50" fmla="*/ 0 w 401"/>
                      <a:gd name="T51" fmla="*/ 0 h 445"/>
                      <a:gd name="T52" fmla="*/ 0 w 401"/>
                      <a:gd name="T53" fmla="*/ 0 h 445"/>
                      <a:gd name="T54" fmla="*/ 0 w 401"/>
                      <a:gd name="T55" fmla="*/ 0 h 445"/>
                      <a:gd name="T56" fmla="*/ 0 w 401"/>
                      <a:gd name="T57" fmla="*/ 0 h 445"/>
                      <a:gd name="T58" fmla="*/ 0 w 401"/>
                      <a:gd name="T59" fmla="*/ 0 h 445"/>
                      <a:gd name="T60" fmla="*/ 0 w 401"/>
                      <a:gd name="T61" fmla="*/ 0 h 445"/>
                      <a:gd name="T62" fmla="*/ 0 w 401"/>
                      <a:gd name="T63" fmla="*/ 0 h 445"/>
                      <a:gd name="T64" fmla="*/ 0 w 401"/>
                      <a:gd name="T65" fmla="*/ 0 h 445"/>
                      <a:gd name="T66" fmla="*/ 0 w 401"/>
                      <a:gd name="T67" fmla="*/ 0 h 445"/>
                      <a:gd name="T68" fmla="*/ 0 w 401"/>
                      <a:gd name="T69" fmla="*/ 0 h 445"/>
                      <a:gd name="T70" fmla="*/ 0 w 401"/>
                      <a:gd name="T71" fmla="*/ 0 h 445"/>
                      <a:gd name="T72" fmla="*/ 0 w 401"/>
                      <a:gd name="T73" fmla="*/ 0 h 4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445"/>
                      <a:gd name="T113" fmla="*/ 401 w 401"/>
                      <a:gd name="T114" fmla="*/ 445 h 4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445">
                        <a:moveTo>
                          <a:pt x="401" y="102"/>
                        </a:moveTo>
                        <a:lnTo>
                          <a:pt x="397" y="101"/>
                        </a:lnTo>
                        <a:lnTo>
                          <a:pt x="392" y="100"/>
                        </a:lnTo>
                        <a:lnTo>
                          <a:pt x="388" y="97"/>
                        </a:lnTo>
                        <a:lnTo>
                          <a:pt x="383" y="94"/>
                        </a:lnTo>
                        <a:lnTo>
                          <a:pt x="375" y="88"/>
                        </a:lnTo>
                        <a:lnTo>
                          <a:pt x="367" y="80"/>
                        </a:lnTo>
                        <a:lnTo>
                          <a:pt x="352" y="61"/>
                        </a:lnTo>
                        <a:lnTo>
                          <a:pt x="335" y="42"/>
                        </a:lnTo>
                        <a:lnTo>
                          <a:pt x="327" y="33"/>
                        </a:lnTo>
                        <a:lnTo>
                          <a:pt x="319" y="25"/>
                        </a:lnTo>
                        <a:lnTo>
                          <a:pt x="315" y="21"/>
                        </a:lnTo>
                        <a:lnTo>
                          <a:pt x="311" y="19"/>
                        </a:lnTo>
                        <a:lnTo>
                          <a:pt x="306" y="16"/>
                        </a:lnTo>
                        <a:lnTo>
                          <a:pt x="302" y="15"/>
                        </a:lnTo>
                        <a:lnTo>
                          <a:pt x="297" y="14"/>
                        </a:lnTo>
                        <a:lnTo>
                          <a:pt x="292" y="13"/>
                        </a:lnTo>
                        <a:lnTo>
                          <a:pt x="287" y="14"/>
                        </a:lnTo>
                        <a:lnTo>
                          <a:pt x="282" y="15"/>
                        </a:lnTo>
                        <a:lnTo>
                          <a:pt x="277" y="17"/>
                        </a:lnTo>
                        <a:lnTo>
                          <a:pt x="271" y="20"/>
                        </a:lnTo>
                        <a:lnTo>
                          <a:pt x="265" y="24"/>
                        </a:lnTo>
                        <a:lnTo>
                          <a:pt x="259" y="30"/>
                        </a:lnTo>
                        <a:lnTo>
                          <a:pt x="246" y="42"/>
                        </a:lnTo>
                        <a:lnTo>
                          <a:pt x="233" y="57"/>
                        </a:lnTo>
                        <a:lnTo>
                          <a:pt x="217" y="75"/>
                        </a:lnTo>
                        <a:lnTo>
                          <a:pt x="201" y="95"/>
                        </a:lnTo>
                        <a:lnTo>
                          <a:pt x="183" y="118"/>
                        </a:lnTo>
                        <a:lnTo>
                          <a:pt x="165" y="142"/>
                        </a:lnTo>
                        <a:lnTo>
                          <a:pt x="147" y="167"/>
                        </a:lnTo>
                        <a:lnTo>
                          <a:pt x="128" y="195"/>
                        </a:lnTo>
                        <a:lnTo>
                          <a:pt x="109" y="224"/>
                        </a:lnTo>
                        <a:lnTo>
                          <a:pt x="91" y="254"/>
                        </a:lnTo>
                        <a:lnTo>
                          <a:pt x="73" y="285"/>
                        </a:lnTo>
                        <a:lnTo>
                          <a:pt x="57" y="317"/>
                        </a:lnTo>
                        <a:lnTo>
                          <a:pt x="40" y="349"/>
                        </a:lnTo>
                        <a:lnTo>
                          <a:pt x="25" y="381"/>
                        </a:lnTo>
                        <a:lnTo>
                          <a:pt x="12" y="413"/>
                        </a:lnTo>
                        <a:lnTo>
                          <a:pt x="0" y="445"/>
                        </a:lnTo>
                        <a:lnTo>
                          <a:pt x="2" y="434"/>
                        </a:lnTo>
                        <a:lnTo>
                          <a:pt x="5" y="423"/>
                        </a:lnTo>
                        <a:lnTo>
                          <a:pt x="8" y="411"/>
                        </a:lnTo>
                        <a:lnTo>
                          <a:pt x="13" y="398"/>
                        </a:lnTo>
                        <a:lnTo>
                          <a:pt x="23" y="370"/>
                        </a:lnTo>
                        <a:lnTo>
                          <a:pt x="36" y="341"/>
                        </a:lnTo>
                        <a:lnTo>
                          <a:pt x="51" y="311"/>
                        </a:lnTo>
                        <a:lnTo>
                          <a:pt x="69" y="279"/>
                        </a:lnTo>
                        <a:lnTo>
                          <a:pt x="87" y="247"/>
                        </a:lnTo>
                        <a:lnTo>
                          <a:pt x="106" y="214"/>
                        </a:lnTo>
                        <a:lnTo>
                          <a:pt x="128" y="183"/>
                        </a:lnTo>
                        <a:lnTo>
                          <a:pt x="148" y="152"/>
                        </a:lnTo>
                        <a:lnTo>
                          <a:pt x="169" y="123"/>
                        </a:lnTo>
                        <a:lnTo>
                          <a:pt x="190" y="95"/>
                        </a:lnTo>
                        <a:lnTo>
                          <a:pt x="211" y="70"/>
                        </a:lnTo>
                        <a:lnTo>
                          <a:pt x="230" y="48"/>
                        </a:lnTo>
                        <a:lnTo>
                          <a:pt x="248" y="29"/>
                        </a:lnTo>
                        <a:lnTo>
                          <a:pt x="265" y="13"/>
                        </a:lnTo>
                        <a:lnTo>
                          <a:pt x="272" y="8"/>
                        </a:lnTo>
                        <a:lnTo>
                          <a:pt x="277" y="5"/>
                        </a:lnTo>
                        <a:lnTo>
                          <a:pt x="283" y="2"/>
                        </a:lnTo>
                        <a:lnTo>
                          <a:pt x="288" y="1"/>
                        </a:lnTo>
                        <a:lnTo>
                          <a:pt x="293" y="0"/>
                        </a:lnTo>
                        <a:lnTo>
                          <a:pt x="298" y="0"/>
                        </a:lnTo>
                        <a:lnTo>
                          <a:pt x="302" y="1"/>
                        </a:lnTo>
                        <a:lnTo>
                          <a:pt x="307" y="2"/>
                        </a:lnTo>
                        <a:lnTo>
                          <a:pt x="316" y="6"/>
                        </a:lnTo>
                        <a:lnTo>
                          <a:pt x="324" y="13"/>
                        </a:lnTo>
                        <a:lnTo>
                          <a:pt x="332" y="21"/>
                        </a:lnTo>
                        <a:lnTo>
                          <a:pt x="339" y="31"/>
                        </a:lnTo>
                        <a:lnTo>
                          <a:pt x="355" y="52"/>
                        </a:lnTo>
                        <a:lnTo>
                          <a:pt x="370" y="73"/>
                        </a:lnTo>
                        <a:lnTo>
                          <a:pt x="377" y="82"/>
                        </a:lnTo>
                        <a:lnTo>
                          <a:pt x="385" y="90"/>
                        </a:lnTo>
                        <a:lnTo>
                          <a:pt x="393" y="96"/>
                        </a:lnTo>
                        <a:lnTo>
                          <a:pt x="401" y="10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8" name="Freeform 1266"/>
                  <p:cNvSpPr>
                    <a:spLocks/>
                  </p:cNvSpPr>
                  <p:nvPr/>
                </p:nvSpPr>
                <p:spPr bwMode="auto">
                  <a:xfrm>
                    <a:off x="1451" y="2644"/>
                    <a:ext cx="39" cy="48"/>
                  </a:xfrm>
                  <a:custGeom>
                    <a:avLst/>
                    <a:gdLst>
                      <a:gd name="T0" fmla="*/ 0 w 504"/>
                      <a:gd name="T1" fmla="*/ 0 h 625"/>
                      <a:gd name="T2" fmla="*/ 0 w 504"/>
                      <a:gd name="T3" fmla="*/ 0 h 625"/>
                      <a:gd name="T4" fmla="*/ 0 w 504"/>
                      <a:gd name="T5" fmla="*/ 0 h 625"/>
                      <a:gd name="T6" fmla="*/ 0 w 504"/>
                      <a:gd name="T7" fmla="*/ 0 h 625"/>
                      <a:gd name="T8" fmla="*/ 0 w 504"/>
                      <a:gd name="T9" fmla="*/ 0 h 625"/>
                      <a:gd name="T10" fmla="*/ 0 w 504"/>
                      <a:gd name="T11" fmla="*/ 0 h 625"/>
                      <a:gd name="T12" fmla="*/ 0 w 504"/>
                      <a:gd name="T13" fmla="*/ 0 h 625"/>
                      <a:gd name="T14" fmla="*/ 0 w 504"/>
                      <a:gd name="T15" fmla="*/ 0 h 625"/>
                      <a:gd name="T16" fmla="*/ 0 w 504"/>
                      <a:gd name="T17" fmla="*/ 0 h 625"/>
                      <a:gd name="T18" fmla="*/ 0 w 504"/>
                      <a:gd name="T19" fmla="*/ 0 h 625"/>
                      <a:gd name="T20" fmla="*/ 0 w 504"/>
                      <a:gd name="T21" fmla="*/ 0 h 625"/>
                      <a:gd name="T22" fmla="*/ 0 w 504"/>
                      <a:gd name="T23" fmla="*/ 0 h 625"/>
                      <a:gd name="T24" fmla="*/ 0 w 504"/>
                      <a:gd name="T25" fmla="*/ 0 h 625"/>
                      <a:gd name="T26" fmla="*/ 0 w 504"/>
                      <a:gd name="T27" fmla="*/ 0 h 625"/>
                      <a:gd name="T28" fmla="*/ 0 w 504"/>
                      <a:gd name="T29" fmla="*/ 0 h 625"/>
                      <a:gd name="T30" fmla="*/ 0 w 504"/>
                      <a:gd name="T31" fmla="*/ 0 h 625"/>
                      <a:gd name="T32" fmla="*/ 0 w 504"/>
                      <a:gd name="T33" fmla="*/ 0 h 625"/>
                      <a:gd name="T34" fmla="*/ 0 w 504"/>
                      <a:gd name="T35" fmla="*/ 0 h 625"/>
                      <a:gd name="T36" fmla="*/ 0 w 504"/>
                      <a:gd name="T37" fmla="*/ 0 h 625"/>
                      <a:gd name="T38" fmla="*/ 0 w 504"/>
                      <a:gd name="T39" fmla="*/ 0 h 625"/>
                      <a:gd name="T40" fmla="*/ 0 w 504"/>
                      <a:gd name="T41" fmla="*/ 0 h 625"/>
                      <a:gd name="T42" fmla="*/ 0 w 504"/>
                      <a:gd name="T43" fmla="*/ 0 h 625"/>
                      <a:gd name="T44" fmla="*/ 0 w 504"/>
                      <a:gd name="T45" fmla="*/ 0 h 625"/>
                      <a:gd name="T46" fmla="*/ 0 w 504"/>
                      <a:gd name="T47" fmla="*/ 0 h 625"/>
                      <a:gd name="T48" fmla="*/ 0 w 504"/>
                      <a:gd name="T49" fmla="*/ 0 h 625"/>
                      <a:gd name="T50" fmla="*/ 0 w 504"/>
                      <a:gd name="T51" fmla="*/ 0 h 625"/>
                      <a:gd name="T52" fmla="*/ 0 w 504"/>
                      <a:gd name="T53" fmla="*/ 0 h 625"/>
                      <a:gd name="T54" fmla="*/ 0 w 504"/>
                      <a:gd name="T55" fmla="*/ 0 h 625"/>
                      <a:gd name="T56" fmla="*/ 0 w 504"/>
                      <a:gd name="T57" fmla="*/ 0 h 625"/>
                      <a:gd name="T58" fmla="*/ 0 w 504"/>
                      <a:gd name="T59" fmla="*/ 0 h 625"/>
                      <a:gd name="T60" fmla="*/ 0 w 504"/>
                      <a:gd name="T61" fmla="*/ 0 h 625"/>
                      <a:gd name="T62" fmla="*/ 0 w 504"/>
                      <a:gd name="T63" fmla="*/ 0 h 625"/>
                      <a:gd name="T64" fmla="*/ 0 w 504"/>
                      <a:gd name="T65" fmla="*/ 0 h 625"/>
                      <a:gd name="T66" fmla="*/ 0 w 504"/>
                      <a:gd name="T67" fmla="*/ 0 h 625"/>
                      <a:gd name="T68" fmla="*/ 0 w 504"/>
                      <a:gd name="T69" fmla="*/ 0 h 625"/>
                      <a:gd name="T70" fmla="*/ 0 w 504"/>
                      <a:gd name="T71" fmla="*/ 0 h 625"/>
                      <a:gd name="T72" fmla="*/ 0 w 504"/>
                      <a:gd name="T73" fmla="*/ 0 h 625"/>
                      <a:gd name="T74" fmla="*/ 0 w 504"/>
                      <a:gd name="T75" fmla="*/ 0 h 625"/>
                      <a:gd name="T76" fmla="*/ 0 w 504"/>
                      <a:gd name="T77" fmla="*/ 0 h 625"/>
                      <a:gd name="T78" fmla="*/ 0 w 504"/>
                      <a:gd name="T79" fmla="*/ 0 h 625"/>
                      <a:gd name="T80" fmla="*/ 0 w 504"/>
                      <a:gd name="T81" fmla="*/ 0 h 625"/>
                      <a:gd name="T82" fmla="*/ 0 w 504"/>
                      <a:gd name="T83" fmla="*/ 0 h 625"/>
                      <a:gd name="T84" fmla="*/ 0 w 504"/>
                      <a:gd name="T85" fmla="*/ 0 h 625"/>
                      <a:gd name="T86" fmla="*/ 0 w 504"/>
                      <a:gd name="T87" fmla="*/ 0 h 625"/>
                      <a:gd name="T88" fmla="*/ 0 w 504"/>
                      <a:gd name="T89" fmla="*/ 0 h 625"/>
                      <a:gd name="T90" fmla="*/ 0 w 504"/>
                      <a:gd name="T91" fmla="*/ 0 h 625"/>
                      <a:gd name="T92" fmla="*/ 0 w 504"/>
                      <a:gd name="T93" fmla="*/ 0 h 625"/>
                      <a:gd name="T94" fmla="*/ 0 w 504"/>
                      <a:gd name="T95" fmla="*/ 0 h 625"/>
                      <a:gd name="T96" fmla="*/ 0 w 504"/>
                      <a:gd name="T97" fmla="*/ 0 h 625"/>
                      <a:gd name="T98" fmla="*/ 0 w 504"/>
                      <a:gd name="T99" fmla="*/ 0 h 625"/>
                      <a:gd name="T100" fmla="*/ 0 w 504"/>
                      <a:gd name="T101" fmla="*/ 0 h 625"/>
                      <a:gd name="T102" fmla="*/ 0 w 504"/>
                      <a:gd name="T103" fmla="*/ 0 h 625"/>
                      <a:gd name="T104" fmla="*/ 0 w 504"/>
                      <a:gd name="T105" fmla="*/ 0 h 6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4"/>
                      <a:gd name="T160" fmla="*/ 0 h 625"/>
                      <a:gd name="T161" fmla="*/ 504 w 504"/>
                      <a:gd name="T162" fmla="*/ 625 h 6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4" h="625">
                        <a:moveTo>
                          <a:pt x="493" y="508"/>
                        </a:moveTo>
                        <a:lnTo>
                          <a:pt x="497" y="475"/>
                        </a:lnTo>
                        <a:lnTo>
                          <a:pt x="501" y="443"/>
                        </a:lnTo>
                        <a:lnTo>
                          <a:pt x="503" y="411"/>
                        </a:lnTo>
                        <a:lnTo>
                          <a:pt x="504" y="379"/>
                        </a:lnTo>
                        <a:lnTo>
                          <a:pt x="504" y="347"/>
                        </a:lnTo>
                        <a:lnTo>
                          <a:pt x="502" y="316"/>
                        </a:lnTo>
                        <a:lnTo>
                          <a:pt x="499" y="285"/>
                        </a:lnTo>
                        <a:lnTo>
                          <a:pt x="493" y="256"/>
                        </a:lnTo>
                        <a:lnTo>
                          <a:pt x="493" y="250"/>
                        </a:lnTo>
                        <a:lnTo>
                          <a:pt x="492" y="245"/>
                        </a:lnTo>
                        <a:lnTo>
                          <a:pt x="490" y="239"/>
                        </a:lnTo>
                        <a:lnTo>
                          <a:pt x="487" y="233"/>
                        </a:lnTo>
                        <a:lnTo>
                          <a:pt x="480" y="221"/>
                        </a:lnTo>
                        <a:lnTo>
                          <a:pt x="473" y="208"/>
                        </a:lnTo>
                        <a:lnTo>
                          <a:pt x="467" y="196"/>
                        </a:lnTo>
                        <a:lnTo>
                          <a:pt x="461" y="185"/>
                        </a:lnTo>
                        <a:lnTo>
                          <a:pt x="458" y="179"/>
                        </a:lnTo>
                        <a:lnTo>
                          <a:pt x="457" y="173"/>
                        </a:lnTo>
                        <a:lnTo>
                          <a:pt x="456" y="167"/>
                        </a:lnTo>
                        <a:lnTo>
                          <a:pt x="456" y="161"/>
                        </a:lnTo>
                        <a:lnTo>
                          <a:pt x="451" y="146"/>
                        </a:lnTo>
                        <a:lnTo>
                          <a:pt x="445" y="132"/>
                        </a:lnTo>
                        <a:lnTo>
                          <a:pt x="439" y="117"/>
                        </a:lnTo>
                        <a:lnTo>
                          <a:pt x="432" y="102"/>
                        </a:lnTo>
                        <a:lnTo>
                          <a:pt x="424" y="88"/>
                        </a:lnTo>
                        <a:lnTo>
                          <a:pt x="417" y="74"/>
                        </a:lnTo>
                        <a:lnTo>
                          <a:pt x="408" y="63"/>
                        </a:lnTo>
                        <a:lnTo>
                          <a:pt x="401" y="53"/>
                        </a:lnTo>
                        <a:lnTo>
                          <a:pt x="393" y="45"/>
                        </a:lnTo>
                        <a:lnTo>
                          <a:pt x="384" y="38"/>
                        </a:lnTo>
                        <a:lnTo>
                          <a:pt x="374" y="32"/>
                        </a:lnTo>
                        <a:lnTo>
                          <a:pt x="364" y="28"/>
                        </a:lnTo>
                        <a:lnTo>
                          <a:pt x="353" y="24"/>
                        </a:lnTo>
                        <a:lnTo>
                          <a:pt x="343" y="20"/>
                        </a:lnTo>
                        <a:lnTo>
                          <a:pt x="331" y="17"/>
                        </a:lnTo>
                        <a:lnTo>
                          <a:pt x="321" y="13"/>
                        </a:lnTo>
                        <a:lnTo>
                          <a:pt x="312" y="12"/>
                        </a:lnTo>
                        <a:lnTo>
                          <a:pt x="304" y="8"/>
                        </a:lnTo>
                        <a:lnTo>
                          <a:pt x="296" y="6"/>
                        </a:lnTo>
                        <a:lnTo>
                          <a:pt x="287" y="4"/>
                        </a:lnTo>
                        <a:lnTo>
                          <a:pt x="278" y="2"/>
                        </a:lnTo>
                        <a:lnTo>
                          <a:pt x="270" y="0"/>
                        </a:lnTo>
                        <a:lnTo>
                          <a:pt x="261" y="0"/>
                        </a:lnTo>
                        <a:lnTo>
                          <a:pt x="252" y="0"/>
                        </a:lnTo>
                        <a:lnTo>
                          <a:pt x="244" y="2"/>
                        </a:lnTo>
                        <a:lnTo>
                          <a:pt x="234" y="5"/>
                        </a:lnTo>
                        <a:lnTo>
                          <a:pt x="222" y="9"/>
                        </a:lnTo>
                        <a:lnTo>
                          <a:pt x="211" y="13"/>
                        </a:lnTo>
                        <a:lnTo>
                          <a:pt x="199" y="17"/>
                        </a:lnTo>
                        <a:lnTo>
                          <a:pt x="187" y="19"/>
                        </a:lnTo>
                        <a:lnTo>
                          <a:pt x="177" y="20"/>
                        </a:lnTo>
                        <a:lnTo>
                          <a:pt x="169" y="20"/>
                        </a:lnTo>
                        <a:lnTo>
                          <a:pt x="164" y="19"/>
                        </a:lnTo>
                        <a:lnTo>
                          <a:pt x="160" y="18"/>
                        </a:lnTo>
                        <a:lnTo>
                          <a:pt x="156" y="18"/>
                        </a:lnTo>
                        <a:lnTo>
                          <a:pt x="153" y="19"/>
                        </a:lnTo>
                        <a:lnTo>
                          <a:pt x="149" y="20"/>
                        </a:lnTo>
                        <a:lnTo>
                          <a:pt x="147" y="22"/>
                        </a:lnTo>
                        <a:lnTo>
                          <a:pt x="144" y="24"/>
                        </a:lnTo>
                        <a:lnTo>
                          <a:pt x="142" y="27"/>
                        </a:lnTo>
                        <a:lnTo>
                          <a:pt x="138" y="34"/>
                        </a:lnTo>
                        <a:lnTo>
                          <a:pt x="136" y="41"/>
                        </a:lnTo>
                        <a:lnTo>
                          <a:pt x="134" y="50"/>
                        </a:lnTo>
                        <a:lnTo>
                          <a:pt x="133" y="60"/>
                        </a:lnTo>
                        <a:lnTo>
                          <a:pt x="131" y="82"/>
                        </a:lnTo>
                        <a:lnTo>
                          <a:pt x="131" y="102"/>
                        </a:lnTo>
                        <a:lnTo>
                          <a:pt x="130" y="112"/>
                        </a:lnTo>
                        <a:lnTo>
                          <a:pt x="129" y="120"/>
                        </a:lnTo>
                        <a:lnTo>
                          <a:pt x="128" y="128"/>
                        </a:lnTo>
                        <a:lnTo>
                          <a:pt x="126" y="134"/>
                        </a:lnTo>
                        <a:lnTo>
                          <a:pt x="119" y="153"/>
                        </a:lnTo>
                        <a:lnTo>
                          <a:pt x="112" y="177"/>
                        </a:lnTo>
                        <a:lnTo>
                          <a:pt x="106" y="205"/>
                        </a:lnTo>
                        <a:lnTo>
                          <a:pt x="100" y="237"/>
                        </a:lnTo>
                        <a:lnTo>
                          <a:pt x="88" y="309"/>
                        </a:lnTo>
                        <a:lnTo>
                          <a:pt x="75" y="385"/>
                        </a:lnTo>
                        <a:lnTo>
                          <a:pt x="68" y="423"/>
                        </a:lnTo>
                        <a:lnTo>
                          <a:pt x="60" y="461"/>
                        </a:lnTo>
                        <a:lnTo>
                          <a:pt x="52" y="496"/>
                        </a:lnTo>
                        <a:lnTo>
                          <a:pt x="42" y="530"/>
                        </a:lnTo>
                        <a:lnTo>
                          <a:pt x="33" y="560"/>
                        </a:lnTo>
                        <a:lnTo>
                          <a:pt x="23" y="587"/>
                        </a:lnTo>
                        <a:lnTo>
                          <a:pt x="18" y="599"/>
                        </a:lnTo>
                        <a:lnTo>
                          <a:pt x="12" y="609"/>
                        </a:lnTo>
                        <a:lnTo>
                          <a:pt x="6" y="618"/>
                        </a:lnTo>
                        <a:lnTo>
                          <a:pt x="0" y="625"/>
                        </a:lnTo>
                        <a:lnTo>
                          <a:pt x="9" y="619"/>
                        </a:lnTo>
                        <a:lnTo>
                          <a:pt x="18" y="612"/>
                        </a:lnTo>
                        <a:lnTo>
                          <a:pt x="26" y="605"/>
                        </a:lnTo>
                        <a:lnTo>
                          <a:pt x="34" y="597"/>
                        </a:lnTo>
                        <a:lnTo>
                          <a:pt x="42" y="588"/>
                        </a:lnTo>
                        <a:lnTo>
                          <a:pt x="50" y="578"/>
                        </a:lnTo>
                        <a:lnTo>
                          <a:pt x="57" y="569"/>
                        </a:lnTo>
                        <a:lnTo>
                          <a:pt x="64" y="557"/>
                        </a:lnTo>
                        <a:lnTo>
                          <a:pt x="76" y="535"/>
                        </a:lnTo>
                        <a:lnTo>
                          <a:pt x="88" y="512"/>
                        </a:lnTo>
                        <a:lnTo>
                          <a:pt x="98" y="487"/>
                        </a:lnTo>
                        <a:lnTo>
                          <a:pt x="108" y="463"/>
                        </a:lnTo>
                        <a:lnTo>
                          <a:pt x="126" y="413"/>
                        </a:lnTo>
                        <a:lnTo>
                          <a:pt x="141" y="366"/>
                        </a:lnTo>
                        <a:lnTo>
                          <a:pt x="148" y="344"/>
                        </a:lnTo>
                        <a:lnTo>
                          <a:pt x="154" y="324"/>
                        </a:lnTo>
                        <a:lnTo>
                          <a:pt x="161" y="306"/>
                        </a:lnTo>
                        <a:lnTo>
                          <a:pt x="167" y="291"/>
                        </a:lnTo>
                        <a:lnTo>
                          <a:pt x="170" y="283"/>
                        </a:lnTo>
                        <a:lnTo>
                          <a:pt x="172" y="274"/>
                        </a:lnTo>
                        <a:lnTo>
                          <a:pt x="174" y="264"/>
                        </a:lnTo>
                        <a:lnTo>
                          <a:pt x="175" y="253"/>
                        </a:lnTo>
                        <a:lnTo>
                          <a:pt x="176" y="229"/>
                        </a:lnTo>
                        <a:lnTo>
                          <a:pt x="177" y="204"/>
                        </a:lnTo>
                        <a:lnTo>
                          <a:pt x="178" y="193"/>
                        </a:lnTo>
                        <a:lnTo>
                          <a:pt x="179" y="183"/>
                        </a:lnTo>
                        <a:lnTo>
                          <a:pt x="181" y="174"/>
                        </a:lnTo>
                        <a:lnTo>
                          <a:pt x="183" y="167"/>
                        </a:lnTo>
                        <a:lnTo>
                          <a:pt x="185" y="164"/>
                        </a:lnTo>
                        <a:lnTo>
                          <a:pt x="186" y="162"/>
                        </a:lnTo>
                        <a:lnTo>
                          <a:pt x="188" y="160"/>
                        </a:lnTo>
                        <a:lnTo>
                          <a:pt x="191" y="159"/>
                        </a:lnTo>
                        <a:lnTo>
                          <a:pt x="194" y="158"/>
                        </a:lnTo>
                        <a:lnTo>
                          <a:pt x="197" y="158"/>
                        </a:lnTo>
                        <a:lnTo>
                          <a:pt x="200" y="159"/>
                        </a:lnTo>
                        <a:lnTo>
                          <a:pt x="203" y="161"/>
                        </a:lnTo>
                        <a:lnTo>
                          <a:pt x="210" y="164"/>
                        </a:lnTo>
                        <a:lnTo>
                          <a:pt x="216" y="166"/>
                        </a:lnTo>
                        <a:lnTo>
                          <a:pt x="223" y="167"/>
                        </a:lnTo>
                        <a:lnTo>
                          <a:pt x="229" y="168"/>
                        </a:lnTo>
                        <a:lnTo>
                          <a:pt x="241" y="167"/>
                        </a:lnTo>
                        <a:lnTo>
                          <a:pt x="253" y="165"/>
                        </a:lnTo>
                        <a:lnTo>
                          <a:pt x="259" y="165"/>
                        </a:lnTo>
                        <a:lnTo>
                          <a:pt x="266" y="164"/>
                        </a:lnTo>
                        <a:lnTo>
                          <a:pt x="271" y="165"/>
                        </a:lnTo>
                        <a:lnTo>
                          <a:pt x="277" y="166"/>
                        </a:lnTo>
                        <a:lnTo>
                          <a:pt x="283" y="168"/>
                        </a:lnTo>
                        <a:lnTo>
                          <a:pt x="288" y="171"/>
                        </a:lnTo>
                        <a:lnTo>
                          <a:pt x="294" y="175"/>
                        </a:lnTo>
                        <a:lnTo>
                          <a:pt x="299" y="181"/>
                        </a:lnTo>
                        <a:lnTo>
                          <a:pt x="306" y="190"/>
                        </a:lnTo>
                        <a:lnTo>
                          <a:pt x="313" y="200"/>
                        </a:lnTo>
                        <a:lnTo>
                          <a:pt x="319" y="211"/>
                        </a:lnTo>
                        <a:lnTo>
                          <a:pt x="324" y="224"/>
                        </a:lnTo>
                        <a:lnTo>
                          <a:pt x="333" y="250"/>
                        </a:lnTo>
                        <a:lnTo>
                          <a:pt x="342" y="277"/>
                        </a:lnTo>
                        <a:lnTo>
                          <a:pt x="350" y="306"/>
                        </a:lnTo>
                        <a:lnTo>
                          <a:pt x="357" y="334"/>
                        </a:lnTo>
                        <a:lnTo>
                          <a:pt x="364" y="363"/>
                        </a:lnTo>
                        <a:lnTo>
                          <a:pt x="372" y="390"/>
                        </a:lnTo>
                        <a:lnTo>
                          <a:pt x="375" y="400"/>
                        </a:lnTo>
                        <a:lnTo>
                          <a:pt x="379" y="409"/>
                        </a:lnTo>
                        <a:lnTo>
                          <a:pt x="384" y="418"/>
                        </a:lnTo>
                        <a:lnTo>
                          <a:pt x="390" y="427"/>
                        </a:lnTo>
                        <a:lnTo>
                          <a:pt x="396" y="436"/>
                        </a:lnTo>
                        <a:lnTo>
                          <a:pt x="402" y="444"/>
                        </a:lnTo>
                        <a:lnTo>
                          <a:pt x="411" y="452"/>
                        </a:lnTo>
                        <a:lnTo>
                          <a:pt x="418" y="459"/>
                        </a:lnTo>
                        <a:lnTo>
                          <a:pt x="435" y="473"/>
                        </a:lnTo>
                        <a:lnTo>
                          <a:pt x="453" y="486"/>
                        </a:lnTo>
                        <a:lnTo>
                          <a:pt x="472" y="497"/>
                        </a:lnTo>
                        <a:lnTo>
                          <a:pt x="493" y="50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49" name="Freeform 1267"/>
                  <p:cNvSpPr>
                    <a:spLocks/>
                  </p:cNvSpPr>
                  <p:nvPr/>
                </p:nvSpPr>
                <p:spPr bwMode="auto">
                  <a:xfrm>
                    <a:off x="1464" y="2648"/>
                    <a:ext cx="25" cy="27"/>
                  </a:xfrm>
                  <a:custGeom>
                    <a:avLst/>
                    <a:gdLst>
                      <a:gd name="T0" fmla="*/ 0 w 326"/>
                      <a:gd name="T1" fmla="*/ 0 h 355"/>
                      <a:gd name="T2" fmla="*/ 0 w 326"/>
                      <a:gd name="T3" fmla="*/ 0 h 355"/>
                      <a:gd name="T4" fmla="*/ 0 w 326"/>
                      <a:gd name="T5" fmla="*/ 0 h 355"/>
                      <a:gd name="T6" fmla="*/ 0 w 326"/>
                      <a:gd name="T7" fmla="*/ 0 h 355"/>
                      <a:gd name="T8" fmla="*/ 0 w 326"/>
                      <a:gd name="T9" fmla="*/ 0 h 355"/>
                      <a:gd name="T10" fmla="*/ 0 w 326"/>
                      <a:gd name="T11" fmla="*/ 0 h 355"/>
                      <a:gd name="T12" fmla="*/ 0 w 326"/>
                      <a:gd name="T13" fmla="*/ 0 h 355"/>
                      <a:gd name="T14" fmla="*/ 0 w 326"/>
                      <a:gd name="T15" fmla="*/ 0 h 355"/>
                      <a:gd name="T16" fmla="*/ 0 w 326"/>
                      <a:gd name="T17" fmla="*/ 0 h 355"/>
                      <a:gd name="T18" fmla="*/ 0 w 326"/>
                      <a:gd name="T19" fmla="*/ 0 h 355"/>
                      <a:gd name="T20" fmla="*/ 0 w 326"/>
                      <a:gd name="T21" fmla="*/ 0 h 355"/>
                      <a:gd name="T22" fmla="*/ 0 w 326"/>
                      <a:gd name="T23" fmla="*/ 0 h 355"/>
                      <a:gd name="T24" fmla="*/ 0 w 326"/>
                      <a:gd name="T25" fmla="*/ 0 h 355"/>
                      <a:gd name="T26" fmla="*/ 0 w 326"/>
                      <a:gd name="T27" fmla="*/ 0 h 355"/>
                      <a:gd name="T28" fmla="*/ 0 w 326"/>
                      <a:gd name="T29" fmla="*/ 0 h 355"/>
                      <a:gd name="T30" fmla="*/ 0 w 326"/>
                      <a:gd name="T31" fmla="*/ 0 h 355"/>
                      <a:gd name="T32" fmla="*/ 0 w 326"/>
                      <a:gd name="T33" fmla="*/ 0 h 355"/>
                      <a:gd name="T34" fmla="*/ 0 w 326"/>
                      <a:gd name="T35" fmla="*/ 0 h 355"/>
                      <a:gd name="T36" fmla="*/ 0 w 326"/>
                      <a:gd name="T37" fmla="*/ 0 h 355"/>
                      <a:gd name="T38" fmla="*/ 0 w 326"/>
                      <a:gd name="T39" fmla="*/ 0 h 355"/>
                      <a:gd name="T40" fmla="*/ 0 w 326"/>
                      <a:gd name="T41" fmla="*/ 0 h 355"/>
                      <a:gd name="T42" fmla="*/ 0 w 326"/>
                      <a:gd name="T43" fmla="*/ 0 h 355"/>
                      <a:gd name="T44" fmla="*/ 0 w 326"/>
                      <a:gd name="T45" fmla="*/ 0 h 355"/>
                      <a:gd name="T46" fmla="*/ 0 w 326"/>
                      <a:gd name="T47" fmla="*/ 0 h 355"/>
                      <a:gd name="T48" fmla="*/ 0 w 326"/>
                      <a:gd name="T49" fmla="*/ 0 h 355"/>
                      <a:gd name="T50" fmla="*/ 0 w 326"/>
                      <a:gd name="T51" fmla="*/ 0 h 355"/>
                      <a:gd name="T52" fmla="*/ 0 w 326"/>
                      <a:gd name="T53" fmla="*/ 0 h 355"/>
                      <a:gd name="T54" fmla="*/ 0 w 326"/>
                      <a:gd name="T55" fmla="*/ 0 h 355"/>
                      <a:gd name="T56" fmla="*/ 0 w 326"/>
                      <a:gd name="T57" fmla="*/ 0 h 355"/>
                      <a:gd name="T58" fmla="*/ 0 w 326"/>
                      <a:gd name="T59" fmla="*/ 0 h 355"/>
                      <a:gd name="T60" fmla="*/ 0 w 326"/>
                      <a:gd name="T61" fmla="*/ 0 h 355"/>
                      <a:gd name="T62" fmla="*/ 0 w 326"/>
                      <a:gd name="T63" fmla="*/ 0 h 355"/>
                      <a:gd name="T64" fmla="*/ 0 w 326"/>
                      <a:gd name="T65" fmla="*/ 0 h 355"/>
                      <a:gd name="T66" fmla="*/ 0 w 326"/>
                      <a:gd name="T67" fmla="*/ 0 h 355"/>
                      <a:gd name="T68" fmla="*/ 0 w 326"/>
                      <a:gd name="T69" fmla="*/ 0 h 355"/>
                      <a:gd name="T70" fmla="*/ 0 w 326"/>
                      <a:gd name="T71" fmla="*/ 0 h 355"/>
                      <a:gd name="T72" fmla="*/ 0 w 326"/>
                      <a:gd name="T73" fmla="*/ 0 h 355"/>
                      <a:gd name="T74" fmla="*/ 0 w 326"/>
                      <a:gd name="T75" fmla="*/ 0 h 355"/>
                      <a:gd name="T76" fmla="*/ 0 w 326"/>
                      <a:gd name="T77" fmla="*/ 0 h 355"/>
                      <a:gd name="T78" fmla="*/ 0 w 326"/>
                      <a:gd name="T79" fmla="*/ 0 h 355"/>
                      <a:gd name="T80" fmla="*/ 0 w 326"/>
                      <a:gd name="T81" fmla="*/ 0 h 355"/>
                      <a:gd name="T82" fmla="*/ 0 w 326"/>
                      <a:gd name="T83" fmla="*/ 0 h 355"/>
                      <a:gd name="T84" fmla="*/ 0 w 326"/>
                      <a:gd name="T85" fmla="*/ 0 h 355"/>
                      <a:gd name="T86" fmla="*/ 0 w 326"/>
                      <a:gd name="T87" fmla="*/ 0 h 355"/>
                      <a:gd name="T88" fmla="*/ 0 w 326"/>
                      <a:gd name="T89" fmla="*/ 0 h 355"/>
                      <a:gd name="T90" fmla="*/ 0 w 326"/>
                      <a:gd name="T91" fmla="*/ 0 h 355"/>
                      <a:gd name="T92" fmla="*/ 0 w 326"/>
                      <a:gd name="T93" fmla="*/ 0 h 355"/>
                      <a:gd name="T94" fmla="*/ 0 w 326"/>
                      <a:gd name="T95" fmla="*/ 0 h 355"/>
                      <a:gd name="T96" fmla="*/ 0 w 326"/>
                      <a:gd name="T97" fmla="*/ 0 h 355"/>
                      <a:gd name="T98" fmla="*/ 0 w 326"/>
                      <a:gd name="T99" fmla="*/ 0 h 355"/>
                      <a:gd name="T100" fmla="*/ 0 w 326"/>
                      <a:gd name="T101" fmla="*/ 0 h 355"/>
                      <a:gd name="T102" fmla="*/ 0 w 326"/>
                      <a:gd name="T103" fmla="*/ 0 h 355"/>
                      <a:gd name="T104" fmla="*/ 0 w 326"/>
                      <a:gd name="T105" fmla="*/ 0 h 355"/>
                      <a:gd name="T106" fmla="*/ 0 w 326"/>
                      <a:gd name="T107" fmla="*/ 0 h 355"/>
                      <a:gd name="T108" fmla="*/ 0 w 326"/>
                      <a:gd name="T109" fmla="*/ 0 h 355"/>
                      <a:gd name="T110" fmla="*/ 0 w 326"/>
                      <a:gd name="T111" fmla="*/ 0 h 355"/>
                      <a:gd name="T112" fmla="*/ 0 w 326"/>
                      <a:gd name="T113" fmla="*/ 0 h 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6"/>
                      <a:gd name="T172" fmla="*/ 0 h 355"/>
                      <a:gd name="T173" fmla="*/ 326 w 326"/>
                      <a:gd name="T174" fmla="*/ 355 h 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6" h="355">
                        <a:moveTo>
                          <a:pt x="0" y="0"/>
                        </a:moveTo>
                        <a:lnTo>
                          <a:pt x="12" y="11"/>
                        </a:lnTo>
                        <a:lnTo>
                          <a:pt x="23" y="21"/>
                        </a:lnTo>
                        <a:lnTo>
                          <a:pt x="34" y="30"/>
                        </a:lnTo>
                        <a:lnTo>
                          <a:pt x="43" y="37"/>
                        </a:lnTo>
                        <a:lnTo>
                          <a:pt x="52" y="43"/>
                        </a:lnTo>
                        <a:lnTo>
                          <a:pt x="61" y="48"/>
                        </a:lnTo>
                        <a:lnTo>
                          <a:pt x="69" y="52"/>
                        </a:lnTo>
                        <a:lnTo>
                          <a:pt x="77" y="55"/>
                        </a:lnTo>
                        <a:lnTo>
                          <a:pt x="95" y="59"/>
                        </a:lnTo>
                        <a:lnTo>
                          <a:pt x="115" y="63"/>
                        </a:lnTo>
                        <a:lnTo>
                          <a:pt x="138" y="65"/>
                        </a:lnTo>
                        <a:lnTo>
                          <a:pt x="165" y="68"/>
                        </a:lnTo>
                        <a:lnTo>
                          <a:pt x="179" y="71"/>
                        </a:lnTo>
                        <a:lnTo>
                          <a:pt x="190" y="76"/>
                        </a:lnTo>
                        <a:lnTo>
                          <a:pt x="201" y="83"/>
                        </a:lnTo>
                        <a:lnTo>
                          <a:pt x="212" y="91"/>
                        </a:lnTo>
                        <a:lnTo>
                          <a:pt x="222" y="102"/>
                        </a:lnTo>
                        <a:lnTo>
                          <a:pt x="231" y="115"/>
                        </a:lnTo>
                        <a:lnTo>
                          <a:pt x="240" y="129"/>
                        </a:lnTo>
                        <a:lnTo>
                          <a:pt x="251" y="145"/>
                        </a:lnTo>
                        <a:lnTo>
                          <a:pt x="260" y="163"/>
                        </a:lnTo>
                        <a:lnTo>
                          <a:pt x="268" y="185"/>
                        </a:lnTo>
                        <a:lnTo>
                          <a:pt x="277" y="207"/>
                        </a:lnTo>
                        <a:lnTo>
                          <a:pt x="286" y="232"/>
                        </a:lnTo>
                        <a:lnTo>
                          <a:pt x="305" y="289"/>
                        </a:lnTo>
                        <a:lnTo>
                          <a:pt x="326" y="355"/>
                        </a:lnTo>
                        <a:lnTo>
                          <a:pt x="323" y="332"/>
                        </a:lnTo>
                        <a:lnTo>
                          <a:pt x="319" y="309"/>
                        </a:lnTo>
                        <a:lnTo>
                          <a:pt x="313" y="283"/>
                        </a:lnTo>
                        <a:lnTo>
                          <a:pt x="307" y="259"/>
                        </a:lnTo>
                        <a:lnTo>
                          <a:pt x="301" y="234"/>
                        </a:lnTo>
                        <a:lnTo>
                          <a:pt x="293" y="211"/>
                        </a:lnTo>
                        <a:lnTo>
                          <a:pt x="285" y="187"/>
                        </a:lnTo>
                        <a:lnTo>
                          <a:pt x="276" y="164"/>
                        </a:lnTo>
                        <a:lnTo>
                          <a:pt x="266" y="143"/>
                        </a:lnTo>
                        <a:lnTo>
                          <a:pt x="255" y="124"/>
                        </a:lnTo>
                        <a:lnTo>
                          <a:pt x="241" y="106"/>
                        </a:lnTo>
                        <a:lnTo>
                          <a:pt x="228" y="89"/>
                        </a:lnTo>
                        <a:lnTo>
                          <a:pt x="221" y="81"/>
                        </a:lnTo>
                        <a:lnTo>
                          <a:pt x="214" y="75"/>
                        </a:lnTo>
                        <a:lnTo>
                          <a:pt x="206" y="69"/>
                        </a:lnTo>
                        <a:lnTo>
                          <a:pt x="198" y="63"/>
                        </a:lnTo>
                        <a:lnTo>
                          <a:pt x="190" y="59"/>
                        </a:lnTo>
                        <a:lnTo>
                          <a:pt x="181" y="54"/>
                        </a:lnTo>
                        <a:lnTo>
                          <a:pt x="171" y="51"/>
                        </a:lnTo>
                        <a:lnTo>
                          <a:pt x="162" y="49"/>
                        </a:lnTo>
                        <a:lnTo>
                          <a:pt x="137" y="43"/>
                        </a:lnTo>
                        <a:lnTo>
                          <a:pt x="115" y="40"/>
                        </a:lnTo>
                        <a:lnTo>
                          <a:pt x="94" y="37"/>
                        </a:lnTo>
                        <a:lnTo>
                          <a:pt x="76" y="34"/>
                        </a:lnTo>
                        <a:lnTo>
                          <a:pt x="58" y="30"/>
                        </a:lnTo>
                        <a:lnTo>
                          <a:pt x="41" y="23"/>
                        </a:lnTo>
                        <a:lnTo>
                          <a:pt x="31" y="19"/>
                        </a:lnTo>
                        <a:lnTo>
                          <a:pt x="21" y="13"/>
                        </a:lnTo>
                        <a:lnTo>
                          <a:pt x="11" y="7"/>
                        </a:lnTo>
                        <a:lnTo>
                          <a:pt x="0"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0" name="Freeform 1268"/>
                  <p:cNvSpPr>
                    <a:spLocks/>
                  </p:cNvSpPr>
                  <p:nvPr/>
                </p:nvSpPr>
                <p:spPr bwMode="auto">
                  <a:xfrm>
                    <a:off x="1487" y="2597"/>
                    <a:ext cx="52" cy="34"/>
                  </a:xfrm>
                  <a:custGeom>
                    <a:avLst/>
                    <a:gdLst>
                      <a:gd name="T0" fmla="*/ 0 w 671"/>
                      <a:gd name="T1" fmla="*/ 0 h 444"/>
                      <a:gd name="T2" fmla="*/ 0 w 671"/>
                      <a:gd name="T3" fmla="*/ 0 h 444"/>
                      <a:gd name="T4" fmla="*/ 0 w 671"/>
                      <a:gd name="T5" fmla="*/ 0 h 444"/>
                      <a:gd name="T6" fmla="*/ 0 w 671"/>
                      <a:gd name="T7" fmla="*/ 0 h 444"/>
                      <a:gd name="T8" fmla="*/ 0 w 671"/>
                      <a:gd name="T9" fmla="*/ 0 h 444"/>
                      <a:gd name="T10" fmla="*/ 0 w 671"/>
                      <a:gd name="T11" fmla="*/ 0 h 444"/>
                      <a:gd name="T12" fmla="*/ 0 w 671"/>
                      <a:gd name="T13" fmla="*/ 0 h 444"/>
                      <a:gd name="T14" fmla="*/ 0 w 671"/>
                      <a:gd name="T15" fmla="*/ 0 h 444"/>
                      <a:gd name="T16" fmla="*/ 0 w 671"/>
                      <a:gd name="T17" fmla="*/ 0 h 444"/>
                      <a:gd name="T18" fmla="*/ 0 w 671"/>
                      <a:gd name="T19" fmla="*/ 0 h 444"/>
                      <a:gd name="T20" fmla="*/ 0 w 671"/>
                      <a:gd name="T21" fmla="*/ 0 h 444"/>
                      <a:gd name="T22" fmla="*/ 0 w 671"/>
                      <a:gd name="T23" fmla="*/ 0 h 444"/>
                      <a:gd name="T24" fmla="*/ 0 w 671"/>
                      <a:gd name="T25" fmla="*/ 0 h 444"/>
                      <a:gd name="T26" fmla="*/ 0 w 671"/>
                      <a:gd name="T27" fmla="*/ 0 h 444"/>
                      <a:gd name="T28" fmla="*/ 0 w 671"/>
                      <a:gd name="T29" fmla="*/ 0 h 444"/>
                      <a:gd name="T30" fmla="*/ 0 w 671"/>
                      <a:gd name="T31" fmla="*/ 0 h 444"/>
                      <a:gd name="T32" fmla="*/ 0 w 671"/>
                      <a:gd name="T33" fmla="*/ 0 h 444"/>
                      <a:gd name="T34" fmla="*/ 0 w 671"/>
                      <a:gd name="T35" fmla="*/ 0 h 444"/>
                      <a:gd name="T36" fmla="*/ 0 w 671"/>
                      <a:gd name="T37" fmla="*/ 0 h 444"/>
                      <a:gd name="T38" fmla="*/ 0 w 671"/>
                      <a:gd name="T39" fmla="*/ 0 h 444"/>
                      <a:gd name="T40" fmla="*/ 0 w 671"/>
                      <a:gd name="T41" fmla="*/ 0 h 444"/>
                      <a:gd name="T42" fmla="*/ 0 w 671"/>
                      <a:gd name="T43" fmla="*/ 0 h 444"/>
                      <a:gd name="T44" fmla="*/ 0 w 671"/>
                      <a:gd name="T45" fmla="*/ 0 h 444"/>
                      <a:gd name="T46" fmla="*/ 0 w 671"/>
                      <a:gd name="T47" fmla="*/ 0 h 444"/>
                      <a:gd name="T48" fmla="*/ 0 w 671"/>
                      <a:gd name="T49" fmla="*/ 0 h 444"/>
                      <a:gd name="T50" fmla="*/ 0 w 671"/>
                      <a:gd name="T51" fmla="*/ 0 h 444"/>
                      <a:gd name="T52" fmla="*/ 0 w 671"/>
                      <a:gd name="T53" fmla="*/ 0 h 444"/>
                      <a:gd name="T54" fmla="*/ 0 w 671"/>
                      <a:gd name="T55" fmla="*/ 0 h 444"/>
                      <a:gd name="T56" fmla="*/ 0 w 671"/>
                      <a:gd name="T57" fmla="*/ 0 h 444"/>
                      <a:gd name="T58" fmla="*/ 0 w 671"/>
                      <a:gd name="T59" fmla="*/ 0 h 444"/>
                      <a:gd name="T60" fmla="*/ 0 w 671"/>
                      <a:gd name="T61" fmla="*/ 0 h 444"/>
                      <a:gd name="T62" fmla="*/ 0 w 671"/>
                      <a:gd name="T63" fmla="*/ 0 h 444"/>
                      <a:gd name="T64" fmla="*/ 0 w 671"/>
                      <a:gd name="T65" fmla="*/ 0 h 444"/>
                      <a:gd name="T66" fmla="*/ 0 w 671"/>
                      <a:gd name="T67" fmla="*/ 0 h 444"/>
                      <a:gd name="T68" fmla="*/ 0 w 671"/>
                      <a:gd name="T69" fmla="*/ 0 h 444"/>
                      <a:gd name="T70" fmla="*/ 0 w 671"/>
                      <a:gd name="T71" fmla="*/ 0 h 444"/>
                      <a:gd name="T72" fmla="*/ 0 w 671"/>
                      <a:gd name="T73" fmla="*/ 0 h 444"/>
                      <a:gd name="T74" fmla="*/ 0 w 671"/>
                      <a:gd name="T75" fmla="*/ 0 h 444"/>
                      <a:gd name="T76" fmla="*/ 0 w 671"/>
                      <a:gd name="T77" fmla="*/ 0 h 444"/>
                      <a:gd name="T78" fmla="*/ 0 w 671"/>
                      <a:gd name="T79" fmla="*/ 0 h 444"/>
                      <a:gd name="T80" fmla="*/ 0 w 671"/>
                      <a:gd name="T81" fmla="*/ 0 h 444"/>
                      <a:gd name="T82" fmla="*/ 0 w 671"/>
                      <a:gd name="T83" fmla="*/ 0 h 444"/>
                      <a:gd name="T84" fmla="*/ 0 w 671"/>
                      <a:gd name="T85" fmla="*/ 0 h 444"/>
                      <a:gd name="T86" fmla="*/ 0 w 671"/>
                      <a:gd name="T87" fmla="*/ 0 h 444"/>
                      <a:gd name="T88" fmla="*/ 0 w 671"/>
                      <a:gd name="T89" fmla="*/ 0 h 444"/>
                      <a:gd name="T90" fmla="*/ 0 w 671"/>
                      <a:gd name="T91" fmla="*/ 0 h 444"/>
                      <a:gd name="T92" fmla="*/ 0 w 671"/>
                      <a:gd name="T93" fmla="*/ 0 h 444"/>
                      <a:gd name="T94" fmla="*/ 0 w 671"/>
                      <a:gd name="T95" fmla="*/ 0 h 444"/>
                      <a:gd name="T96" fmla="*/ 0 w 671"/>
                      <a:gd name="T97" fmla="*/ 0 h 4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1"/>
                      <a:gd name="T148" fmla="*/ 0 h 444"/>
                      <a:gd name="T149" fmla="*/ 671 w 671"/>
                      <a:gd name="T150" fmla="*/ 444 h 4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1" h="444">
                        <a:moveTo>
                          <a:pt x="63" y="444"/>
                        </a:moveTo>
                        <a:lnTo>
                          <a:pt x="55" y="429"/>
                        </a:lnTo>
                        <a:lnTo>
                          <a:pt x="46" y="415"/>
                        </a:lnTo>
                        <a:lnTo>
                          <a:pt x="37" y="399"/>
                        </a:lnTo>
                        <a:lnTo>
                          <a:pt x="28" y="385"/>
                        </a:lnTo>
                        <a:lnTo>
                          <a:pt x="20" y="370"/>
                        </a:lnTo>
                        <a:lnTo>
                          <a:pt x="11" y="354"/>
                        </a:lnTo>
                        <a:lnTo>
                          <a:pt x="5" y="339"/>
                        </a:lnTo>
                        <a:lnTo>
                          <a:pt x="1" y="321"/>
                        </a:lnTo>
                        <a:lnTo>
                          <a:pt x="0" y="317"/>
                        </a:lnTo>
                        <a:lnTo>
                          <a:pt x="0" y="312"/>
                        </a:lnTo>
                        <a:lnTo>
                          <a:pt x="1" y="307"/>
                        </a:lnTo>
                        <a:lnTo>
                          <a:pt x="2" y="302"/>
                        </a:lnTo>
                        <a:lnTo>
                          <a:pt x="6" y="293"/>
                        </a:lnTo>
                        <a:lnTo>
                          <a:pt x="11" y="283"/>
                        </a:lnTo>
                        <a:lnTo>
                          <a:pt x="15" y="274"/>
                        </a:lnTo>
                        <a:lnTo>
                          <a:pt x="21" y="263"/>
                        </a:lnTo>
                        <a:lnTo>
                          <a:pt x="24" y="254"/>
                        </a:lnTo>
                        <a:lnTo>
                          <a:pt x="25" y="244"/>
                        </a:lnTo>
                        <a:lnTo>
                          <a:pt x="26" y="235"/>
                        </a:lnTo>
                        <a:lnTo>
                          <a:pt x="29" y="226"/>
                        </a:lnTo>
                        <a:lnTo>
                          <a:pt x="33" y="218"/>
                        </a:lnTo>
                        <a:lnTo>
                          <a:pt x="38" y="210"/>
                        </a:lnTo>
                        <a:lnTo>
                          <a:pt x="43" y="201"/>
                        </a:lnTo>
                        <a:lnTo>
                          <a:pt x="48" y="192"/>
                        </a:lnTo>
                        <a:lnTo>
                          <a:pt x="52" y="183"/>
                        </a:lnTo>
                        <a:lnTo>
                          <a:pt x="55" y="174"/>
                        </a:lnTo>
                        <a:lnTo>
                          <a:pt x="59" y="163"/>
                        </a:lnTo>
                        <a:lnTo>
                          <a:pt x="64" y="153"/>
                        </a:lnTo>
                        <a:lnTo>
                          <a:pt x="70" y="143"/>
                        </a:lnTo>
                        <a:lnTo>
                          <a:pt x="78" y="134"/>
                        </a:lnTo>
                        <a:lnTo>
                          <a:pt x="86" y="124"/>
                        </a:lnTo>
                        <a:lnTo>
                          <a:pt x="95" y="117"/>
                        </a:lnTo>
                        <a:lnTo>
                          <a:pt x="105" y="111"/>
                        </a:lnTo>
                        <a:lnTo>
                          <a:pt x="114" y="106"/>
                        </a:lnTo>
                        <a:lnTo>
                          <a:pt x="135" y="99"/>
                        </a:lnTo>
                        <a:lnTo>
                          <a:pt x="153" y="94"/>
                        </a:lnTo>
                        <a:lnTo>
                          <a:pt x="171" y="90"/>
                        </a:lnTo>
                        <a:lnTo>
                          <a:pt x="187" y="87"/>
                        </a:lnTo>
                        <a:lnTo>
                          <a:pt x="203" y="84"/>
                        </a:lnTo>
                        <a:lnTo>
                          <a:pt x="220" y="81"/>
                        </a:lnTo>
                        <a:lnTo>
                          <a:pt x="239" y="76"/>
                        </a:lnTo>
                        <a:lnTo>
                          <a:pt x="260" y="69"/>
                        </a:lnTo>
                        <a:lnTo>
                          <a:pt x="264" y="68"/>
                        </a:lnTo>
                        <a:lnTo>
                          <a:pt x="267" y="65"/>
                        </a:lnTo>
                        <a:lnTo>
                          <a:pt x="270" y="62"/>
                        </a:lnTo>
                        <a:lnTo>
                          <a:pt x="272" y="58"/>
                        </a:lnTo>
                        <a:lnTo>
                          <a:pt x="277" y="50"/>
                        </a:lnTo>
                        <a:lnTo>
                          <a:pt x="282" y="42"/>
                        </a:lnTo>
                        <a:lnTo>
                          <a:pt x="286" y="33"/>
                        </a:lnTo>
                        <a:lnTo>
                          <a:pt x="291" y="25"/>
                        </a:lnTo>
                        <a:lnTo>
                          <a:pt x="294" y="22"/>
                        </a:lnTo>
                        <a:lnTo>
                          <a:pt x="297" y="19"/>
                        </a:lnTo>
                        <a:lnTo>
                          <a:pt x="301" y="17"/>
                        </a:lnTo>
                        <a:lnTo>
                          <a:pt x="304" y="15"/>
                        </a:lnTo>
                        <a:lnTo>
                          <a:pt x="310" y="14"/>
                        </a:lnTo>
                        <a:lnTo>
                          <a:pt x="314" y="13"/>
                        </a:lnTo>
                        <a:lnTo>
                          <a:pt x="319" y="13"/>
                        </a:lnTo>
                        <a:lnTo>
                          <a:pt x="324" y="14"/>
                        </a:lnTo>
                        <a:lnTo>
                          <a:pt x="334" y="16"/>
                        </a:lnTo>
                        <a:lnTo>
                          <a:pt x="343" y="19"/>
                        </a:lnTo>
                        <a:lnTo>
                          <a:pt x="353" y="22"/>
                        </a:lnTo>
                        <a:lnTo>
                          <a:pt x="363" y="25"/>
                        </a:lnTo>
                        <a:lnTo>
                          <a:pt x="367" y="25"/>
                        </a:lnTo>
                        <a:lnTo>
                          <a:pt x="372" y="25"/>
                        </a:lnTo>
                        <a:lnTo>
                          <a:pt x="376" y="24"/>
                        </a:lnTo>
                        <a:lnTo>
                          <a:pt x="381" y="22"/>
                        </a:lnTo>
                        <a:lnTo>
                          <a:pt x="427" y="0"/>
                        </a:lnTo>
                        <a:lnTo>
                          <a:pt x="442" y="3"/>
                        </a:lnTo>
                        <a:lnTo>
                          <a:pt x="459" y="4"/>
                        </a:lnTo>
                        <a:lnTo>
                          <a:pt x="475" y="5"/>
                        </a:lnTo>
                        <a:lnTo>
                          <a:pt x="491" y="6"/>
                        </a:lnTo>
                        <a:lnTo>
                          <a:pt x="499" y="7"/>
                        </a:lnTo>
                        <a:lnTo>
                          <a:pt x="506" y="9"/>
                        </a:lnTo>
                        <a:lnTo>
                          <a:pt x="514" y="10"/>
                        </a:lnTo>
                        <a:lnTo>
                          <a:pt x="520" y="13"/>
                        </a:lnTo>
                        <a:lnTo>
                          <a:pt x="528" y="16"/>
                        </a:lnTo>
                        <a:lnTo>
                          <a:pt x="533" y="20"/>
                        </a:lnTo>
                        <a:lnTo>
                          <a:pt x="538" y="24"/>
                        </a:lnTo>
                        <a:lnTo>
                          <a:pt x="542" y="30"/>
                        </a:lnTo>
                        <a:lnTo>
                          <a:pt x="545" y="36"/>
                        </a:lnTo>
                        <a:lnTo>
                          <a:pt x="546" y="41"/>
                        </a:lnTo>
                        <a:lnTo>
                          <a:pt x="546" y="47"/>
                        </a:lnTo>
                        <a:lnTo>
                          <a:pt x="546" y="52"/>
                        </a:lnTo>
                        <a:lnTo>
                          <a:pt x="544" y="65"/>
                        </a:lnTo>
                        <a:lnTo>
                          <a:pt x="541" y="77"/>
                        </a:lnTo>
                        <a:lnTo>
                          <a:pt x="537" y="88"/>
                        </a:lnTo>
                        <a:lnTo>
                          <a:pt x="534" y="100"/>
                        </a:lnTo>
                        <a:lnTo>
                          <a:pt x="533" y="106"/>
                        </a:lnTo>
                        <a:lnTo>
                          <a:pt x="533" y="112"/>
                        </a:lnTo>
                        <a:lnTo>
                          <a:pt x="533" y="118"/>
                        </a:lnTo>
                        <a:lnTo>
                          <a:pt x="535" y="124"/>
                        </a:lnTo>
                        <a:lnTo>
                          <a:pt x="537" y="133"/>
                        </a:lnTo>
                        <a:lnTo>
                          <a:pt x="540" y="140"/>
                        </a:lnTo>
                        <a:lnTo>
                          <a:pt x="543" y="146"/>
                        </a:lnTo>
                        <a:lnTo>
                          <a:pt x="547" y="151"/>
                        </a:lnTo>
                        <a:lnTo>
                          <a:pt x="555" y="161"/>
                        </a:lnTo>
                        <a:lnTo>
                          <a:pt x="563" y="170"/>
                        </a:lnTo>
                        <a:lnTo>
                          <a:pt x="572" y="179"/>
                        </a:lnTo>
                        <a:lnTo>
                          <a:pt x="580" y="189"/>
                        </a:lnTo>
                        <a:lnTo>
                          <a:pt x="584" y="194"/>
                        </a:lnTo>
                        <a:lnTo>
                          <a:pt x="588" y="201"/>
                        </a:lnTo>
                        <a:lnTo>
                          <a:pt x="591" y="208"/>
                        </a:lnTo>
                        <a:lnTo>
                          <a:pt x="594" y="215"/>
                        </a:lnTo>
                        <a:lnTo>
                          <a:pt x="597" y="221"/>
                        </a:lnTo>
                        <a:lnTo>
                          <a:pt x="597" y="228"/>
                        </a:lnTo>
                        <a:lnTo>
                          <a:pt x="597" y="234"/>
                        </a:lnTo>
                        <a:lnTo>
                          <a:pt x="594" y="241"/>
                        </a:lnTo>
                        <a:lnTo>
                          <a:pt x="589" y="254"/>
                        </a:lnTo>
                        <a:lnTo>
                          <a:pt x="583" y="268"/>
                        </a:lnTo>
                        <a:lnTo>
                          <a:pt x="576" y="282"/>
                        </a:lnTo>
                        <a:lnTo>
                          <a:pt x="571" y="296"/>
                        </a:lnTo>
                        <a:lnTo>
                          <a:pt x="570" y="302"/>
                        </a:lnTo>
                        <a:lnTo>
                          <a:pt x="569" y="309"/>
                        </a:lnTo>
                        <a:lnTo>
                          <a:pt x="570" y="315"/>
                        </a:lnTo>
                        <a:lnTo>
                          <a:pt x="571" y="321"/>
                        </a:lnTo>
                        <a:lnTo>
                          <a:pt x="575" y="330"/>
                        </a:lnTo>
                        <a:lnTo>
                          <a:pt x="579" y="337"/>
                        </a:lnTo>
                        <a:lnTo>
                          <a:pt x="584" y="346"/>
                        </a:lnTo>
                        <a:lnTo>
                          <a:pt x="589" y="353"/>
                        </a:lnTo>
                        <a:lnTo>
                          <a:pt x="602" y="366"/>
                        </a:lnTo>
                        <a:lnTo>
                          <a:pt x="616" y="379"/>
                        </a:lnTo>
                        <a:lnTo>
                          <a:pt x="630" y="391"/>
                        </a:lnTo>
                        <a:lnTo>
                          <a:pt x="644" y="403"/>
                        </a:lnTo>
                        <a:lnTo>
                          <a:pt x="657" y="416"/>
                        </a:lnTo>
                        <a:lnTo>
                          <a:pt x="671" y="429"/>
                        </a:lnTo>
                        <a:lnTo>
                          <a:pt x="645" y="412"/>
                        </a:lnTo>
                        <a:lnTo>
                          <a:pt x="620" y="394"/>
                        </a:lnTo>
                        <a:lnTo>
                          <a:pt x="593" y="378"/>
                        </a:lnTo>
                        <a:lnTo>
                          <a:pt x="567" y="362"/>
                        </a:lnTo>
                        <a:lnTo>
                          <a:pt x="541" y="345"/>
                        </a:lnTo>
                        <a:lnTo>
                          <a:pt x="516" y="326"/>
                        </a:lnTo>
                        <a:lnTo>
                          <a:pt x="504" y="316"/>
                        </a:lnTo>
                        <a:lnTo>
                          <a:pt x="493" y="306"/>
                        </a:lnTo>
                        <a:lnTo>
                          <a:pt x="483" y="295"/>
                        </a:lnTo>
                        <a:lnTo>
                          <a:pt x="473" y="283"/>
                        </a:lnTo>
                        <a:lnTo>
                          <a:pt x="467" y="275"/>
                        </a:lnTo>
                        <a:lnTo>
                          <a:pt x="462" y="266"/>
                        </a:lnTo>
                        <a:lnTo>
                          <a:pt x="459" y="257"/>
                        </a:lnTo>
                        <a:lnTo>
                          <a:pt x="456" y="247"/>
                        </a:lnTo>
                        <a:lnTo>
                          <a:pt x="452" y="226"/>
                        </a:lnTo>
                        <a:lnTo>
                          <a:pt x="448" y="205"/>
                        </a:lnTo>
                        <a:lnTo>
                          <a:pt x="445" y="183"/>
                        </a:lnTo>
                        <a:lnTo>
                          <a:pt x="440" y="163"/>
                        </a:lnTo>
                        <a:lnTo>
                          <a:pt x="436" y="154"/>
                        </a:lnTo>
                        <a:lnTo>
                          <a:pt x="432" y="145"/>
                        </a:lnTo>
                        <a:lnTo>
                          <a:pt x="426" y="137"/>
                        </a:lnTo>
                        <a:lnTo>
                          <a:pt x="420" y="130"/>
                        </a:lnTo>
                        <a:lnTo>
                          <a:pt x="414" y="125"/>
                        </a:lnTo>
                        <a:lnTo>
                          <a:pt x="408" y="122"/>
                        </a:lnTo>
                        <a:lnTo>
                          <a:pt x="402" y="120"/>
                        </a:lnTo>
                        <a:lnTo>
                          <a:pt x="396" y="119"/>
                        </a:lnTo>
                        <a:lnTo>
                          <a:pt x="389" y="119"/>
                        </a:lnTo>
                        <a:lnTo>
                          <a:pt x="382" y="119"/>
                        </a:lnTo>
                        <a:lnTo>
                          <a:pt x="374" y="120"/>
                        </a:lnTo>
                        <a:lnTo>
                          <a:pt x="367" y="122"/>
                        </a:lnTo>
                        <a:lnTo>
                          <a:pt x="353" y="126"/>
                        </a:lnTo>
                        <a:lnTo>
                          <a:pt x="339" y="133"/>
                        </a:lnTo>
                        <a:lnTo>
                          <a:pt x="325" y="139"/>
                        </a:lnTo>
                        <a:lnTo>
                          <a:pt x="313" y="145"/>
                        </a:lnTo>
                        <a:lnTo>
                          <a:pt x="311" y="147"/>
                        </a:lnTo>
                        <a:lnTo>
                          <a:pt x="309" y="150"/>
                        </a:lnTo>
                        <a:lnTo>
                          <a:pt x="307" y="153"/>
                        </a:lnTo>
                        <a:lnTo>
                          <a:pt x="306" y="156"/>
                        </a:lnTo>
                        <a:lnTo>
                          <a:pt x="306" y="163"/>
                        </a:lnTo>
                        <a:lnTo>
                          <a:pt x="304" y="171"/>
                        </a:lnTo>
                        <a:lnTo>
                          <a:pt x="304" y="180"/>
                        </a:lnTo>
                        <a:lnTo>
                          <a:pt x="303" y="187"/>
                        </a:lnTo>
                        <a:lnTo>
                          <a:pt x="303" y="191"/>
                        </a:lnTo>
                        <a:lnTo>
                          <a:pt x="301" y="194"/>
                        </a:lnTo>
                        <a:lnTo>
                          <a:pt x="299" y="196"/>
                        </a:lnTo>
                        <a:lnTo>
                          <a:pt x="297" y="200"/>
                        </a:lnTo>
                        <a:lnTo>
                          <a:pt x="290" y="205"/>
                        </a:lnTo>
                        <a:lnTo>
                          <a:pt x="284" y="208"/>
                        </a:lnTo>
                        <a:lnTo>
                          <a:pt x="278" y="210"/>
                        </a:lnTo>
                        <a:lnTo>
                          <a:pt x="273" y="212"/>
                        </a:lnTo>
                        <a:lnTo>
                          <a:pt x="267" y="214"/>
                        </a:lnTo>
                        <a:lnTo>
                          <a:pt x="262" y="217"/>
                        </a:lnTo>
                        <a:lnTo>
                          <a:pt x="256" y="220"/>
                        </a:lnTo>
                        <a:lnTo>
                          <a:pt x="249" y="226"/>
                        </a:lnTo>
                        <a:lnTo>
                          <a:pt x="243" y="231"/>
                        </a:lnTo>
                        <a:lnTo>
                          <a:pt x="237" y="236"/>
                        </a:lnTo>
                        <a:lnTo>
                          <a:pt x="231" y="242"/>
                        </a:lnTo>
                        <a:lnTo>
                          <a:pt x="225" y="248"/>
                        </a:lnTo>
                        <a:lnTo>
                          <a:pt x="220" y="255"/>
                        </a:lnTo>
                        <a:lnTo>
                          <a:pt x="215" y="262"/>
                        </a:lnTo>
                        <a:lnTo>
                          <a:pt x="210" y="268"/>
                        </a:lnTo>
                        <a:lnTo>
                          <a:pt x="206" y="276"/>
                        </a:lnTo>
                        <a:lnTo>
                          <a:pt x="190" y="298"/>
                        </a:lnTo>
                        <a:lnTo>
                          <a:pt x="173" y="319"/>
                        </a:lnTo>
                        <a:lnTo>
                          <a:pt x="154" y="341"/>
                        </a:lnTo>
                        <a:lnTo>
                          <a:pt x="136" y="362"/>
                        </a:lnTo>
                        <a:lnTo>
                          <a:pt x="118" y="382"/>
                        </a:lnTo>
                        <a:lnTo>
                          <a:pt x="99" y="402"/>
                        </a:lnTo>
                        <a:lnTo>
                          <a:pt x="80" y="424"/>
                        </a:lnTo>
                        <a:lnTo>
                          <a:pt x="63" y="44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1" name="Freeform 1269"/>
                  <p:cNvSpPr>
                    <a:spLocks/>
                  </p:cNvSpPr>
                  <p:nvPr/>
                </p:nvSpPr>
                <p:spPr bwMode="auto">
                  <a:xfrm>
                    <a:off x="1491" y="2602"/>
                    <a:ext cx="25" cy="30"/>
                  </a:xfrm>
                  <a:custGeom>
                    <a:avLst/>
                    <a:gdLst>
                      <a:gd name="T0" fmla="*/ 0 w 332"/>
                      <a:gd name="T1" fmla="*/ 0 h 384"/>
                      <a:gd name="T2" fmla="*/ 0 w 332"/>
                      <a:gd name="T3" fmla="*/ 0 h 384"/>
                      <a:gd name="T4" fmla="*/ 0 w 332"/>
                      <a:gd name="T5" fmla="*/ 0 h 384"/>
                      <a:gd name="T6" fmla="*/ 0 w 332"/>
                      <a:gd name="T7" fmla="*/ 0 h 384"/>
                      <a:gd name="T8" fmla="*/ 0 w 332"/>
                      <a:gd name="T9" fmla="*/ 0 h 384"/>
                      <a:gd name="T10" fmla="*/ 0 w 332"/>
                      <a:gd name="T11" fmla="*/ 0 h 384"/>
                      <a:gd name="T12" fmla="*/ 0 w 332"/>
                      <a:gd name="T13" fmla="*/ 0 h 384"/>
                      <a:gd name="T14" fmla="*/ 0 w 332"/>
                      <a:gd name="T15" fmla="*/ 0 h 384"/>
                      <a:gd name="T16" fmla="*/ 0 w 332"/>
                      <a:gd name="T17" fmla="*/ 0 h 384"/>
                      <a:gd name="T18" fmla="*/ 0 w 332"/>
                      <a:gd name="T19" fmla="*/ 0 h 384"/>
                      <a:gd name="T20" fmla="*/ 0 w 332"/>
                      <a:gd name="T21" fmla="*/ 0 h 384"/>
                      <a:gd name="T22" fmla="*/ 0 w 332"/>
                      <a:gd name="T23" fmla="*/ 0 h 384"/>
                      <a:gd name="T24" fmla="*/ 0 w 332"/>
                      <a:gd name="T25" fmla="*/ 0 h 384"/>
                      <a:gd name="T26" fmla="*/ 0 w 332"/>
                      <a:gd name="T27" fmla="*/ 0 h 384"/>
                      <a:gd name="T28" fmla="*/ 0 w 332"/>
                      <a:gd name="T29" fmla="*/ 0 h 384"/>
                      <a:gd name="T30" fmla="*/ 0 w 332"/>
                      <a:gd name="T31" fmla="*/ 0 h 384"/>
                      <a:gd name="T32" fmla="*/ 0 w 332"/>
                      <a:gd name="T33" fmla="*/ 0 h 384"/>
                      <a:gd name="T34" fmla="*/ 0 w 332"/>
                      <a:gd name="T35" fmla="*/ 0 h 384"/>
                      <a:gd name="T36" fmla="*/ 0 w 332"/>
                      <a:gd name="T37" fmla="*/ 0 h 384"/>
                      <a:gd name="T38" fmla="*/ 0 w 332"/>
                      <a:gd name="T39" fmla="*/ 0 h 384"/>
                      <a:gd name="T40" fmla="*/ 0 w 332"/>
                      <a:gd name="T41" fmla="*/ 0 h 384"/>
                      <a:gd name="T42" fmla="*/ 0 w 332"/>
                      <a:gd name="T43" fmla="*/ 0 h 384"/>
                      <a:gd name="T44" fmla="*/ 0 w 332"/>
                      <a:gd name="T45" fmla="*/ 0 h 384"/>
                      <a:gd name="T46" fmla="*/ 0 w 332"/>
                      <a:gd name="T47" fmla="*/ 0 h 384"/>
                      <a:gd name="T48" fmla="*/ 0 w 332"/>
                      <a:gd name="T49" fmla="*/ 0 h 384"/>
                      <a:gd name="T50" fmla="*/ 0 w 332"/>
                      <a:gd name="T51" fmla="*/ 0 h 384"/>
                      <a:gd name="T52" fmla="*/ 0 w 332"/>
                      <a:gd name="T53" fmla="*/ 0 h 384"/>
                      <a:gd name="T54" fmla="*/ 0 w 332"/>
                      <a:gd name="T55" fmla="*/ 0 h 384"/>
                      <a:gd name="T56" fmla="*/ 0 w 332"/>
                      <a:gd name="T57" fmla="*/ 0 h 384"/>
                      <a:gd name="T58" fmla="*/ 0 w 332"/>
                      <a:gd name="T59" fmla="*/ 0 h 384"/>
                      <a:gd name="T60" fmla="*/ 0 w 332"/>
                      <a:gd name="T61" fmla="*/ 0 h 384"/>
                      <a:gd name="T62" fmla="*/ 0 w 332"/>
                      <a:gd name="T63" fmla="*/ 0 h 384"/>
                      <a:gd name="T64" fmla="*/ 0 w 332"/>
                      <a:gd name="T65" fmla="*/ 0 h 384"/>
                      <a:gd name="T66" fmla="*/ 0 w 332"/>
                      <a:gd name="T67" fmla="*/ 0 h 384"/>
                      <a:gd name="T68" fmla="*/ 0 w 332"/>
                      <a:gd name="T69" fmla="*/ 0 h 384"/>
                      <a:gd name="T70" fmla="*/ 0 w 332"/>
                      <a:gd name="T71" fmla="*/ 0 h 384"/>
                      <a:gd name="T72" fmla="*/ 0 w 332"/>
                      <a:gd name="T73" fmla="*/ 0 h 384"/>
                      <a:gd name="T74" fmla="*/ 0 w 332"/>
                      <a:gd name="T75" fmla="*/ 0 h 384"/>
                      <a:gd name="T76" fmla="*/ 0 w 332"/>
                      <a:gd name="T77" fmla="*/ 0 h 384"/>
                      <a:gd name="T78" fmla="*/ 0 w 332"/>
                      <a:gd name="T79" fmla="*/ 0 h 384"/>
                      <a:gd name="T80" fmla="*/ 0 w 332"/>
                      <a:gd name="T81" fmla="*/ 0 h 384"/>
                      <a:gd name="T82" fmla="*/ 0 w 332"/>
                      <a:gd name="T83" fmla="*/ 0 h 384"/>
                      <a:gd name="T84" fmla="*/ 0 w 332"/>
                      <a:gd name="T85" fmla="*/ 0 h 384"/>
                      <a:gd name="T86" fmla="*/ 0 w 332"/>
                      <a:gd name="T87" fmla="*/ 0 h 384"/>
                      <a:gd name="T88" fmla="*/ 0 w 332"/>
                      <a:gd name="T89" fmla="*/ 0 h 384"/>
                      <a:gd name="T90" fmla="*/ 0 w 332"/>
                      <a:gd name="T91" fmla="*/ 0 h 384"/>
                      <a:gd name="T92" fmla="*/ 0 w 332"/>
                      <a:gd name="T93" fmla="*/ 0 h 384"/>
                      <a:gd name="T94" fmla="*/ 0 w 332"/>
                      <a:gd name="T95" fmla="*/ 0 h 384"/>
                      <a:gd name="T96" fmla="*/ 0 w 332"/>
                      <a:gd name="T97" fmla="*/ 0 h 384"/>
                      <a:gd name="T98" fmla="*/ 0 w 332"/>
                      <a:gd name="T99" fmla="*/ 0 h 384"/>
                      <a:gd name="T100" fmla="*/ 0 w 332"/>
                      <a:gd name="T101" fmla="*/ 0 h 384"/>
                      <a:gd name="T102" fmla="*/ 0 w 332"/>
                      <a:gd name="T103" fmla="*/ 0 h 384"/>
                      <a:gd name="T104" fmla="*/ 0 w 332"/>
                      <a:gd name="T105" fmla="*/ 0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2"/>
                      <a:gd name="T160" fmla="*/ 0 h 384"/>
                      <a:gd name="T161" fmla="*/ 332 w 332"/>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2" h="384">
                        <a:moveTo>
                          <a:pt x="67" y="295"/>
                        </a:moveTo>
                        <a:lnTo>
                          <a:pt x="74" y="284"/>
                        </a:lnTo>
                        <a:lnTo>
                          <a:pt x="79" y="278"/>
                        </a:lnTo>
                        <a:lnTo>
                          <a:pt x="82" y="273"/>
                        </a:lnTo>
                        <a:lnTo>
                          <a:pt x="85" y="268"/>
                        </a:lnTo>
                        <a:lnTo>
                          <a:pt x="89" y="262"/>
                        </a:lnTo>
                        <a:lnTo>
                          <a:pt x="96" y="255"/>
                        </a:lnTo>
                        <a:lnTo>
                          <a:pt x="106" y="243"/>
                        </a:lnTo>
                        <a:lnTo>
                          <a:pt x="123" y="226"/>
                        </a:lnTo>
                        <a:lnTo>
                          <a:pt x="116" y="231"/>
                        </a:lnTo>
                        <a:lnTo>
                          <a:pt x="107" y="238"/>
                        </a:lnTo>
                        <a:lnTo>
                          <a:pt x="98" y="246"/>
                        </a:lnTo>
                        <a:lnTo>
                          <a:pt x="88" y="257"/>
                        </a:lnTo>
                        <a:lnTo>
                          <a:pt x="77" y="270"/>
                        </a:lnTo>
                        <a:lnTo>
                          <a:pt x="66" y="285"/>
                        </a:lnTo>
                        <a:lnTo>
                          <a:pt x="55" y="302"/>
                        </a:lnTo>
                        <a:lnTo>
                          <a:pt x="44" y="321"/>
                        </a:lnTo>
                        <a:lnTo>
                          <a:pt x="48" y="309"/>
                        </a:lnTo>
                        <a:lnTo>
                          <a:pt x="52" y="296"/>
                        </a:lnTo>
                        <a:lnTo>
                          <a:pt x="57" y="284"/>
                        </a:lnTo>
                        <a:lnTo>
                          <a:pt x="62" y="271"/>
                        </a:lnTo>
                        <a:lnTo>
                          <a:pt x="75" y="247"/>
                        </a:lnTo>
                        <a:lnTo>
                          <a:pt x="89" y="223"/>
                        </a:lnTo>
                        <a:lnTo>
                          <a:pt x="106" y="199"/>
                        </a:lnTo>
                        <a:lnTo>
                          <a:pt x="125" y="176"/>
                        </a:lnTo>
                        <a:lnTo>
                          <a:pt x="144" y="154"/>
                        </a:lnTo>
                        <a:lnTo>
                          <a:pt x="164" y="131"/>
                        </a:lnTo>
                        <a:lnTo>
                          <a:pt x="186" y="111"/>
                        </a:lnTo>
                        <a:lnTo>
                          <a:pt x="208" y="91"/>
                        </a:lnTo>
                        <a:lnTo>
                          <a:pt x="229" y="73"/>
                        </a:lnTo>
                        <a:lnTo>
                          <a:pt x="251" y="55"/>
                        </a:lnTo>
                        <a:lnTo>
                          <a:pt x="273" y="39"/>
                        </a:lnTo>
                        <a:lnTo>
                          <a:pt x="293" y="24"/>
                        </a:lnTo>
                        <a:lnTo>
                          <a:pt x="313" y="11"/>
                        </a:lnTo>
                        <a:lnTo>
                          <a:pt x="332" y="0"/>
                        </a:lnTo>
                        <a:lnTo>
                          <a:pt x="314" y="8"/>
                        </a:lnTo>
                        <a:lnTo>
                          <a:pt x="295" y="19"/>
                        </a:lnTo>
                        <a:lnTo>
                          <a:pt x="275" y="31"/>
                        </a:lnTo>
                        <a:lnTo>
                          <a:pt x="253" y="45"/>
                        </a:lnTo>
                        <a:lnTo>
                          <a:pt x="232" y="61"/>
                        </a:lnTo>
                        <a:lnTo>
                          <a:pt x="210" y="79"/>
                        </a:lnTo>
                        <a:lnTo>
                          <a:pt x="189" y="98"/>
                        </a:lnTo>
                        <a:lnTo>
                          <a:pt x="167" y="117"/>
                        </a:lnTo>
                        <a:lnTo>
                          <a:pt x="146" y="138"/>
                        </a:lnTo>
                        <a:lnTo>
                          <a:pt x="126" y="159"/>
                        </a:lnTo>
                        <a:lnTo>
                          <a:pt x="107" y="181"/>
                        </a:lnTo>
                        <a:lnTo>
                          <a:pt x="90" y="202"/>
                        </a:lnTo>
                        <a:lnTo>
                          <a:pt x="75" y="225"/>
                        </a:lnTo>
                        <a:lnTo>
                          <a:pt x="62" y="246"/>
                        </a:lnTo>
                        <a:lnTo>
                          <a:pt x="57" y="257"/>
                        </a:lnTo>
                        <a:lnTo>
                          <a:pt x="52" y="267"/>
                        </a:lnTo>
                        <a:lnTo>
                          <a:pt x="48" y="278"/>
                        </a:lnTo>
                        <a:lnTo>
                          <a:pt x="44" y="289"/>
                        </a:lnTo>
                        <a:lnTo>
                          <a:pt x="45" y="278"/>
                        </a:lnTo>
                        <a:lnTo>
                          <a:pt x="47" y="265"/>
                        </a:lnTo>
                        <a:lnTo>
                          <a:pt x="50" y="253"/>
                        </a:lnTo>
                        <a:lnTo>
                          <a:pt x="54" y="239"/>
                        </a:lnTo>
                        <a:lnTo>
                          <a:pt x="59" y="223"/>
                        </a:lnTo>
                        <a:lnTo>
                          <a:pt x="67" y="205"/>
                        </a:lnTo>
                        <a:lnTo>
                          <a:pt x="77" y="184"/>
                        </a:lnTo>
                        <a:lnTo>
                          <a:pt x="90" y="161"/>
                        </a:lnTo>
                        <a:lnTo>
                          <a:pt x="82" y="172"/>
                        </a:lnTo>
                        <a:lnTo>
                          <a:pt x="74" y="182"/>
                        </a:lnTo>
                        <a:lnTo>
                          <a:pt x="67" y="192"/>
                        </a:lnTo>
                        <a:lnTo>
                          <a:pt x="61" y="204"/>
                        </a:lnTo>
                        <a:lnTo>
                          <a:pt x="56" y="214"/>
                        </a:lnTo>
                        <a:lnTo>
                          <a:pt x="51" y="224"/>
                        </a:lnTo>
                        <a:lnTo>
                          <a:pt x="46" y="234"/>
                        </a:lnTo>
                        <a:lnTo>
                          <a:pt x="42" y="245"/>
                        </a:lnTo>
                        <a:lnTo>
                          <a:pt x="35" y="267"/>
                        </a:lnTo>
                        <a:lnTo>
                          <a:pt x="30" y="290"/>
                        </a:lnTo>
                        <a:lnTo>
                          <a:pt x="26" y="315"/>
                        </a:lnTo>
                        <a:lnTo>
                          <a:pt x="23" y="343"/>
                        </a:lnTo>
                        <a:lnTo>
                          <a:pt x="19" y="321"/>
                        </a:lnTo>
                        <a:lnTo>
                          <a:pt x="15" y="302"/>
                        </a:lnTo>
                        <a:lnTo>
                          <a:pt x="13" y="286"/>
                        </a:lnTo>
                        <a:lnTo>
                          <a:pt x="11" y="268"/>
                        </a:lnTo>
                        <a:lnTo>
                          <a:pt x="11" y="259"/>
                        </a:lnTo>
                        <a:lnTo>
                          <a:pt x="11" y="250"/>
                        </a:lnTo>
                        <a:lnTo>
                          <a:pt x="12" y="240"/>
                        </a:lnTo>
                        <a:lnTo>
                          <a:pt x="14" y="228"/>
                        </a:lnTo>
                        <a:lnTo>
                          <a:pt x="19" y="201"/>
                        </a:lnTo>
                        <a:lnTo>
                          <a:pt x="28" y="169"/>
                        </a:lnTo>
                        <a:lnTo>
                          <a:pt x="21" y="186"/>
                        </a:lnTo>
                        <a:lnTo>
                          <a:pt x="16" y="200"/>
                        </a:lnTo>
                        <a:lnTo>
                          <a:pt x="11" y="214"/>
                        </a:lnTo>
                        <a:lnTo>
                          <a:pt x="7" y="225"/>
                        </a:lnTo>
                        <a:lnTo>
                          <a:pt x="4" y="238"/>
                        </a:lnTo>
                        <a:lnTo>
                          <a:pt x="2" y="253"/>
                        </a:lnTo>
                        <a:lnTo>
                          <a:pt x="1" y="273"/>
                        </a:lnTo>
                        <a:lnTo>
                          <a:pt x="0" y="298"/>
                        </a:lnTo>
                        <a:lnTo>
                          <a:pt x="1" y="315"/>
                        </a:lnTo>
                        <a:lnTo>
                          <a:pt x="2" y="328"/>
                        </a:lnTo>
                        <a:lnTo>
                          <a:pt x="2" y="339"/>
                        </a:lnTo>
                        <a:lnTo>
                          <a:pt x="4" y="348"/>
                        </a:lnTo>
                        <a:lnTo>
                          <a:pt x="6" y="356"/>
                        </a:lnTo>
                        <a:lnTo>
                          <a:pt x="8" y="364"/>
                        </a:lnTo>
                        <a:lnTo>
                          <a:pt x="11" y="373"/>
                        </a:lnTo>
                        <a:lnTo>
                          <a:pt x="16" y="384"/>
                        </a:lnTo>
                        <a:lnTo>
                          <a:pt x="22" y="377"/>
                        </a:lnTo>
                        <a:lnTo>
                          <a:pt x="29" y="368"/>
                        </a:lnTo>
                        <a:lnTo>
                          <a:pt x="35" y="358"/>
                        </a:lnTo>
                        <a:lnTo>
                          <a:pt x="43" y="348"/>
                        </a:lnTo>
                        <a:lnTo>
                          <a:pt x="49" y="336"/>
                        </a:lnTo>
                        <a:lnTo>
                          <a:pt x="55" y="323"/>
                        </a:lnTo>
                        <a:lnTo>
                          <a:pt x="61" y="310"/>
                        </a:lnTo>
                        <a:lnTo>
                          <a:pt x="67" y="295"/>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2" name="Freeform 1270"/>
                  <p:cNvSpPr>
                    <a:spLocks/>
                  </p:cNvSpPr>
                  <p:nvPr/>
                </p:nvSpPr>
                <p:spPr bwMode="auto">
                  <a:xfrm>
                    <a:off x="1504" y="2441"/>
                    <a:ext cx="3" cy="2"/>
                  </a:xfrm>
                  <a:custGeom>
                    <a:avLst/>
                    <a:gdLst>
                      <a:gd name="T0" fmla="*/ 0 w 39"/>
                      <a:gd name="T1" fmla="*/ 0 h 24"/>
                      <a:gd name="T2" fmla="*/ 0 w 39"/>
                      <a:gd name="T3" fmla="*/ 0 h 24"/>
                      <a:gd name="T4" fmla="*/ 0 w 39"/>
                      <a:gd name="T5" fmla="*/ 0 h 24"/>
                      <a:gd name="T6" fmla="*/ 0 w 39"/>
                      <a:gd name="T7" fmla="*/ 0 h 24"/>
                      <a:gd name="T8" fmla="*/ 0 w 39"/>
                      <a:gd name="T9" fmla="*/ 0 h 24"/>
                      <a:gd name="T10" fmla="*/ 0 w 39"/>
                      <a:gd name="T11" fmla="*/ 0 h 24"/>
                      <a:gd name="T12" fmla="*/ 0 w 39"/>
                      <a:gd name="T13" fmla="*/ 0 h 24"/>
                      <a:gd name="T14" fmla="*/ 0 w 39"/>
                      <a:gd name="T15" fmla="*/ 0 h 24"/>
                      <a:gd name="T16" fmla="*/ 0 w 39"/>
                      <a:gd name="T17" fmla="*/ 0 h 24"/>
                      <a:gd name="T18" fmla="*/ 0 w 39"/>
                      <a:gd name="T19" fmla="*/ 0 h 24"/>
                      <a:gd name="T20" fmla="*/ 0 w 39"/>
                      <a:gd name="T21" fmla="*/ 0 h 24"/>
                      <a:gd name="T22" fmla="*/ 0 w 39"/>
                      <a:gd name="T23" fmla="*/ 0 h 24"/>
                      <a:gd name="T24" fmla="*/ 0 w 39"/>
                      <a:gd name="T25" fmla="*/ 0 h 24"/>
                      <a:gd name="T26" fmla="*/ 0 w 39"/>
                      <a:gd name="T27" fmla="*/ 0 h 24"/>
                      <a:gd name="T28" fmla="*/ 0 w 39"/>
                      <a:gd name="T29" fmla="*/ 0 h 24"/>
                      <a:gd name="T30" fmla="*/ 0 w 39"/>
                      <a:gd name="T31" fmla="*/ 0 h 24"/>
                      <a:gd name="T32" fmla="*/ 0 w 39"/>
                      <a:gd name="T33" fmla="*/ 0 h 24"/>
                      <a:gd name="T34" fmla="*/ 0 w 39"/>
                      <a:gd name="T35" fmla="*/ 0 h 24"/>
                      <a:gd name="T36" fmla="*/ 0 w 39"/>
                      <a:gd name="T37" fmla="*/ 0 h 24"/>
                      <a:gd name="T38" fmla="*/ 0 w 39"/>
                      <a:gd name="T39" fmla="*/ 0 h 24"/>
                      <a:gd name="T40" fmla="*/ 0 w 39"/>
                      <a:gd name="T41" fmla="*/ 0 h 24"/>
                      <a:gd name="T42" fmla="*/ 0 w 39"/>
                      <a:gd name="T43" fmla="*/ 0 h 24"/>
                      <a:gd name="T44" fmla="*/ 0 w 39"/>
                      <a:gd name="T45" fmla="*/ 0 h 24"/>
                      <a:gd name="T46" fmla="*/ 0 w 39"/>
                      <a:gd name="T47" fmla="*/ 0 h 24"/>
                      <a:gd name="T48" fmla="*/ 0 w 39"/>
                      <a:gd name="T49" fmla="*/ 0 h 24"/>
                      <a:gd name="T50" fmla="*/ 0 w 39"/>
                      <a:gd name="T51" fmla="*/ 0 h 24"/>
                      <a:gd name="T52" fmla="*/ 0 w 39"/>
                      <a:gd name="T53" fmla="*/ 0 h 24"/>
                      <a:gd name="T54" fmla="*/ 0 w 39"/>
                      <a:gd name="T55" fmla="*/ 0 h 24"/>
                      <a:gd name="T56" fmla="*/ 0 w 39"/>
                      <a:gd name="T57" fmla="*/ 0 h 24"/>
                      <a:gd name="T58" fmla="*/ 0 w 39"/>
                      <a:gd name="T59" fmla="*/ 0 h 24"/>
                      <a:gd name="T60" fmla="*/ 0 w 39"/>
                      <a:gd name="T61" fmla="*/ 0 h 24"/>
                      <a:gd name="T62" fmla="*/ 0 w 39"/>
                      <a:gd name="T63" fmla="*/ 0 h 24"/>
                      <a:gd name="T64" fmla="*/ 0 w 39"/>
                      <a:gd name="T65" fmla="*/ 0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24"/>
                      <a:gd name="T101" fmla="*/ 39 w 39"/>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24">
                        <a:moveTo>
                          <a:pt x="39" y="1"/>
                        </a:moveTo>
                        <a:lnTo>
                          <a:pt x="39" y="3"/>
                        </a:lnTo>
                        <a:lnTo>
                          <a:pt x="39" y="4"/>
                        </a:lnTo>
                        <a:lnTo>
                          <a:pt x="38" y="7"/>
                        </a:lnTo>
                        <a:lnTo>
                          <a:pt x="36" y="9"/>
                        </a:lnTo>
                        <a:lnTo>
                          <a:pt x="34" y="12"/>
                        </a:lnTo>
                        <a:lnTo>
                          <a:pt x="31" y="14"/>
                        </a:lnTo>
                        <a:lnTo>
                          <a:pt x="27" y="16"/>
                        </a:lnTo>
                        <a:lnTo>
                          <a:pt x="24" y="18"/>
                        </a:lnTo>
                        <a:lnTo>
                          <a:pt x="20" y="20"/>
                        </a:lnTo>
                        <a:lnTo>
                          <a:pt x="16" y="22"/>
                        </a:lnTo>
                        <a:lnTo>
                          <a:pt x="12" y="23"/>
                        </a:lnTo>
                        <a:lnTo>
                          <a:pt x="9" y="24"/>
                        </a:lnTo>
                        <a:lnTo>
                          <a:pt x="6" y="24"/>
                        </a:lnTo>
                        <a:lnTo>
                          <a:pt x="3" y="24"/>
                        </a:lnTo>
                        <a:lnTo>
                          <a:pt x="1" y="24"/>
                        </a:lnTo>
                        <a:lnTo>
                          <a:pt x="0" y="23"/>
                        </a:lnTo>
                        <a:lnTo>
                          <a:pt x="0" y="21"/>
                        </a:lnTo>
                        <a:lnTo>
                          <a:pt x="0" y="20"/>
                        </a:lnTo>
                        <a:lnTo>
                          <a:pt x="1" y="18"/>
                        </a:lnTo>
                        <a:lnTo>
                          <a:pt x="3" y="15"/>
                        </a:lnTo>
                        <a:lnTo>
                          <a:pt x="5" y="13"/>
                        </a:lnTo>
                        <a:lnTo>
                          <a:pt x="8" y="11"/>
                        </a:lnTo>
                        <a:lnTo>
                          <a:pt x="11" y="8"/>
                        </a:lnTo>
                        <a:lnTo>
                          <a:pt x="15" y="6"/>
                        </a:lnTo>
                        <a:lnTo>
                          <a:pt x="20" y="4"/>
                        </a:lnTo>
                        <a:lnTo>
                          <a:pt x="23" y="2"/>
                        </a:lnTo>
                        <a:lnTo>
                          <a:pt x="27" y="1"/>
                        </a:lnTo>
                        <a:lnTo>
                          <a:pt x="30" y="0"/>
                        </a:lnTo>
                        <a:lnTo>
                          <a:pt x="33" y="0"/>
                        </a:lnTo>
                        <a:lnTo>
                          <a:pt x="35" y="0"/>
                        </a:lnTo>
                        <a:lnTo>
                          <a:pt x="37" y="0"/>
                        </a:lnTo>
                        <a:lnTo>
                          <a:pt x="39"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3" name="Freeform 1271"/>
                  <p:cNvSpPr>
                    <a:spLocks/>
                  </p:cNvSpPr>
                  <p:nvPr/>
                </p:nvSpPr>
                <p:spPr bwMode="auto">
                  <a:xfrm>
                    <a:off x="1511" y="2426"/>
                    <a:ext cx="3" cy="2"/>
                  </a:xfrm>
                  <a:custGeom>
                    <a:avLst/>
                    <a:gdLst>
                      <a:gd name="T0" fmla="*/ 0 w 40"/>
                      <a:gd name="T1" fmla="*/ 0 h 25"/>
                      <a:gd name="T2" fmla="*/ 0 w 40"/>
                      <a:gd name="T3" fmla="*/ 0 h 25"/>
                      <a:gd name="T4" fmla="*/ 0 w 40"/>
                      <a:gd name="T5" fmla="*/ 0 h 25"/>
                      <a:gd name="T6" fmla="*/ 0 w 40"/>
                      <a:gd name="T7" fmla="*/ 0 h 25"/>
                      <a:gd name="T8" fmla="*/ 0 w 40"/>
                      <a:gd name="T9" fmla="*/ 0 h 25"/>
                      <a:gd name="T10" fmla="*/ 0 w 40"/>
                      <a:gd name="T11" fmla="*/ 0 h 25"/>
                      <a:gd name="T12" fmla="*/ 0 w 40"/>
                      <a:gd name="T13" fmla="*/ 0 h 25"/>
                      <a:gd name="T14" fmla="*/ 0 w 40"/>
                      <a:gd name="T15" fmla="*/ 0 h 25"/>
                      <a:gd name="T16" fmla="*/ 0 w 40"/>
                      <a:gd name="T17" fmla="*/ 0 h 25"/>
                      <a:gd name="T18" fmla="*/ 0 w 40"/>
                      <a:gd name="T19" fmla="*/ 0 h 25"/>
                      <a:gd name="T20" fmla="*/ 0 w 40"/>
                      <a:gd name="T21" fmla="*/ 0 h 25"/>
                      <a:gd name="T22" fmla="*/ 0 w 40"/>
                      <a:gd name="T23" fmla="*/ 0 h 25"/>
                      <a:gd name="T24" fmla="*/ 0 w 40"/>
                      <a:gd name="T25" fmla="*/ 0 h 25"/>
                      <a:gd name="T26" fmla="*/ 0 w 40"/>
                      <a:gd name="T27" fmla="*/ 0 h 25"/>
                      <a:gd name="T28" fmla="*/ 0 w 40"/>
                      <a:gd name="T29" fmla="*/ 0 h 25"/>
                      <a:gd name="T30" fmla="*/ 0 w 40"/>
                      <a:gd name="T31" fmla="*/ 0 h 25"/>
                      <a:gd name="T32" fmla="*/ 0 w 40"/>
                      <a:gd name="T33" fmla="*/ 0 h 25"/>
                      <a:gd name="T34" fmla="*/ 0 w 40"/>
                      <a:gd name="T35" fmla="*/ 0 h 25"/>
                      <a:gd name="T36" fmla="*/ 0 w 40"/>
                      <a:gd name="T37" fmla="*/ 0 h 25"/>
                      <a:gd name="T38" fmla="*/ 0 w 40"/>
                      <a:gd name="T39" fmla="*/ 0 h 25"/>
                      <a:gd name="T40" fmla="*/ 0 w 40"/>
                      <a:gd name="T41" fmla="*/ 0 h 25"/>
                      <a:gd name="T42" fmla="*/ 0 w 40"/>
                      <a:gd name="T43" fmla="*/ 0 h 25"/>
                      <a:gd name="T44" fmla="*/ 0 w 40"/>
                      <a:gd name="T45" fmla="*/ 0 h 25"/>
                      <a:gd name="T46" fmla="*/ 0 w 40"/>
                      <a:gd name="T47" fmla="*/ 0 h 25"/>
                      <a:gd name="T48" fmla="*/ 0 w 40"/>
                      <a:gd name="T49" fmla="*/ 0 h 25"/>
                      <a:gd name="T50" fmla="*/ 0 w 40"/>
                      <a:gd name="T51" fmla="*/ 0 h 25"/>
                      <a:gd name="T52" fmla="*/ 0 w 40"/>
                      <a:gd name="T53" fmla="*/ 0 h 25"/>
                      <a:gd name="T54" fmla="*/ 0 w 40"/>
                      <a:gd name="T55" fmla="*/ 0 h 25"/>
                      <a:gd name="T56" fmla="*/ 0 w 40"/>
                      <a:gd name="T57" fmla="*/ 0 h 25"/>
                      <a:gd name="T58" fmla="*/ 0 w 40"/>
                      <a:gd name="T59" fmla="*/ 0 h 25"/>
                      <a:gd name="T60" fmla="*/ 0 w 40"/>
                      <a:gd name="T61" fmla="*/ 0 h 25"/>
                      <a:gd name="T62" fmla="*/ 0 w 40"/>
                      <a:gd name="T63" fmla="*/ 0 h 25"/>
                      <a:gd name="T64" fmla="*/ 0 w 40"/>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
                      <a:gd name="T100" fmla="*/ 0 h 25"/>
                      <a:gd name="T101" fmla="*/ 40 w 40"/>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 h="25">
                        <a:moveTo>
                          <a:pt x="39" y="2"/>
                        </a:moveTo>
                        <a:lnTo>
                          <a:pt x="40" y="4"/>
                        </a:lnTo>
                        <a:lnTo>
                          <a:pt x="40" y="6"/>
                        </a:lnTo>
                        <a:lnTo>
                          <a:pt x="39" y="8"/>
                        </a:lnTo>
                        <a:lnTo>
                          <a:pt x="37" y="10"/>
                        </a:lnTo>
                        <a:lnTo>
                          <a:pt x="34" y="13"/>
                        </a:lnTo>
                        <a:lnTo>
                          <a:pt x="31" y="15"/>
                        </a:lnTo>
                        <a:lnTo>
                          <a:pt x="28" y="18"/>
                        </a:lnTo>
                        <a:lnTo>
                          <a:pt x="24" y="20"/>
                        </a:lnTo>
                        <a:lnTo>
                          <a:pt x="20" y="22"/>
                        </a:lnTo>
                        <a:lnTo>
                          <a:pt x="16" y="23"/>
                        </a:lnTo>
                        <a:lnTo>
                          <a:pt x="12" y="24"/>
                        </a:lnTo>
                        <a:lnTo>
                          <a:pt x="9" y="25"/>
                        </a:lnTo>
                        <a:lnTo>
                          <a:pt x="6" y="25"/>
                        </a:lnTo>
                        <a:lnTo>
                          <a:pt x="4" y="25"/>
                        </a:lnTo>
                        <a:lnTo>
                          <a:pt x="2" y="24"/>
                        </a:lnTo>
                        <a:lnTo>
                          <a:pt x="1" y="23"/>
                        </a:lnTo>
                        <a:lnTo>
                          <a:pt x="0" y="22"/>
                        </a:lnTo>
                        <a:lnTo>
                          <a:pt x="1" y="20"/>
                        </a:lnTo>
                        <a:lnTo>
                          <a:pt x="2" y="18"/>
                        </a:lnTo>
                        <a:lnTo>
                          <a:pt x="3" y="15"/>
                        </a:lnTo>
                        <a:lnTo>
                          <a:pt x="6" y="13"/>
                        </a:lnTo>
                        <a:lnTo>
                          <a:pt x="9" y="10"/>
                        </a:lnTo>
                        <a:lnTo>
                          <a:pt x="12" y="8"/>
                        </a:lnTo>
                        <a:lnTo>
                          <a:pt x="16" y="6"/>
                        </a:lnTo>
                        <a:lnTo>
                          <a:pt x="20" y="4"/>
                        </a:lnTo>
                        <a:lnTo>
                          <a:pt x="24" y="3"/>
                        </a:lnTo>
                        <a:lnTo>
                          <a:pt x="28" y="1"/>
                        </a:lnTo>
                        <a:lnTo>
                          <a:pt x="31" y="1"/>
                        </a:lnTo>
                        <a:lnTo>
                          <a:pt x="34" y="0"/>
                        </a:lnTo>
                        <a:lnTo>
                          <a:pt x="36" y="0"/>
                        </a:lnTo>
                        <a:lnTo>
                          <a:pt x="38" y="1"/>
                        </a:lnTo>
                        <a:lnTo>
                          <a:pt x="39"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4" name="Freeform 1272"/>
                  <p:cNvSpPr>
                    <a:spLocks noEditPoints="1"/>
                  </p:cNvSpPr>
                  <p:nvPr/>
                </p:nvSpPr>
                <p:spPr bwMode="auto">
                  <a:xfrm>
                    <a:off x="1470" y="2443"/>
                    <a:ext cx="18" cy="10"/>
                  </a:xfrm>
                  <a:custGeom>
                    <a:avLst/>
                    <a:gdLst>
                      <a:gd name="T0" fmla="*/ 0 w 223"/>
                      <a:gd name="T1" fmla="*/ 0 h 126"/>
                      <a:gd name="T2" fmla="*/ 0 w 223"/>
                      <a:gd name="T3" fmla="*/ 0 h 126"/>
                      <a:gd name="T4" fmla="*/ 0 w 223"/>
                      <a:gd name="T5" fmla="*/ 0 h 126"/>
                      <a:gd name="T6" fmla="*/ 0 w 223"/>
                      <a:gd name="T7" fmla="*/ 0 h 126"/>
                      <a:gd name="T8" fmla="*/ 0 w 223"/>
                      <a:gd name="T9" fmla="*/ 0 h 126"/>
                      <a:gd name="T10" fmla="*/ 0 w 223"/>
                      <a:gd name="T11" fmla="*/ 0 h 126"/>
                      <a:gd name="T12" fmla="*/ 0 w 223"/>
                      <a:gd name="T13" fmla="*/ 0 h 126"/>
                      <a:gd name="T14" fmla="*/ 0 w 223"/>
                      <a:gd name="T15" fmla="*/ 0 h 126"/>
                      <a:gd name="T16" fmla="*/ 0 w 223"/>
                      <a:gd name="T17" fmla="*/ 0 h 126"/>
                      <a:gd name="T18" fmla="*/ 0 w 223"/>
                      <a:gd name="T19" fmla="*/ 0 h 126"/>
                      <a:gd name="T20" fmla="*/ 0 w 223"/>
                      <a:gd name="T21" fmla="*/ 0 h 126"/>
                      <a:gd name="T22" fmla="*/ 0 w 223"/>
                      <a:gd name="T23" fmla="*/ 0 h 126"/>
                      <a:gd name="T24" fmla="*/ 0 w 223"/>
                      <a:gd name="T25" fmla="*/ 0 h 126"/>
                      <a:gd name="T26" fmla="*/ 0 w 223"/>
                      <a:gd name="T27" fmla="*/ 0 h 126"/>
                      <a:gd name="T28" fmla="*/ 0 w 223"/>
                      <a:gd name="T29" fmla="*/ 0 h 126"/>
                      <a:gd name="T30" fmla="*/ 0 w 223"/>
                      <a:gd name="T31" fmla="*/ 0 h 126"/>
                      <a:gd name="T32" fmla="*/ 0 w 223"/>
                      <a:gd name="T33" fmla="*/ 0 h 126"/>
                      <a:gd name="T34" fmla="*/ 0 w 223"/>
                      <a:gd name="T35" fmla="*/ 0 h 126"/>
                      <a:gd name="T36" fmla="*/ 0 w 223"/>
                      <a:gd name="T37" fmla="*/ 0 h 126"/>
                      <a:gd name="T38" fmla="*/ 0 w 223"/>
                      <a:gd name="T39" fmla="*/ 0 h 126"/>
                      <a:gd name="T40" fmla="*/ 0 w 223"/>
                      <a:gd name="T41" fmla="*/ 0 h 126"/>
                      <a:gd name="T42" fmla="*/ 0 w 223"/>
                      <a:gd name="T43" fmla="*/ 0 h 126"/>
                      <a:gd name="T44" fmla="*/ 0 w 223"/>
                      <a:gd name="T45" fmla="*/ 0 h 126"/>
                      <a:gd name="T46" fmla="*/ 0 w 223"/>
                      <a:gd name="T47" fmla="*/ 0 h 126"/>
                      <a:gd name="T48" fmla="*/ 0 w 223"/>
                      <a:gd name="T49" fmla="*/ 0 h 126"/>
                      <a:gd name="T50" fmla="*/ 0 w 223"/>
                      <a:gd name="T51" fmla="*/ 0 h 126"/>
                      <a:gd name="T52" fmla="*/ 0 w 223"/>
                      <a:gd name="T53" fmla="*/ 0 h 126"/>
                      <a:gd name="T54" fmla="*/ 0 w 223"/>
                      <a:gd name="T55" fmla="*/ 0 h 126"/>
                      <a:gd name="T56" fmla="*/ 0 w 223"/>
                      <a:gd name="T57" fmla="*/ 0 h 126"/>
                      <a:gd name="T58" fmla="*/ 0 w 223"/>
                      <a:gd name="T59" fmla="*/ 0 h 126"/>
                      <a:gd name="T60" fmla="*/ 0 w 223"/>
                      <a:gd name="T61" fmla="*/ 0 h 126"/>
                      <a:gd name="T62" fmla="*/ 0 w 223"/>
                      <a:gd name="T63" fmla="*/ 0 h 126"/>
                      <a:gd name="T64" fmla="*/ 0 w 223"/>
                      <a:gd name="T65" fmla="*/ 0 h 126"/>
                      <a:gd name="T66" fmla="*/ 0 w 223"/>
                      <a:gd name="T67" fmla="*/ 0 h 126"/>
                      <a:gd name="T68" fmla="*/ 0 w 223"/>
                      <a:gd name="T69" fmla="*/ 0 h 126"/>
                      <a:gd name="T70" fmla="*/ 0 w 223"/>
                      <a:gd name="T71" fmla="*/ 0 h 126"/>
                      <a:gd name="T72" fmla="*/ 0 w 223"/>
                      <a:gd name="T73" fmla="*/ 0 h 126"/>
                      <a:gd name="T74" fmla="*/ 0 w 223"/>
                      <a:gd name="T75" fmla="*/ 0 h 126"/>
                      <a:gd name="T76" fmla="*/ 0 w 223"/>
                      <a:gd name="T77" fmla="*/ 0 h 126"/>
                      <a:gd name="T78" fmla="*/ 0 w 223"/>
                      <a:gd name="T79" fmla="*/ 0 h 126"/>
                      <a:gd name="T80" fmla="*/ 0 w 223"/>
                      <a:gd name="T81" fmla="*/ 0 h 126"/>
                      <a:gd name="T82" fmla="*/ 0 w 223"/>
                      <a:gd name="T83" fmla="*/ 0 h 126"/>
                      <a:gd name="T84" fmla="*/ 0 w 223"/>
                      <a:gd name="T85" fmla="*/ 0 h 126"/>
                      <a:gd name="T86" fmla="*/ 0 w 223"/>
                      <a:gd name="T87" fmla="*/ 0 h 126"/>
                      <a:gd name="T88" fmla="*/ 0 w 223"/>
                      <a:gd name="T89" fmla="*/ 0 h 126"/>
                      <a:gd name="T90" fmla="*/ 0 w 223"/>
                      <a:gd name="T91" fmla="*/ 0 h 126"/>
                      <a:gd name="T92" fmla="*/ 0 w 223"/>
                      <a:gd name="T93" fmla="*/ 0 h 126"/>
                      <a:gd name="T94" fmla="*/ 0 w 223"/>
                      <a:gd name="T95" fmla="*/ 0 h 126"/>
                      <a:gd name="T96" fmla="*/ 0 w 223"/>
                      <a:gd name="T97" fmla="*/ 0 h 1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3"/>
                      <a:gd name="T148" fmla="*/ 0 h 126"/>
                      <a:gd name="T149" fmla="*/ 223 w 223"/>
                      <a:gd name="T150" fmla="*/ 126 h 1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3" h="126">
                        <a:moveTo>
                          <a:pt x="159" y="61"/>
                        </a:moveTo>
                        <a:lnTo>
                          <a:pt x="159" y="62"/>
                        </a:lnTo>
                        <a:lnTo>
                          <a:pt x="159" y="64"/>
                        </a:lnTo>
                        <a:lnTo>
                          <a:pt x="160" y="66"/>
                        </a:lnTo>
                        <a:lnTo>
                          <a:pt x="161" y="69"/>
                        </a:lnTo>
                        <a:lnTo>
                          <a:pt x="162" y="72"/>
                        </a:lnTo>
                        <a:lnTo>
                          <a:pt x="164" y="74"/>
                        </a:lnTo>
                        <a:lnTo>
                          <a:pt x="167" y="77"/>
                        </a:lnTo>
                        <a:lnTo>
                          <a:pt x="170" y="79"/>
                        </a:lnTo>
                        <a:lnTo>
                          <a:pt x="173" y="82"/>
                        </a:lnTo>
                        <a:lnTo>
                          <a:pt x="176" y="84"/>
                        </a:lnTo>
                        <a:lnTo>
                          <a:pt x="179" y="86"/>
                        </a:lnTo>
                        <a:lnTo>
                          <a:pt x="181" y="87"/>
                        </a:lnTo>
                        <a:lnTo>
                          <a:pt x="184" y="88"/>
                        </a:lnTo>
                        <a:lnTo>
                          <a:pt x="186" y="88"/>
                        </a:lnTo>
                        <a:lnTo>
                          <a:pt x="187" y="88"/>
                        </a:lnTo>
                        <a:lnTo>
                          <a:pt x="188" y="87"/>
                        </a:lnTo>
                        <a:lnTo>
                          <a:pt x="189" y="86"/>
                        </a:lnTo>
                        <a:lnTo>
                          <a:pt x="189" y="84"/>
                        </a:lnTo>
                        <a:lnTo>
                          <a:pt x="189" y="81"/>
                        </a:lnTo>
                        <a:lnTo>
                          <a:pt x="188" y="79"/>
                        </a:lnTo>
                        <a:lnTo>
                          <a:pt x="187" y="76"/>
                        </a:lnTo>
                        <a:lnTo>
                          <a:pt x="185" y="73"/>
                        </a:lnTo>
                        <a:lnTo>
                          <a:pt x="182" y="70"/>
                        </a:lnTo>
                        <a:lnTo>
                          <a:pt x="179" y="67"/>
                        </a:lnTo>
                        <a:lnTo>
                          <a:pt x="176" y="65"/>
                        </a:lnTo>
                        <a:lnTo>
                          <a:pt x="173" y="63"/>
                        </a:lnTo>
                        <a:lnTo>
                          <a:pt x="170" y="62"/>
                        </a:lnTo>
                        <a:lnTo>
                          <a:pt x="167" y="61"/>
                        </a:lnTo>
                        <a:lnTo>
                          <a:pt x="164" y="60"/>
                        </a:lnTo>
                        <a:lnTo>
                          <a:pt x="162" y="60"/>
                        </a:lnTo>
                        <a:lnTo>
                          <a:pt x="160" y="60"/>
                        </a:lnTo>
                        <a:lnTo>
                          <a:pt x="159" y="61"/>
                        </a:lnTo>
                        <a:close/>
                        <a:moveTo>
                          <a:pt x="123" y="29"/>
                        </a:moveTo>
                        <a:lnTo>
                          <a:pt x="123" y="30"/>
                        </a:lnTo>
                        <a:lnTo>
                          <a:pt x="123" y="33"/>
                        </a:lnTo>
                        <a:lnTo>
                          <a:pt x="123" y="35"/>
                        </a:lnTo>
                        <a:lnTo>
                          <a:pt x="124" y="38"/>
                        </a:lnTo>
                        <a:lnTo>
                          <a:pt x="126" y="41"/>
                        </a:lnTo>
                        <a:lnTo>
                          <a:pt x="128" y="43"/>
                        </a:lnTo>
                        <a:lnTo>
                          <a:pt x="131" y="46"/>
                        </a:lnTo>
                        <a:lnTo>
                          <a:pt x="134" y="49"/>
                        </a:lnTo>
                        <a:lnTo>
                          <a:pt x="137" y="51"/>
                        </a:lnTo>
                        <a:lnTo>
                          <a:pt x="140" y="53"/>
                        </a:lnTo>
                        <a:lnTo>
                          <a:pt x="143" y="55"/>
                        </a:lnTo>
                        <a:lnTo>
                          <a:pt x="146" y="56"/>
                        </a:lnTo>
                        <a:lnTo>
                          <a:pt x="149" y="57"/>
                        </a:lnTo>
                        <a:lnTo>
                          <a:pt x="151" y="57"/>
                        </a:lnTo>
                        <a:lnTo>
                          <a:pt x="153" y="57"/>
                        </a:lnTo>
                        <a:lnTo>
                          <a:pt x="154" y="56"/>
                        </a:lnTo>
                        <a:lnTo>
                          <a:pt x="154" y="55"/>
                        </a:lnTo>
                        <a:lnTo>
                          <a:pt x="154" y="54"/>
                        </a:lnTo>
                        <a:lnTo>
                          <a:pt x="153" y="51"/>
                        </a:lnTo>
                        <a:lnTo>
                          <a:pt x="152" y="49"/>
                        </a:lnTo>
                        <a:lnTo>
                          <a:pt x="151" y="46"/>
                        </a:lnTo>
                        <a:lnTo>
                          <a:pt x="149" y="43"/>
                        </a:lnTo>
                        <a:lnTo>
                          <a:pt x="146" y="40"/>
                        </a:lnTo>
                        <a:lnTo>
                          <a:pt x="143" y="38"/>
                        </a:lnTo>
                        <a:lnTo>
                          <a:pt x="140" y="35"/>
                        </a:lnTo>
                        <a:lnTo>
                          <a:pt x="137" y="33"/>
                        </a:lnTo>
                        <a:lnTo>
                          <a:pt x="134" y="31"/>
                        </a:lnTo>
                        <a:lnTo>
                          <a:pt x="131" y="30"/>
                        </a:lnTo>
                        <a:lnTo>
                          <a:pt x="128" y="29"/>
                        </a:lnTo>
                        <a:lnTo>
                          <a:pt x="126" y="29"/>
                        </a:lnTo>
                        <a:lnTo>
                          <a:pt x="124" y="29"/>
                        </a:lnTo>
                        <a:lnTo>
                          <a:pt x="123" y="29"/>
                        </a:lnTo>
                        <a:close/>
                        <a:moveTo>
                          <a:pt x="82" y="9"/>
                        </a:moveTo>
                        <a:lnTo>
                          <a:pt x="82" y="11"/>
                        </a:lnTo>
                        <a:lnTo>
                          <a:pt x="83" y="13"/>
                        </a:lnTo>
                        <a:lnTo>
                          <a:pt x="84" y="15"/>
                        </a:lnTo>
                        <a:lnTo>
                          <a:pt x="85" y="17"/>
                        </a:lnTo>
                        <a:lnTo>
                          <a:pt x="88" y="19"/>
                        </a:lnTo>
                        <a:lnTo>
                          <a:pt x="90" y="22"/>
                        </a:lnTo>
                        <a:lnTo>
                          <a:pt x="93" y="23"/>
                        </a:lnTo>
                        <a:lnTo>
                          <a:pt x="96" y="25"/>
                        </a:lnTo>
                        <a:lnTo>
                          <a:pt x="99" y="26"/>
                        </a:lnTo>
                        <a:lnTo>
                          <a:pt x="102" y="27"/>
                        </a:lnTo>
                        <a:lnTo>
                          <a:pt x="106" y="27"/>
                        </a:lnTo>
                        <a:lnTo>
                          <a:pt x="109" y="27"/>
                        </a:lnTo>
                        <a:lnTo>
                          <a:pt x="112" y="27"/>
                        </a:lnTo>
                        <a:lnTo>
                          <a:pt x="115" y="27"/>
                        </a:lnTo>
                        <a:lnTo>
                          <a:pt x="116" y="27"/>
                        </a:lnTo>
                        <a:lnTo>
                          <a:pt x="117" y="26"/>
                        </a:lnTo>
                        <a:lnTo>
                          <a:pt x="117" y="25"/>
                        </a:lnTo>
                        <a:lnTo>
                          <a:pt x="117" y="23"/>
                        </a:lnTo>
                        <a:lnTo>
                          <a:pt x="115" y="21"/>
                        </a:lnTo>
                        <a:lnTo>
                          <a:pt x="114" y="19"/>
                        </a:lnTo>
                        <a:lnTo>
                          <a:pt x="111" y="16"/>
                        </a:lnTo>
                        <a:lnTo>
                          <a:pt x="109" y="14"/>
                        </a:lnTo>
                        <a:lnTo>
                          <a:pt x="106" y="12"/>
                        </a:lnTo>
                        <a:lnTo>
                          <a:pt x="103" y="11"/>
                        </a:lnTo>
                        <a:lnTo>
                          <a:pt x="100" y="9"/>
                        </a:lnTo>
                        <a:lnTo>
                          <a:pt x="97" y="8"/>
                        </a:lnTo>
                        <a:lnTo>
                          <a:pt x="94" y="7"/>
                        </a:lnTo>
                        <a:lnTo>
                          <a:pt x="91" y="7"/>
                        </a:lnTo>
                        <a:lnTo>
                          <a:pt x="88" y="7"/>
                        </a:lnTo>
                        <a:lnTo>
                          <a:pt x="85" y="7"/>
                        </a:lnTo>
                        <a:lnTo>
                          <a:pt x="83" y="8"/>
                        </a:lnTo>
                        <a:lnTo>
                          <a:pt x="82" y="9"/>
                        </a:lnTo>
                        <a:close/>
                        <a:moveTo>
                          <a:pt x="44" y="13"/>
                        </a:moveTo>
                        <a:lnTo>
                          <a:pt x="45" y="14"/>
                        </a:lnTo>
                        <a:lnTo>
                          <a:pt x="45" y="15"/>
                        </a:lnTo>
                        <a:lnTo>
                          <a:pt x="47" y="16"/>
                        </a:lnTo>
                        <a:lnTo>
                          <a:pt x="49" y="18"/>
                        </a:lnTo>
                        <a:lnTo>
                          <a:pt x="51" y="19"/>
                        </a:lnTo>
                        <a:lnTo>
                          <a:pt x="54" y="19"/>
                        </a:lnTo>
                        <a:lnTo>
                          <a:pt x="57" y="20"/>
                        </a:lnTo>
                        <a:lnTo>
                          <a:pt x="59" y="20"/>
                        </a:lnTo>
                        <a:lnTo>
                          <a:pt x="62" y="19"/>
                        </a:lnTo>
                        <a:lnTo>
                          <a:pt x="65" y="18"/>
                        </a:lnTo>
                        <a:lnTo>
                          <a:pt x="67" y="17"/>
                        </a:lnTo>
                        <a:lnTo>
                          <a:pt x="70" y="15"/>
                        </a:lnTo>
                        <a:lnTo>
                          <a:pt x="72" y="13"/>
                        </a:lnTo>
                        <a:lnTo>
                          <a:pt x="74" y="12"/>
                        </a:lnTo>
                        <a:lnTo>
                          <a:pt x="75" y="10"/>
                        </a:lnTo>
                        <a:lnTo>
                          <a:pt x="75" y="8"/>
                        </a:lnTo>
                        <a:lnTo>
                          <a:pt x="74" y="7"/>
                        </a:lnTo>
                        <a:lnTo>
                          <a:pt x="74" y="5"/>
                        </a:lnTo>
                        <a:lnTo>
                          <a:pt x="72" y="4"/>
                        </a:lnTo>
                        <a:lnTo>
                          <a:pt x="71" y="3"/>
                        </a:lnTo>
                        <a:lnTo>
                          <a:pt x="68" y="2"/>
                        </a:lnTo>
                        <a:lnTo>
                          <a:pt x="66" y="1"/>
                        </a:lnTo>
                        <a:lnTo>
                          <a:pt x="63" y="1"/>
                        </a:lnTo>
                        <a:lnTo>
                          <a:pt x="59" y="0"/>
                        </a:lnTo>
                        <a:lnTo>
                          <a:pt x="57" y="1"/>
                        </a:lnTo>
                        <a:lnTo>
                          <a:pt x="54" y="2"/>
                        </a:lnTo>
                        <a:lnTo>
                          <a:pt x="51" y="4"/>
                        </a:lnTo>
                        <a:lnTo>
                          <a:pt x="48" y="5"/>
                        </a:lnTo>
                        <a:lnTo>
                          <a:pt x="46" y="7"/>
                        </a:lnTo>
                        <a:lnTo>
                          <a:pt x="45" y="9"/>
                        </a:lnTo>
                        <a:lnTo>
                          <a:pt x="44" y="11"/>
                        </a:lnTo>
                        <a:lnTo>
                          <a:pt x="44" y="13"/>
                        </a:lnTo>
                        <a:close/>
                        <a:moveTo>
                          <a:pt x="0" y="31"/>
                        </a:moveTo>
                        <a:lnTo>
                          <a:pt x="1" y="33"/>
                        </a:lnTo>
                        <a:lnTo>
                          <a:pt x="2" y="34"/>
                        </a:lnTo>
                        <a:lnTo>
                          <a:pt x="5" y="34"/>
                        </a:lnTo>
                        <a:lnTo>
                          <a:pt x="7" y="34"/>
                        </a:lnTo>
                        <a:lnTo>
                          <a:pt x="11" y="34"/>
                        </a:lnTo>
                        <a:lnTo>
                          <a:pt x="15" y="34"/>
                        </a:lnTo>
                        <a:lnTo>
                          <a:pt x="18" y="34"/>
                        </a:lnTo>
                        <a:lnTo>
                          <a:pt x="21" y="33"/>
                        </a:lnTo>
                        <a:lnTo>
                          <a:pt x="24" y="31"/>
                        </a:lnTo>
                        <a:lnTo>
                          <a:pt x="27" y="29"/>
                        </a:lnTo>
                        <a:lnTo>
                          <a:pt x="30" y="27"/>
                        </a:lnTo>
                        <a:lnTo>
                          <a:pt x="33" y="25"/>
                        </a:lnTo>
                        <a:lnTo>
                          <a:pt x="35" y="22"/>
                        </a:lnTo>
                        <a:lnTo>
                          <a:pt x="37" y="20"/>
                        </a:lnTo>
                        <a:lnTo>
                          <a:pt x="38" y="18"/>
                        </a:lnTo>
                        <a:lnTo>
                          <a:pt x="38" y="16"/>
                        </a:lnTo>
                        <a:lnTo>
                          <a:pt x="37" y="14"/>
                        </a:lnTo>
                        <a:lnTo>
                          <a:pt x="35" y="13"/>
                        </a:lnTo>
                        <a:lnTo>
                          <a:pt x="33" y="13"/>
                        </a:lnTo>
                        <a:lnTo>
                          <a:pt x="30" y="13"/>
                        </a:lnTo>
                        <a:lnTo>
                          <a:pt x="27" y="13"/>
                        </a:lnTo>
                        <a:lnTo>
                          <a:pt x="24" y="14"/>
                        </a:lnTo>
                        <a:lnTo>
                          <a:pt x="21" y="15"/>
                        </a:lnTo>
                        <a:lnTo>
                          <a:pt x="18" y="16"/>
                        </a:lnTo>
                        <a:lnTo>
                          <a:pt x="15" y="17"/>
                        </a:lnTo>
                        <a:lnTo>
                          <a:pt x="11" y="18"/>
                        </a:lnTo>
                        <a:lnTo>
                          <a:pt x="9" y="20"/>
                        </a:lnTo>
                        <a:lnTo>
                          <a:pt x="6" y="22"/>
                        </a:lnTo>
                        <a:lnTo>
                          <a:pt x="4" y="24"/>
                        </a:lnTo>
                        <a:lnTo>
                          <a:pt x="2" y="27"/>
                        </a:lnTo>
                        <a:lnTo>
                          <a:pt x="1" y="29"/>
                        </a:lnTo>
                        <a:lnTo>
                          <a:pt x="0" y="31"/>
                        </a:lnTo>
                        <a:close/>
                        <a:moveTo>
                          <a:pt x="194" y="93"/>
                        </a:moveTo>
                        <a:lnTo>
                          <a:pt x="194" y="94"/>
                        </a:lnTo>
                        <a:lnTo>
                          <a:pt x="193" y="96"/>
                        </a:lnTo>
                        <a:lnTo>
                          <a:pt x="194" y="99"/>
                        </a:lnTo>
                        <a:lnTo>
                          <a:pt x="195" y="102"/>
                        </a:lnTo>
                        <a:lnTo>
                          <a:pt x="197" y="105"/>
                        </a:lnTo>
                        <a:lnTo>
                          <a:pt x="199" y="108"/>
                        </a:lnTo>
                        <a:lnTo>
                          <a:pt x="201" y="111"/>
                        </a:lnTo>
                        <a:lnTo>
                          <a:pt x="204" y="114"/>
                        </a:lnTo>
                        <a:lnTo>
                          <a:pt x="207" y="117"/>
                        </a:lnTo>
                        <a:lnTo>
                          <a:pt x="209" y="120"/>
                        </a:lnTo>
                        <a:lnTo>
                          <a:pt x="212" y="122"/>
                        </a:lnTo>
                        <a:lnTo>
                          <a:pt x="215" y="124"/>
                        </a:lnTo>
                        <a:lnTo>
                          <a:pt x="217" y="125"/>
                        </a:lnTo>
                        <a:lnTo>
                          <a:pt x="220" y="126"/>
                        </a:lnTo>
                        <a:lnTo>
                          <a:pt x="221" y="125"/>
                        </a:lnTo>
                        <a:lnTo>
                          <a:pt x="222" y="125"/>
                        </a:lnTo>
                        <a:lnTo>
                          <a:pt x="223" y="123"/>
                        </a:lnTo>
                        <a:lnTo>
                          <a:pt x="223" y="121"/>
                        </a:lnTo>
                        <a:lnTo>
                          <a:pt x="222" y="119"/>
                        </a:lnTo>
                        <a:lnTo>
                          <a:pt x="221" y="116"/>
                        </a:lnTo>
                        <a:lnTo>
                          <a:pt x="220" y="113"/>
                        </a:lnTo>
                        <a:lnTo>
                          <a:pt x="218" y="109"/>
                        </a:lnTo>
                        <a:lnTo>
                          <a:pt x="215" y="106"/>
                        </a:lnTo>
                        <a:lnTo>
                          <a:pt x="213" y="103"/>
                        </a:lnTo>
                        <a:lnTo>
                          <a:pt x="210" y="99"/>
                        </a:lnTo>
                        <a:lnTo>
                          <a:pt x="207" y="96"/>
                        </a:lnTo>
                        <a:lnTo>
                          <a:pt x="204" y="94"/>
                        </a:lnTo>
                        <a:lnTo>
                          <a:pt x="201" y="93"/>
                        </a:lnTo>
                        <a:lnTo>
                          <a:pt x="199" y="92"/>
                        </a:lnTo>
                        <a:lnTo>
                          <a:pt x="197" y="92"/>
                        </a:lnTo>
                        <a:lnTo>
                          <a:pt x="195" y="92"/>
                        </a:lnTo>
                        <a:lnTo>
                          <a:pt x="194" y="9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5" name="Freeform 1273"/>
                  <p:cNvSpPr>
                    <a:spLocks noEditPoints="1"/>
                  </p:cNvSpPr>
                  <p:nvPr/>
                </p:nvSpPr>
                <p:spPr bwMode="auto">
                  <a:xfrm>
                    <a:off x="1471" y="2449"/>
                    <a:ext cx="18" cy="7"/>
                  </a:xfrm>
                  <a:custGeom>
                    <a:avLst/>
                    <a:gdLst>
                      <a:gd name="T0" fmla="*/ 0 w 236"/>
                      <a:gd name="T1" fmla="*/ 0 h 93"/>
                      <a:gd name="T2" fmla="*/ 0 w 236"/>
                      <a:gd name="T3" fmla="*/ 0 h 93"/>
                      <a:gd name="T4" fmla="*/ 0 w 236"/>
                      <a:gd name="T5" fmla="*/ 0 h 93"/>
                      <a:gd name="T6" fmla="*/ 0 w 236"/>
                      <a:gd name="T7" fmla="*/ 0 h 93"/>
                      <a:gd name="T8" fmla="*/ 0 w 236"/>
                      <a:gd name="T9" fmla="*/ 0 h 93"/>
                      <a:gd name="T10" fmla="*/ 0 w 236"/>
                      <a:gd name="T11" fmla="*/ 0 h 93"/>
                      <a:gd name="T12" fmla="*/ 0 w 236"/>
                      <a:gd name="T13" fmla="*/ 0 h 93"/>
                      <a:gd name="T14" fmla="*/ 0 w 236"/>
                      <a:gd name="T15" fmla="*/ 0 h 93"/>
                      <a:gd name="T16" fmla="*/ 0 w 236"/>
                      <a:gd name="T17" fmla="*/ 0 h 93"/>
                      <a:gd name="T18" fmla="*/ 0 w 236"/>
                      <a:gd name="T19" fmla="*/ 0 h 93"/>
                      <a:gd name="T20" fmla="*/ 0 w 236"/>
                      <a:gd name="T21" fmla="*/ 0 h 93"/>
                      <a:gd name="T22" fmla="*/ 0 w 236"/>
                      <a:gd name="T23" fmla="*/ 0 h 93"/>
                      <a:gd name="T24" fmla="*/ 0 w 236"/>
                      <a:gd name="T25" fmla="*/ 0 h 93"/>
                      <a:gd name="T26" fmla="*/ 0 w 236"/>
                      <a:gd name="T27" fmla="*/ 0 h 93"/>
                      <a:gd name="T28" fmla="*/ 0 w 236"/>
                      <a:gd name="T29" fmla="*/ 0 h 93"/>
                      <a:gd name="T30" fmla="*/ 0 w 236"/>
                      <a:gd name="T31" fmla="*/ 0 h 93"/>
                      <a:gd name="T32" fmla="*/ 0 w 236"/>
                      <a:gd name="T33" fmla="*/ 0 h 93"/>
                      <a:gd name="T34" fmla="*/ 0 w 236"/>
                      <a:gd name="T35" fmla="*/ 0 h 93"/>
                      <a:gd name="T36" fmla="*/ 0 w 236"/>
                      <a:gd name="T37" fmla="*/ 0 h 93"/>
                      <a:gd name="T38" fmla="*/ 0 w 236"/>
                      <a:gd name="T39" fmla="*/ 0 h 93"/>
                      <a:gd name="T40" fmla="*/ 0 w 236"/>
                      <a:gd name="T41" fmla="*/ 0 h 93"/>
                      <a:gd name="T42" fmla="*/ 0 w 236"/>
                      <a:gd name="T43" fmla="*/ 0 h 93"/>
                      <a:gd name="T44" fmla="*/ 0 w 236"/>
                      <a:gd name="T45" fmla="*/ 0 h 93"/>
                      <a:gd name="T46" fmla="*/ 0 w 236"/>
                      <a:gd name="T47" fmla="*/ 0 h 93"/>
                      <a:gd name="T48" fmla="*/ 0 w 236"/>
                      <a:gd name="T49" fmla="*/ 0 h 93"/>
                      <a:gd name="T50" fmla="*/ 0 w 236"/>
                      <a:gd name="T51" fmla="*/ 0 h 93"/>
                      <a:gd name="T52" fmla="*/ 0 w 236"/>
                      <a:gd name="T53" fmla="*/ 0 h 93"/>
                      <a:gd name="T54" fmla="*/ 0 w 236"/>
                      <a:gd name="T55" fmla="*/ 0 h 93"/>
                      <a:gd name="T56" fmla="*/ 0 w 236"/>
                      <a:gd name="T57" fmla="*/ 0 h 93"/>
                      <a:gd name="T58" fmla="*/ 0 w 236"/>
                      <a:gd name="T59" fmla="*/ 0 h 93"/>
                      <a:gd name="T60" fmla="*/ 0 w 236"/>
                      <a:gd name="T61" fmla="*/ 0 h 93"/>
                      <a:gd name="T62" fmla="*/ 0 w 236"/>
                      <a:gd name="T63" fmla="*/ 0 h 93"/>
                      <a:gd name="T64" fmla="*/ 0 w 236"/>
                      <a:gd name="T65" fmla="*/ 0 h 93"/>
                      <a:gd name="T66" fmla="*/ 0 w 236"/>
                      <a:gd name="T67" fmla="*/ 0 h 93"/>
                      <a:gd name="T68" fmla="*/ 0 w 236"/>
                      <a:gd name="T69" fmla="*/ 0 h 93"/>
                      <a:gd name="T70" fmla="*/ 0 w 236"/>
                      <a:gd name="T71" fmla="*/ 0 h 93"/>
                      <a:gd name="T72" fmla="*/ 0 w 236"/>
                      <a:gd name="T73" fmla="*/ 0 h 93"/>
                      <a:gd name="T74" fmla="*/ 0 w 236"/>
                      <a:gd name="T75" fmla="*/ 0 h 93"/>
                      <a:gd name="T76" fmla="*/ 0 w 236"/>
                      <a:gd name="T77" fmla="*/ 0 h 93"/>
                      <a:gd name="T78" fmla="*/ 0 w 236"/>
                      <a:gd name="T79" fmla="*/ 0 h 93"/>
                      <a:gd name="T80" fmla="*/ 0 w 236"/>
                      <a:gd name="T81" fmla="*/ 0 h 93"/>
                      <a:gd name="T82" fmla="*/ 0 w 236"/>
                      <a:gd name="T83" fmla="*/ 0 h 93"/>
                      <a:gd name="T84" fmla="*/ 0 w 236"/>
                      <a:gd name="T85" fmla="*/ 0 h 93"/>
                      <a:gd name="T86" fmla="*/ 0 w 236"/>
                      <a:gd name="T87" fmla="*/ 0 h 93"/>
                      <a:gd name="T88" fmla="*/ 0 w 236"/>
                      <a:gd name="T89" fmla="*/ 0 h 93"/>
                      <a:gd name="T90" fmla="*/ 0 w 236"/>
                      <a:gd name="T91" fmla="*/ 0 h 93"/>
                      <a:gd name="T92" fmla="*/ 0 w 236"/>
                      <a:gd name="T93" fmla="*/ 0 h 93"/>
                      <a:gd name="T94" fmla="*/ 0 w 236"/>
                      <a:gd name="T95" fmla="*/ 0 h 93"/>
                      <a:gd name="T96" fmla="*/ 0 w 236"/>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6"/>
                      <a:gd name="T148" fmla="*/ 0 h 93"/>
                      <a:gd name="T149" fmla="*/ 236 w 236"/>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6" h="93">
                        <a:moveTo>
                          <a:pt x="161" y="41"/>
                        </a:moveTo>
                        <a:lnTo>
                          <a:pt x="161" y="42"/>
                        </a:lnTo>
                        <a:lnTo>
                          <a:pt x="161" y="44"/>
                        </a:lnTo>
                        <a:lnTo>
                          <a:pt x="162" y="46"/>
                        </a:lnTo>
                        <a:lnTo>
                          <a:pt x="164" y="49"/>
                        </a:lnTo>
                        <a:lnTo>
                          <a:pt x="166" y="51"/>
                        </a:lnTo>
                        <a:lnTo>
                          <a:pt x="168" y="54"/>
                        </a:lnTo>
                        <a:lnTo>
                          <a:pt x="171" y="56"/>
                        </a:lnTo>
                        <a:lnTo>
                          <a:pt x="175" y="58"/>
                        </a:lnTo>
                        <a:lnTo>
                          <a:pt x="178" y="60"/>
                        </a:lnTo>
                        <a:lnTo>
                          <a:pt x="182" y="61"/>
                        </a:lnTo>
                        <a:lnTo>
                          <a:pt x="185" y="63"/>
                        </a:lnTo>
                        <a:lnTo>
                          <a:pt x="188" y="63"/>
                        </a:lnTo>
                        <a:lnTo>
                          <a:pt x="191" y="64"/>
                        </a:lnTo>
                        <a:lnTo>
                          <a:pt x="193" y="64"/>
                        </a:lnTo>
                        <a:lnTo>
                          <a:pt x="195" y="63"/>
                        </a:lnTo>
                        <a:lnTo>
                          <a:pt x="196" y="62"/>
                        </a:lnTo>
                        <a:lnTo>
                          <a:pt x="196" y="61"/>
                        </a:lnTo>
                        <a:lnTo>
                          <a:pt x="195" y="59"/>
                        </a:lnTo>
                        <a:lnTo>
                          <a:pt x="194" y="57"/>
                        </a:lnTo>
                        <a:lnTo>
                          <a:pt x="193" y="54"/>
                        </a:lnTo>
                        <a:lnTo>
                          <a:pt x="191" y="52"/>
                        </a:lnTo>
                        <a:lnTo>
                          <a:pt x="188" y="49"/>
                        </a:lnTo>
                        <a:lnTo>
                          <a:pt x="186" y="46"/>
                        </a:lnTo>
                        <a:lnTo>
                          <a:pt x="182" y="44"/>
                        </a:lnTo>
                        <a:lnTo>
                          <a:pt x="179" y="42"/>
                        </a:lnTo>
                        <a:lnTo>
                          <a:pt x="175" y="41"/>
                        </a:lnTo>
                        <a:lnTo>
                          <a:pt x="172" y="40"/>
                        </a:lnTo>
                        <a:lnTo>
                          <a:pt x="169" y="40"/>
                        </a:lnTo>
                        <a:lnTo>
                          <a:pt x="166" y="39"/>
                        </a:lnTo>
                        <a:lnTo>
                          <a:pt x="164" y="39"/>
                        </a:lnTo>
                        <a:lnTo>
                          <a:pt x="162" y="40"/>
                        </a:lnTo>
                        <a:lnTo>
                          <a:pt x="161" y="41"/>
                        </a:lnTo>
                        <a:close/>
                        <a:moveTo>
                          <a:pt x="120" y="17"/>
                        </a:moveTo>
                        <a:lnTo>
                          <a:pt x="120" y="18"/>
                        </a:lnTo>
                        <a:lnTo>
                          <a:pt x="120" y="20"/>
                        </a:lnTo>
                        <a:lnTo>
                          <a:pt x="121" y="22"/>
                        </a:lnTo>
                        <a:lnTo>
                          <a:pt x="123" y="24"/>
                        </a:lnTo>
                        <a:lnTo>
                          <a:pt x="125" y="27"/>
                        </a:lnTo>
                        <a:lnTo>
                          <a:pt x="128" y="30"/>
                        </a:lnTo>
                        <a:lnTo>
                          <a:pt x="131" y="33"/>
                        </a:lnTo>
                        <a:lnTo>
                          <a:pt x="134" y="35"/>
                        </a:lnTo>
                        <a:lnTo>
                          <a:pt x="137" y="36"/>
                        </a:lnTo>
                        <a:lnTo>
                          <a:pt x="141" y="38"/>
                        </a:lnTo>
                        <a:lnTo>
                          <a:pt x="144" y="39"/>
                        </a:lnTo>
                        <a:lnTo>
                          <a:pt x="147" y="39"/>
                        </a:lnTo>
                        <a:lnTo>
                          <a:pt x="151" y="39"/>
                        </a:lnTo>
                        <a:lnTo>
                          <a:pt x="153" y="39"/>
                        </a:lnTo>
                        <a:lnTo>
                          <a:pt x="154" y="39"/>
                        </a:lnTo>
                        <a:lnTo>
                          <a:pt x="155" y="38"/>
                        </a:lnTo>
                        <a:lnTo>
                          <a:pt x="155" y="37"/>
                        </a:lnTo>
                        <a:lnTo>
                          <a:pt x="155" y="35"/>
                        </a:lnTo>
                        <a:lnTo>
                          <a:pt x="154" y="33"/>
                        </a:lnTo>
                        <a:lnTo>
                          <a:pt x="153" y="31"/>
                        </a:lnTo>
                        <a:lnTo>
                          <a:pt x="151" y="29"/>
                        </a:lnTo>
                        <a:lnTo>
                          <a:pt x="148" y="25"/>
                        </a:lnTo>
                        <a:lnTo>
                          <a:pt x="145" y="22"/>
                        </a:lnTo>
                        <a:lnTo>
                          <a:pt x="142" y="20"/>
                        </a:lnTo>
                        <a:lnTo>
                          <a:pt x="138" y="19"/>
                        </a:lnTo>
                        <a:lnTo>
                          <a:pt x="135" y="17"/>
                        </a:lnTo>
                        <a:lnTo>
                          <a:pt x="131" y="17"/>
                        </a:lnTo>
                        <a:lnTo>
                          <a:pt x="128" y="16"/>
                        </a:lnTo>
                        <a:lnTo>
                          <a:pt x="125" y="16"/>
                        </a:lnTo>
                        <a:lnTo>
                          <a:pt x="123" y="16"/>
                        </a:lnTo>
                        <a:lnTo>
                          <a:pt x="121" y="16"/>
                        </a:lnTo>
                        <a:lnTo>
                          <a:pt x="120" y="17"/>
                        </a:lnTo>
                        <a:close/>
                        <a:moveTo>
                          <a:pt x="76" y="5"/>
                        </a:moveTo>
                        <a:lnTo>
                          <a:pt x="76" y="6"/>
                        </a:lnTo>
                        <a:lnTo>
                          <a:pt x="78" y="8"/>
                        </a:lnTo>
                        <a:lnTo>
                          <a:pt x="80" y="10"/>
                        </a:lnTo>
                        <a:lnTo>
                          <a:pt x="82" y="12"/>
                        </a:lnTo>
                        <a:lnTo>
                          <a:pt x="84" y="14"/>
                        </a:lnTo>
                        <a:lnTo>
                          <a:pt x="87" y="15"/>
                        </a:lnTo>
                        <a:lnTo>
                          <a:pt x="90" y="17"/>
                        </a:lnTo>
                        <a:lnTo>
                          <a:pt x="93" y="18"/>
                        </a:lnTo>
                        <a:lnTo>
                          <a:pt x="96" y="19"/>
                        </a:lnTo>
                        <a:lnTo>
                          <a:pt x="99" y="19"/>
                        </a:lnTo>
                        <a:lnTo>
                          <a:pt x="103" y="19"/>
                        </a:lnTo>
                        <a:lnTo>
                          <a:pt x="106" y="18"/>
                        </a:lnTo>
                        <a:lnTo>
                          <a:pt x="109" y="17"/>
                        </a:lnTo>
                        <a:lnTo>
                          <a:pt x="112" y="17"/>
                        </a:lnTo>
                        <a:lnTo>
                          <a:pt x="114" y="16"/>
                        </a:lnTo>
                        <a:lnTo>
                          <a:pt x="114" y="15"/>
                        </a:lnTo>
                        <a:lnTo>
                          <a:pt x="114" y="14"/>
                        </a:lnTo>
                        <a:lnTo>
                          <a:pt x="113" y="12"/>
                        </a:lnTo>
                        <a:lnTo>
                          <a:pt x="111" y="11"/>
                        </a:lnTo>
                        <a:lnTo>
                          <a:pt x="109" y="9"/>
                        </a:lnTo>
                        <a:lnTo>
                          <a:pt x="106" y="7"/>
                        </a:lnTo>
                        <a:lnTo>
                          <a:pt x="103" y="5"/>
                        </a:lnTo>
                        <a:lnTo>
                          <a:pt x="100" y="3"/>
                        </a:lnTo>
                        <a:lnTo>
                          <a:pt x="97" y="2"/>
                        </a:lnTo>
                        <a:lnTo>
                          <a:pt x="94" y="1"/>
                        </a:lnTo>
                        <a:lnTo>
                          <a:pt x="91" y="1"/>
                        </a:lnTo>
                        <a:lnTo>
                          <a:pt x="88" y="1"/>
                        </a:lnTo>
                        <a:lnTo>
                          <a:pt x="85" y="1"/>
                        </a:lnTo>
                        <a:lnTo>
                          <a:pt x="82" y="2"/>
                        </a:lnTo>
                        <a:lnTo>
                          <a:pt x="79" y="3"/>
                        </a:lnTo>
                        <a:lnTo>
                          <a:pt x="78" y="4"/>
                        </a:lnTo>
                        <a:lnTo>
                          <a:pt x="76" y="5"/>
                        </a:lnTo>
                        <a:close/>
                        <a:moveTo>
                          <a:pt x="38" y="15"/>
                        </a:moveTo>
                        <a:lnTo>
                          <a:pt x="39" y="17"/>
                        </a:lnTo>
                        <a:lnTo>
                          <a:pt x="40" y="18"/>
                        </a:lnTo>
                        <a:lnTo>
                          <a:pt x="42" y="19"/>
                        </a:lnTo>
                        <a:lnTo>
                          <a:pt x="44" y="19"/>
                        </a:lnTo>
                        <a:lnTo>
                          <a:pt x="47" y="20"/>
                        </a:lnTo>
                        <a:lnTo>
                          <a:pt x="49" y="20"/>
                        </a:lnTo>
                        <a:lnTo>
                          <a:pt x="52" y="20"/>
                        </a:lnTo>
                        <a:lnTo>
                          <a:pt x="55" y="20"/>
                        </a:lnTo>
                        <a:lnTo>
                          <a:pt x="58" y="19"/>
                        </a:lnTo>
                        <a:lnTo>
                          <a:pt x="61" y="18"/>
                        </a:lnTo>
                        <a:lnTo>
                          <a:pt x="63" y="16"/>
                        </a:lnTo>
                        <a:lnTo>
                          <a:pt x="65" y="14"/>
                        </a:lnTo>
                        <a:lnTo>
                          <a:pt x="67" y="12"/>
                        </a:lnTo>
                        <a:lnTo>
                          <a:pt x="68" y="9"/>
                        </a:lnTo>
                        <a:lnTo>
                          <a:pt x="69" y="8"/>
                        </a:lnTo>
                        <a:lnTo>
                          <a:pt x="69" y="6"/>
                        </a:lnTo>
                        <a:lnTo>
                          <a:pt x="68" y="5"/>
                        </a:lnTo>
                        <a:lnTo>
                          <a:pt x="67" y="3"/>
                        </a:lnTo>
                        <a:lnTo>
                          <a:pt x="65" y="2"/>
                        </a:lnTo>
                        <a:lnTo>
                          <a:pt x="63" y="1"/>
                        </a:lnTo>
                        <a:lnTo>
                          <a:pt x="61" y="1"/>
                        </a:lnTo>
                        <a:lnTo>
                          <a:pt x="58" y="0"/>
                        </a:lnTo>
                        <a:lnTo>
                          <a:pt x="55" y="1"/>
                        </a:lnTo>
                        <a:lnTo>
                          <a:pt x="52" y="2"/>
                        </a:lnTo>
                        <a:lnTo>
                          <a:pt x="49" y="3"/>
                        </a:lnTo>
                        <a:lnTo>
                          <a:pt x="47" y="4"/>
                        </a:lnTo>
                        <a:lnTo>
                          <a:pt x="44" y="6"/>
                        </a:lnTo>
                        <a:lnTo>
                          <a:pt x="42" y="8"/>
                        </a:lnTo>
                        <a:lnTo>
                          <a:pt x="41" y="10"/>
                        </a:lnTo>
                        <a:lnTo>
                          <a:pt x="39" y="12"/>
                        </a:lnTo>
                        <a:lnTo>
                          <a:pt x="39" y="14"/>
                        </a:lnTo>
                        <a:lnTo>
                          <a:pt x="38" y="15"/>
                        </a:lnTo>
                        <a:close/>
                        <a:moveTo>
                          <a:pt x="1" y="42"/>
                        </a:moveTo>
                        <a:lnTo>
                          <a:pt x="1" y="43"/>
                        </a:lnTo>
                        <a:lnTo>
                          <a:pt x="2" y="44"/>
                        </a:lnTo>
                        <a:lnTo>
                          <a:pt x="5" y="44"/>
                        </a:lnTo>
                        <a:lnTo>
                          <a:pt x="8" y="43"/>
                        </a:lnTo>
                        <a:lnTo>
                          <a:pt x="11" y="42"/>
                        </a:lnTo>
                        <a:lnTo>
                          <a:pt x="14" y="42"/>
                        </a:lnTo>
                        <a:lnTo>
                          <a:pt x="17" y="40"/>
                        </a:lnTo>
                        <a:lnTo>
                          <a:pt x="20" y="39"/>
                        </a:lnTo>
                        <a:lnTo>
                          <a:pt x="23" y="38"/>
                        </a:lnTo>
                        <a:lnTo>
                          <a:pt x="25" y="36"/>
                        </a:lnTo>
                        <a:lnTo>
                          <a:pt x="28" y="33"/>
                        </a:lnTo>
                        <a:lnTo>
                          <a:pt x="30" y="31"/>
                        </a:lnTo>
                        <a:lnTo>
                          <a:pt x="31" y="27"/>
                        </a:lnTo>
                        <a:lnTo>
                          <a:pt x="33" y="24"/>
                        </a:lnTo>
                        <a:lnTo>
                          <a:pt x="33" y="22"/>
                        </a:lnTo>
                        <a:lnTo>
                          <a:pt x="34" y="20"/>
                        </a:lnTo>
                        <a:lnTo>
                          <a:pt x="33" y="19"/>
                        </a:lnTo>
                        <a:lnTo>
                          <a:pt x="31" y="18"/>
                        </a:lnTo>
                        <a:lnTo>
                          <a:pt x="29" y="18"/>
                        </a:lnTo>
                        <a:lnTo>
                          <a:pt x="26" y="19"/>
                        </a:lnTo>
                        <a:lnTo>
                          <a:pt x="23" y="20"/>
                        </a:lnTo>
                        <a:lnTo>
                          <a:pt x="21" y="21"/>
                        </a:lnTo>
                        <a:lnTo>
                          <a:pt x="18" y="22"/>
                        </a:lnTo>
                        <a:lnTo>
                          <a:pt x="15" y="23"/>
                        </a:lnTo>
                        <a:lnTo>
                          <a:pt x="12" y="25"/>
                        </a:lnTo>
                        <a:lnTo>
                          <a:pt x="10" y="27"/>
                        </a:lnTo>
                        <a:lnTo>
                          <a:pt x="7" y="30"/>
                        </a:lnTo>
                        <a:lnTo>
                          <a:pt x="5" y="33"/>
                        </a:lnTo>
                        <a:lnTo>
                          <a:pt x="2" y="35"/>
                        </a:lnTo>
                        <a:lnTo>
                          <a:pt x="1" y="38"/>
                        </a:lnTo>
                        <a:lnTo>
                          <a:pt x="0" y="40"/>
                        </a:lnTo>
                        <a:lnTo>
                          <a:pt x="1" y="42"/>
                        </a:lnTo>
                        <a:close/>
                        <a:moveTo>
                          <a:pt x="201" y="67"/>
                        </a:moveTo>
                        <a:lnTo>
                          <a:pt x="200" y="68"/>
                        </a:lnTo>
                        <a:lnTo>
                          <a:pt x="201" y="70"/>
                        </a:lnTo>
                        <a:lnTo>
                          <a:pt x="202" y="72"/>
                        </a:lnTo>
                        <a:lnTo>
                          <a:pt x="204" y="74"/>
                        </a:lnTo>
                        <a:lnTo>
                          <a:pt x="206" y="77"/>
                        </a:lnTo>
                        <a:lnTo>
                          <a:pt x="208" y="80"/>
                        </a:lnTo>
                        <a:lnTo>
                          <a:pt x="211" y="82"/>
                        </a:lnTo>
                        <a:lnTo>
                          <a:pt x="214" y="85"/>
                        </a:lnTo>
                        <a:lnTo>
                          <a:pt x="218" y="87"/>
                        </a:lnTo>
                        <a:lnTo>
                          <a:pt x="221" y="89"/>
                        </a:lnTo>
                        <a:lnTo>
                          <a:pt x="225" y="91"/>
                        </a:lnTo>
                        <a:lnTo>
                          <a:pt x="228" y="92"/>
                        </a:lnTo>
                        <a:lnTo>
                          <a:pt x="231" y="92"/>
                        </a:lnTo>
                        <a:lnTo>
                          <a:pt x="233" y="93"/>
                        </a:lnTo>
                        <a:lnTo>
                          <a:pt x="234" y="92"/>
                        </a:lnTo>
                        <a:lnTo>
                          <a:pt x="235" y="91"/>
                        </a:lnTo>
                        <a:lnTo>
                          <a:pt x="236" y="89"/>
                        </a:lnTo>
                        <a:lnTo>
                          <a:pt x="235" y="87"/>
                        </a:lnTo>
                        <a:lnTo>
                          <a:pt x="235" y="85"/>
                        </a:lnTo>
                        <a:lnTo>
                          <a:pt x="233" y="83"/>
                        </a:lnTo>
                        <a:lnTo>
                          <a:pt x="231" y="80"/>
                        </a:lnTo>
                        <a:lnTo>
                          <a:pt x="229" y="77"/>
                        </a:lnTo>
                        <a:lnTo>
                          <a:pt x="226" y="74"/>
                        </a:lnTo>
                        <a:lnTo>
                          <a:pt x="223" y="71"/>
                        </a:lnTo>
                        <a:lnTo>
                          <a:pt x="219" y="69"/>
                        </a:lnTo>
                        <a:lnTo>
                          <a:pt x="215" y="68"/>
                        </a:lnTo>
                        <a:lnTo>
                          <a:pt x="212" y="66"/>
                        </a:lnTo>
                        <a:lnTo>
                          <a:pt x="209" y="65"/>
                        </a:lnTo>
                        <a:lnTo>
                          <a:pt x="206" y="65"/>
                        </a:lnTo>
                        <a:lnTo>
                          <a:pt x="204" y="65"/>
                        </a:lnTo>
                        <a:lnTo>
                          <a:pt x="202" y="66"/>
                        </a:lnTo>
                        <a:lnTo>
                          <a:pt x="201" y="67"/>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6" name="Freeform 1274"/>
                  <p:cNvSpPr>
                    <a:spLocks/>
                  </p:cNvSpPr>
                  <p:nvPr/>
                </p:nvSpPr>
                <p:spPr bwMode="auto">
                  <a:xfrm>
                    <a:off x="1495" y="2448"/>
                    <a:ext cx="2" cy="3"/>
                  </a:xfrm>
                  <a:custGeom>
                    <a:avLst/>
                    <a:gdLst>
                      <a:gd name="T0" fmla="*/ 0 w 25"/>
                      <a:gd name="T1" fmla="*/ 0 h 42"/>
                      <a:gd name="T2" fmla="*/ 0 w 25"/>
                      <a:gd name="T3" fmla="*/ 0 h 42"/>
                      <a:gd name="T4" fmla="*/ 0 w 25"/>
                      <a:gd name="T5" fmla="*/ 0 h 42"/>
                      <a:gd name="T6" fmla="*/ 0 w 25"/>
                      <a:gd name="T7" fmla="*/ 0 h 42"/>
                      <a:gd name="T8" fmla="*/ 0 w 25"/>
                      <a:gd name="T9" fmla="*/ 0 h 42"/>
                      <a:gd name="T10" fmla="*/ 0 w 25"/>
                      <a:gd name="T11" fmla="*/ 0 h 42"/>
                      <a:gd name="T12" fmla="*/ 0 w 25"/>
                      <a:gd name="T13" fmla="*/ 0 h 42"/>
                      <a:gd name="T14" fmla="*/ 0 w 25"/>
                      <a:gd name="T15" fmla="*/ 0 h 42"/>
                      <a:gd name="T16" fmla="*/ 0 w 25"/>
                      <a:gd name="T17" fmla="*/ 0 h 42"/>
                      <a:gd name="T18" fmla="*/ 0 w 25"/>
                      <a:gd name="T19" fmla="*/ 0 h 42"/>
                      <a:gd name="T20" fmla="*/ 0 w 25"/>
                      <a:gd name="T21" fmla="*/ 0 h 42"/>
                      <a:gd name="T22" fmla="*/ 0 w 25"/>
                      <a:gd name="T23" fmla="*/ 0 h 42"/>
                      <a:gd name="T24" fmla="*/ 0 w 25"/>
                      <a:gd name="T25" fmla="*/ 0 h 42"/>
                      <a:gd name="T26" fmla="*/ 0 w 25"/>
                      <a:gd name="T27" fmla="*/ 0 h 42"/>
                      <a:gd name="T28" fmla="*/ 0 w 25"/>
                      <a:gd name="T29" fmla="*/ 0 h 42"/>
                      <a:gd name="T30" fmla="*/ 0 w 25"/>
                      <a:gd name="T31" fmla="*/ 0 h 42"/>
                      <a:gd name="T32" fmla="*/ 0 w 25"/>
                      <a:gd name="T33" fmla="*/ 0 h 42"/>
                      <a:gd name="T34" fmla="*/ 0 w 25"/>
                      <a:gd name="T35" fmla="*/ 0 h 42"/>
                      <a:gd name="T36" fmla="*/ 0 w 25"/>
                      <a:gd name="T37" fmla="*/ 0 h 42"/>
                      <a:gd name="T38" fmla="*/ 0 w 25"/>
                      <a:gd name="T39" fmla="*/ 0 h 42"/>
                      <a:gd name="T40" fmla="*/ 0 w 25"/>
                      <a:gd name="T41" fmla="*/ 0 h 42"/>
                      <a:gd name="T42" fmla="*/ 0 w 25"/>
                      <a:gd name="T43" fmla="*/ 0 h 42"/>
                      <a:gd name="T44" fmla="*/ 0 w 25"/>
                      <a:gd name="T45" fmla="*/ 0 h 42"/>
                      <a:gd name="T46" fmla="*/ 0 w 25"/>
                      <a:gd name="T47" fmla="*/ 0 h 42"/>
                      <a:gd name="T48" fmla="*/ 0 w 25"/>
                      <a:gd name="T49" fmla="*/ 0 h 42"/>
                      <a:gd name="T50" fmla="*/ 0 w 25"/>
                      <a:gd name="T51" fmla="*/ 0 h 42"/>
                      <a:gd name="T52" fmla="*/ 0 w 25"/>
                      <a:gd name="T53" fmla="*/ 0 h 42"/>
                      <a:gd name="T54" fmla="*/ 0 w 25"/>
                      <a:gd name="T55" fmla="*/ 0 h 42"/>
                      <a:gd name="T56" fmla="*/ 0 w 25"/>
                      <a:gd name="T57" fmla="*/ 0 h 42"/>
                      <a:gd name="T58" fmla="*/ 0 w 25"/>
                      <a:gd name="T59" fmla="*/ 0 h 42"/>
                      <a:gd name="T60" fmla="*/ 0 w 25"/>
                      <a:gd name="T61" fmla="*/ 0 h 42"/>
                      <a:gd name="T62" fmla="*/ 0 w 25"/>
                      <a:gd name="T63" fmla="*/ 0 h 42"/>
                      <a:gd name="T64" fmla="*/ 0 w 25"/>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2"/>
                      <a:gd name="T101" fmla="*/ 25 w 25"/>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2">
                        <a:moveTo>
                          <a:pt x="23" y="0"/>
                        </a:moveTo>
                        <a:lnTo>
                          <a:pt x="24" y="2"/>
                        </a:lnTo>
                        <a:lnTo>
                          <a:pt x="25" y="4"/>
                        </a:lnTo>
                        <a:lnTo>
                          <a:pt x="25" y="7"/>
                        </a:lnTo>
                        <a:lnTo>
                          <a:pt x="24" y="10"/>
                        </a:lnTo>
                        <a:lnTo>
                          <a:pt x="24" y="13"/>
                        </a:lnTo>
                        <a:lnTo>
                          <a:pt x="22" y="17"/>
                        </a:lnTo>
                        <a:lnTo>
                          <a:pt x="21" y="21"/>
                        </a:lnTo>
                        <a:lnTo>
                          <a:pt x="19" y="25"/>
                        </a:lnTo>
                        <a:lnTo>
                          <a:pt x="16" y="29"/>
                        </a:lnTo>
                        <a:lnTo>
                          <a:pt x="14" y="33"/>
                        </a:lnTo>
                        <a:lnTo>
                          <a:pt x="11" y="36"/>
                        </a:lnTo>
                        <a:lnTo>
                          <a:pt x="8" y="38"/>
                        </a:lnTo>
                        <a:lnTo>
                          <a:pt x="6" y="41"/>
                        </a:lnTo>
                        <a:lnTo>
                          <a:pt x="4" y="42"/>
                        </a:lnTo>
                        <a:lnTo>
                          <a:pt x="3" y="42"/>
                        </a:lnTo>
                        <a:lnTo>
                          <a:pt x="2" y="41"/>
                        </a:lnTo>
                        <a:lnTo>
                          <a:pt x="0" y="40"/>
                        </a:lnTo>
                        <a:lnTo>
                          <a:pt x="0" y="37"/>
                        </a:lnTo>
                        <a:lnTo>
                          <a:pt x="0" y="34"/>
                        </a:lnTo>
                        <a:lnTo>
                          <a:pt x="0" y="31"/>
                        </a:lnTo>
                        <a:lnTo>
                          <a:pt x="1" y="27"/>
                        </a:lnTo>
                        <a:lnTo>
                          <a:pt x="2" y="24"/>
                        </a:lnTo>
                        <a:lnTo>
                          <a:pt x="3" y="20"/>
                        </a:lnTo>
                        <a:lnTo>
                          <a:pt x="5" y="16"/>
                        </a:lnTo>
                        <a:lnTo>
                          <a:pt x="7" y="12"/>
                        </a:lnTo>
                        <a:lnTo>
                          <a:pt x="10" y="8"/>
                        </a:lnTo>
                        <a:lnTo>
                          <a:pt x="12" y="5"/>
                        </a:lnTo>
                        <a:lnTo>
                          <a:pt x="15" y="3"/>
                        </a:lnTo>
                        <a:lnTo>
                          <a:pt x="17" y="1"/>
                        </a:lnTo>
                        <a:lnTo>
                          <a:pt x="19" y="0"/>
                        </a:lnTo>
                        <a:lnTo>
                          <a:pt x="21" y="0"/>
                        </a:lnTo>
                        <a:lnTo>
                          <a:pt x="23"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7" name="Freeform 1275"/>
                  <p:cNvSpPr>
                    <a:spLocks/>
                  </p:cNvSpPr>
                  <p:nvPr/>
                </p:nvSpPr>
                <p:spPr bwMode="auto">
                  <a:xfrm>
                    <a:off x="1497" y="2444"/>
                    <a:ext cx="3" cy="4"/>
                  </a:xfrm>
                  <a:custGeom>
                    <a:avLst/>
                    <a:gdLst>
                      <a:gd name="T0" fmla="*/ 0 w 39"/>
                      <a:gd name="T1" fmla="*/ 0 h 44"/>
                      <a:gd name="T2" fmla="*/ 0 w 39"/>
                      <a:gd name="T3" fmla="*/ 0 h 44"/>
                      <a:gd name="T4" fmla="*/ 0 w 39"/>
                      <a:gd name="T5" fmla="*/ 0 h 44"/>
                      <a:gd name="T6" fmla="*/ 0 w 39"/>
                      <a:gd name="T7" fmla="*/ 0 h 44"/>
                      <a:gd name="T8" fmla="*/ 0 w 39"/>
                      <a:gd name="T9" fmla="*/ 0 h 44"/>
                      <a:gd name="T10" fmla="*/ 0 w 39"/>
                      <a:gd name="T11" fmla="*/ 0 h 44"/>
                      <a:gd name="T12" fmla="*/ 0 w 39"/>
                      <a:gd name="T13" fmla="*/ 0 h 44"/>
                      <a:gd name="T14" fmla="*/ 0 w 39"/>
                      <a:gd name="T15" fmla="*/ 0 h 44"/>
                      <a:gd name="T16" fmla="*/ 0 w 39"/>
                      <a:gd name="T17" fmla="*/ 0 h 44"/>
                      <a:gd name="T18" fmla="*/ 0 w 39"/>
                      <a:gd name="T19" fmla="*/ 0 h 44"/>
                      <a:gd name="T20" fmla="*/ 0 w 39"/>
                      <a:gd name="T21" fmla="*/ 0 h 44"/>
                      <a:gd name="T22" fmla="*/ 0 w 39"/>
                      <a:gd name="T23" fmla="*/ 0 h 44"/>
                      <a:gd name="T24" fmla="*/ 0 w 39"/>
                      <a:gd name="T25" fmla="*/ 0 h 44"/>
                      <a:gd name="T26" fmla="*/ 0 w 39"/>
                      <a:gd name="T27" fmla="*/ 0 h 44"/>
                      <a:gd name="T28" fmla="*/ 0 w 39"/>
                      <a:gd name="T29" fmla="*/ 0 h 44"/>
                      <a:gd name="T30" fmla="*/ 0 w 39"/>
                      <a:gd name="T31" fmla="*/ 0 h 44"/>
                      <a:gd name="T32" fmla="*/ 0 w 39"/>
                      <a:gd name="T33" fmla="*/ 0 h 44"/>
                      <a:gd name="T34" fmla="*/ 0 w 39"/>
                      <a:gd name="T35" fmla="*/ 0 h 44"/>
                      <a:gd name="T36" fmla="*/ 0 w 39"/>
                      <a:gd name="T37" fmla="*/ 0 h 44"/>
                      <a:gd name="T38" fmla="*/ 0 w 39"/>
                      <a:gd name="T39" fmla="*/ 0 h 44"/>
                      <a:gd name="T40" fmla="*/ 0 w 39"/>
                      <a:gd name="T41" fmla="*/ 0 h 44"/>
                      <a:gd name="T42" fmla="*/ 0 w 39"/>
                      <a:gd name="T43" fmla="*/ 0 h 44"/>
                      <a:gd name="T44" fmla="*/ 0 w 39"/>
                      <a:gd name="T45" fmla="*/ 0 h 44"/>
                      <a:gd name="T46" fmla="*/ 0 w 39"/>
                      <a:gd name="T47" fmla="*/ 0 h 44"/>
                      <a:gd name="T48" fmla="*/ 0 w 39"/>
                      <a:gd name="T49" fmla="*/ 0 h 44"/>
                      <a:gd name="T50" fmla="*/ 0 w 39"/>
                      <a:gd name="T51" fmla="*/ 0 h 44"/>
                      <a:gd name="T52" fmla="*/ 0 w 39"/>
                      <a:gd name="T53" fmla="*/ 0 h 44"/>
                      <a:gd name="T54" fmla="*/ 0 w 39"/>
                      <a:gd name="T55" fmla="*/ 0 h 44"/>
                      <a:gd name="T56" fmla="*/ 0 w 39"/>
                      <a:gd name="T57" fmla="*/ 0 h 44"/>
                      <a:gd name="T58" fmla="*/ 0 w 39"/>
                      <a:gd name="T59" fmla="*/ 0 h 44"/>
                      <a:gd name="T60" fmla="*/ 0 w 39"/>
                      <a:gd name="T61" fmla="*/ 0 h 44"/>
                      <a:gd name="T62" fmla="*/ 0 w 39"/>
                      <a:gd name="T63" fmla="*/ 0 h 44"/>
                      <a:gd name="T64" fmla="*/ 0 w 39"/>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44"/>
                      <a:gd name="T101" fmla="*/ 39 w 39"/>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44">
                        <a:moveTo>
                          <a:pt x="38" y="1"/>
                        </a:moveTo>
                        <a:lnTo>
                          <a:pt x="39" y="3"/>
                        </a:lnTo>
                        <a:lnTo>
                          <a:pt x="39" y="5"/>
                        </a:lnTo>
                        <a:lnTo>
                          <a:pt x="38" y="8"/>
                        </a:lnTo>
                        <a:lnTo>
                          <a:pt x="37" y="12"/>
                        </a:lnTo>
                        <a:lnTo>
                          <a:pt x="35" y="16"/>
                        </a:lnTo>
                        <a:lnTo>
                          <a:pt x="33" y="21"/>
                        </a:lnTo>
                        <a:lnTo>
                          <a:pt x="29" y="25"/>
                        </a:lnTo>
                        <a:lnTo>
                          <a:pt x="25" y="29"/>
                        </a:lnTo>
                        <a:lnTo>
                          <a:pt x="21" y="33"/>
                        </a:lnTo>
                        <a:lnTo>
                          <a:pt x="18" y="36"/>
                        </a:lnTo>
                        <a:lnTo>
                          <a:pt x="14" y="39"/>
                        </a:lnTo>
                        <a:lnTo>
                          <a:pt x="11" y="41"/>
                        </a:lnTo>
                        <a:lnTo>
                          <a:pt x="8" y="43"/>
                        </a:lnTo>
                        <a:lnTo>
                          <a:pt x="5" y="44"/>
                        </a:lnTo>
                        <a:lnTo>
                          <a:pt x="3" y="44"/>
                        </a:lnTo>
                        <a:lnTo>
                          <a:pt x="2" y="43"/>
                        </a:lnTo>
                        <a:lnTo>
                          <a:pt x="1" y="41"/>
                        </a:lnTo>
                        <a:lnTo>
                          <a:pt x="0" y="38"/>
                        </a:lnTo>
                        <a:lnTo>
                          <a:pt x="1" y="35"/>
                        </a:lnTo>
                        <a:lnTo>
                          <a:pt x="2" y="31"/>
                        </a:lnTo>
                        <a:lnTo>
                          <a:pt x="4" y="28"/>
                        </a:lnTo>
                        <a:lnTo>
                          <a:pt x="6" y="24"/>
                        </a:lnTo>
                        <a:lnTo>
                          <a:pt x="9" y="19"/>
                        </a:lnTo>
                        <a:lnTo>
                          <a:pt x="13" y="14"/>
                        </a:lnTo>
                        <a:lnTo>
                          <a:pt x="17" y="11"/>
                        </a:lnTo>
                        <a:lnTo>
                          <a:pt x="20" y="7"/>
                        </a:lnTo>
                        <a:lnTo>
                          <a:pt x="24" y="4"/>
                        </a:lnTo>
                        <a:lnTo>
                          <a:pt x="29" y="2"/>
                        </a:lnTo>
                        <a:lnTo>
                          <a:pt x="32" y="1"/>
                        </a:lnTo>
                        <a:lnTo>
                          <a:pt x="34" y="0"/>
                        </a:lnTo>
                        <a:lnTo>
                          <a:pt x="36" y="0"/>
                        </a:lnTo>
                        <a:lnTo>
                          <a:pt x="38"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8" name="Freeform 1276"/>
                  <p:cNvSpPr>
                    <a:spLocks/>
                  </p:cNvSpPr>
                  <p:nvPr/>
                </p:nvSpPr>
                <p:spPr bwMode="auto">
                  <a:xfrm>
                    <a:off x="1501" y="2443"/>
                    <a:ext cx="2" cy="2"/>
                  </a:xfrm>
                  <a:custGeom>
                    <a:avLst/>
                    <a:gdLst>
                      <a:gd name="T0" fmla="*/ 0 w 36"/>
                      <a:gd name="T1" fmla="*/ 0 h 31"/>
                      <a:gd name="T2" fmla="*/ 0 w 36"/>
                      <a:gd name="T3" fmla="*/ 0 h 31"/>
                      <a:gd name="T4" fmla="*/ 0 w 36"/>
                      <a:gd name="T5" fmla="*/ 0 h 31"/>
                      <a:gd name="T6" fmla="*/ 0 w 36"/>
                      <a:gd name="T7" fmla="*/ 0 h 31"/>
                      <a:gd name="T8" fmla="*/ 0 w 36"/>
                      <a:gd name="T9" fmla="*/ 0 h 31"/>
                      <a:gd name="T10" fmla="*/ 0 w 36"/>
                      <a:gd name="T11" fmla="*/ 0 h 31"/>
                      <a:gd name="T12" fmla="*/ 0 w 36"/>
                      <a:gd name="T13" fmla="*/ 0 h 31"/>
                      <a:gd name="T14" fmla="*/ 0 w 36"/>
                      <a:gd name="T15" fmla="*/ 0 h 31"/>
                      <a:gd name="T16" fmla="*/ 0 w 36"/>
                      <a:gd name="T17" fmla="*/ 0 h 31"/>
                      <a:gd name="T18" fmla="*/ 0 w 36"/>
                      <a:gd name="T19" fmla="*/ 0 h 31"/>
                      <a:gd name="T20" fmla="*/ 0 w 36"/>
                      <a:gd name="T21" fmla="*/ 0 h 31"/>
                      <a:gd name="T22" fmla="*/ 0 w 36"/>
                      <a:gd name="T23" fmla="*/ 0 h 31"/>
                      <a:gd name="T24" fmla="*/ 0 w 36"/>
                      <a:gd name="T25" fmla="*/ 0 h 31"/>
                      <a:gd name="T26" fmla="*/ 0 w 36"/>
                      <a:gd name="T27" fmla="*/ 0 h 31"/>
                      <a:gd name="T28" fmla="*/ 0 w 36"/>
                      <a:gd name="T29" fmla="*/ 0 h 31"/>
                      <a:gd name="T30" fmla="*/ 0 w 36"/>
                      <a:gd name="T31" fmla="*/ 0 h 31"/>
                      <a:gd name="T32" fmla="*/ 0 w 36"/>
                      <a:gd name="T33" fmla="*/ 0 h 31"/>
                      <a:gd name="T34" fmla="*/ 0 w 36"/>
                      <a:gd name="T35" fmla="*/ 0 h 31"/>
                      <a:gd name="T36" fmla="*/ 0 w 36"/>
                      <a:gd name="T37" fmla="*/ 0 h 31"/>
                      <a:gd name="T38" fmla="*/ 0 w 36"/>
                      <a:gd name="T39" fmla="*/ 0 h 31"/>
                      <a:gd name="T40" fmla="*/ 0 w 36"/>
                      <a:gd name="T41" fmla="*/ 0 h 31"/>
                      <a:gd name="T42" fmla="*/ 0 w 36"/>
                      <a:gd name="T43" fmla="*/ 0 h 31"/>
                      <a:gd name="T44" fmla="*/ 0 w 36"/>
                      <a:gd name="T45" fmla="*/ 0 h 31"/>
                      <a:gd name="T46" fmla="*/ 0 w 36"/>
                      <a:gd name="T47" fmla="*/ 0 h 31"/>
                      <a:gd name="T48" fmla="*/ 0 w 36"/>
                      <a:gd name="T49" fmla="*/ 0 h 31"/>
                      <a:gd name="T50" fmla="*/ 0 w 36"/>
                      <a:gd name="T51" fmla="*/ 0 h 31"/>
                      <a:gd name="T52" fmla="*/ 0 w 36"/>
                      <a:gd name="T53" fmla="*/ 0 h 31"/>
                      <a:gd name="T54" fmla="*/ 0 w 36"/>
                      <a:gd name="T55" fmla="*/ 0 h 31"/>
                      <a:gd name="T56" fmla="*/ 0 w 36"/>
                      <a:gd name="T57" fmla="*/ 0 h 31"/>
                      <a:gd name="T58" fmla="*/ 0 w 36"/>
                      <a:gd name="T59" fmla="*/ 0 h 31"/>
                      <a:gd name="T60" fmla="*/ 0 w 36"/>
                      <a:gd name="T61" fmla="*/ 0 h 31"/>
                      <a:gd name="T62" fmla="*/ 0 w 36"/>
                      <a:gd name="T63" fmla="*/ 0 h 31"/>
                      <a:gd name="T64" fmla="*/ 0 w 36"/>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31"/>
                      <a:gd name="T101" fmla="*/ 36 w 36"/>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31">
                        <a:moveTo>
                          <a:pt x="36" y="1"/>
                        </a:moveTo>
                        <a:lnTo>
                          <a:pt x="36" y="3"/>
                        </a:lnTo>
                        <a:lnTo>
                          <a:pt x="36" y="5"/>
                        </a:lnTo>
                        <a:lnTo>
                          <a:pt x="36" y="8"/>
                        </a:lnTo>
                        <a:lnTo>
                          <a:pt x="34" y="11"/>
                        </a:lnTo>
                        <a:lnTo>
                          <a:pt x="32" y="14"/>
                        </a:lnTo>
                        <a:lnTo>
                          <a:pt x="30" y="17"/>
                        </a:lnTo>
                        <a:lnTo>
                          <a:pt x="27" y="20"/>
                        </a:lnTo>
                        <a:lnTo>
                          <a:pt x="23" y="23"/>
                        </a:lnTo>
                        <a:lnTo>
                          <a:pt x="20" y="25"/>
                        </a:lnTo>
                        <a:lnTo>
                          <a:pt x="16" y="27"/>
                        </a:lnTo>
                        <a:lnTo>
                          <a:pt x="12" y="29"/>
                        </a:lnTo>
                        <a:lnTo>
                          <a:pt x="9" y="30"/>
                        </a:lnTo>
                        <a:lnTo>
                          <a:pt x="6" y="31"/>
                        </a:lnTo>
                        <a:lnTo>
                          <a:pt x="4" y="31"/>
                        </a:lnTo>
                        <a:lnTo>
                          <a:pt x="2" y="30"/>
                        </a:lnTo>
                        <a:lnTo>
                          <a:pt x="1" y="29"/>
                        </a:lnTo>
                        <a:lnTo>
                          <a:pt x="0" y="27"/>
                        </a:lnTo>
                        <a:lnTo>
                          <a:pt x="1" y="24"/>
                        </a:lnTo>
                        <a:lnTo>
                          <a:pt x="2" y="22"/>
                        </a:lnTo>
                        <a:lnTo>
                          <a:pt x="3" y="19"/>
                        </a:lnTo>
                        <a:lnTo>
                          <a:pt x="6" y="16"/>
                        </a:lnTo>
                        <a:lnTo>
                          <a:pt x="8" y="13"/>
                        </a:lnTo>
                        <a:lnTo>
                          <a:pt x="11" y="10"/>
                        </a:lnTo>
                        <a:lnTo>
                          <a:pt x="14" y="7"/>
                        </a:lnTo>
                        <a:lnTo>
                          <a:pt x="18" y="5"/>
                        </a:lnTo>
                        <a:lnTo>
                          <a:pt x="21" y="3"/>
                        </a:lnTo>
                        <a:lnTo>
                          <a:pt x="25" y="1"/>
                        </a:lnTo>
                        <a:lnTo>
                          <a:pt x="28" y="0"/>
                        </a:lnTo>
                        <a:lnTo>
                          <a:pt x="31" y="0"/>
                        </a:lnTo>
                        <a:lnTo>
                          <a:pt x="33" y="0"/>
                        </a:lnTo>
                        <a:lnTo>
                          <a:pt x="35" y="0"/>
                        </a:lnTo>
                        <a:lnTo>
                          <a:pt x="36"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59" name="Freeform 1277"/>
                  <p:cNvSpPr>
                    <a:spLocks/>
                  </p:cNvSpPr>
                  <p:nvPr/>
                </p:nvSpPr>
                <p:spPr bwMode="auto">
                  <a:xfrm>
                    <a:off x="1508" y="2428"/>
                    <a:ext cx="3" cy="2"/>
                  </a:xfrm>
                  <a:custGeom>
                    <a:avLst/>
                    <a:gdLst>
                      <a:gd name="T0" fmla="*/ 0 w 37"/>
                      <a:gd name="T1" fmla="*/ 0 h 32"/>
                      <a:gd name="T2" fmla="*/ 0 w 37"/>
                      <a:gd name="T3" fmla="*/ 0 h 32"/>
                      <a:gd name="T4" fmla="*/ 0 w 37"/>
                      <a:gd name="T5" fmla="*/ 0 h 32"/>
                      <a:gd name="T6" fmla="*/ 0 w 37"/>
                      <a:gd name="T7" fmla="*/ 0 h 32"/>
                      <a:gd name="T8" fmla="*/ 0 w 37"/>
                      <a:gd name="T9" fmla="*/ 0 h 32"/>
                      <a:gd name="T10" fmla="*/ 0 w 37"/>
                      <a:gd name="T11" fmla="*/ 0 h 32"/>
                      <a:gd name="T12" fmla="*/ 0 w 37"/>
                      <a:gd name="T13" fmla="*/ 0 h 32"/>
                      <a:gd name="T14" fmla="*/ 0 w 37"/>
                      <a:gd name="T15" fmla="*/ 0 h 32"/>
                      <a:gd name="T16" fmla="*/ 0 w 37"/>
                      <a:gd name="T17" fmla="*/ 0 h 32"/>
                      <a:gd name="T18" fmla="*/ 0 w 37"/>
                      <a:gd name="T19" fmla="*/ 0 h 32"/>
                      <a:gd name="T20" fmla="*/ 0 w 37"/>
                      <a:gd name="T21" fmla="*/ 0 h 32"/>
                      <a:gd name="T22" fmla="*/ 0 w 37"/>
                      <a:gd name="T23" fmla="*/ 0 h 32"/>
                      <a:gd name="T24" fmla="*/ 0 w 37"/>
                      <a:gd name="T25" fmla="*/ 0 h 32"/>
                      <a:gd name="T26" fmla="*/ 0 w 37"/>
                      <a:gd name="T27" fmla="*/ 0 h 32"/>
                      <a:gd name="T28" fmla="*/ 0 w 37"/>
                      <a:gd name="T29" fmla="*/ 0 h 32"/>
                      <a:gd name="T30" fmla="*/ 0 w 37"/>
                      <a:gd name="T31" fmla="*/ 0 h 32"/>
                      <a:gd name="T32" fmla="*/ 0 w 37"/>
                      <a:gd name="T33" fmla="*/ 0 h 32"/>
                      <a:gd name="T34" fmla="*/ 0 w 37"/>
                      <a:gd name="T35" fmla="*/ 0 h 32"/>
                      <a:gd name="T36" fmla="*/ 0 w 37"/>
                      <a:gd name="T37" fmla="*/ 0 h 32"/>
                      <a:gd name="T38" fmla="*/ 0 w 37"/>
                      <a:gd name="T39" fmla="*/ 0 h 32"/>
                      <a:gd name="T40" fmla="*/ 0 w 37"/>
                      <a:gd name="T41" fmla="*/ 0 h 32"/>
                      <a:gd name="T42" fmla="*/ 0 w 37"/>
                      <a:gd name="T43" fmla="*/ 0 h 32"/>
                      <a:gd name="T44" fmla="*/ 0 w 37"/>
                      <a:gd name="T45" fmla="*/ 0 h 32"/>
                      <a:gd name="T46" fmla="*/ 0 w 37"/>
                      <a:gd name="T47" fmla="*/ 0 h 32"/>
                      <a:gd name="T48" fmla="*/ 0 w 37"/>
                      <a:gd name="T49" fmla="*/ 0 h 32"/>
                      <a:gd name="T50" fmla="*/ 0 w 37"/>
                      <a:gd name="T51" fmla="*/ 0 h 32"/>
                      <a:gd name="T52" fmla="*/ 0 w 37"/>
                      <a:gd name="T53" fmla="*/ 0 h 32"/>
                      <a:gd name="T54" fmla="*/ 0 w 37"/>
                      <a:gd name="T55" fmla="*/ 0 h 32"/>
                      <a:gd name="T56" fmla="*/ 0 w 37"/>
                      <a:gd name="T57" fmla="*/ 0 h 32"/>
                      <a:gd name="T58" fmla="*/ 0 w 37"/>
                      <a:gd name="T59" fmla="*/ 0 h 32"/>
                      <a:gd name="T60" fmla="*/ 0 w 37"/>
                      <a:gd name="T61" fmla="*/ 0 h 32"/>
                      <a:gd name="T62" fmla="*/ 0 w 37"/>
                      <a:gd name="T63" fmla="*/ 0 h 32"/>
                      <a:gd name="T64" fmla="*/ 0 w 3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2"/>
                      <a:gd name="T101" fmla="*/ 37 w 3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2">
                        <a:moveTo>
                          <a:pt x="35" y="2"/>
                        </a:moveTo>
                        <a:lnTo>
                          <a:pt x="37" y="4"/>
                        </a:lnTo>
                        <a:lnTo>
                          <a:pt x="37" y="5"/>
                        </a:lnTo>
                        <a:lnTo>
                          <a:pt x="35" y="8"/>
                        </a:lnTo>
                        <a:lnTo>
                          <a:pt x="34" y="10"/>
                        </a:lnTo>
                        <a:lnTo>
                          <a:pt x="32" y="13"/>
                        </a:lnTo>
                        <a:lnTo>
                          <a:pt x="29" y="16"/>
                        </a:lnTo>
                        <a:lnTo>
                          <a:pt x="26" y="19"/>
                        </a:lnTo>
                        <a:lnTo>
                          <a:pt x="23" y="22"/>
                        </a:lnTo>
                        <a:lnTo>
                          <a:pt x="20" y="26"/>
                        </a:lnTo>
                        <a:lnTo>
                          <a:pt x="16" y="28"/>
                        </a:lnTo>
                        <a:lnTo>
                          <a:pt x="13" y="30"/>
                        </a:lnTo>
                        <a:lnTo>
                          <a:pt x="9" y="31"/>
                        </a:lnTo>
                        <a:lnTo>
                          <a:pt x="6" y="32"/>
                        </a:lnTo>
                        <a:lnTo>
                          <a:pt x="4" y="32"/>
                        </a:lnTo>
                        <a:lnTo>
                          <a:pt x="2" y="32"/>
                        </a:lnTo>
                        <a:lnTo>
                          <a:pt x="0" y="31"/>
                        </a:lnTo>
                        <a:lnTo>
                          <a:pt x="0" y="29"/>
                        </a:lnTo>
                        <a:lnTo>
                          <a:pt x="0" y="27"/>
                        </a:lnTo>
                        <a:lnTo>
                          <a:pt x="1" y="25"/>
                        </a:lnTo>
                        <a:lnTo>
                          <a:pt x="2" y="21"/>
                        </a:lnTo>
                        <a:lnTo>
                          <a:pt x="4" y="19"/>
                        </a:lnTo>
                        <a:lnTo>
                          <a:pt x="6" y="16"/>
                        </a:lnTo>
                        <a:lnTo>
                          <a:pt x="9" y="13"/>
                        </a:lnTo>
                        <a:lnTo>
                          <a:pt x="13" y="10"/>
                        </a:lnTo>
                        <a:lnTo>
                          <a:pt x="16" y="7"/>
                        </a:lnTo>
                        <a:lnTo>
                          <a:pt x="20" y="5"/>
                        </a:lnTo>
                        <a:lnTo>
                          <a:pt x="24" y="3"/>
                        </a:lnTo>
                        <a:lnTo>
                          <a:pt x="27" y="1"/>
                        </a:lnTo>
                        <a:lnTo>
                          <a:pt x="30" y="1"/>
                        </a:lnTo>
                        <a:lnTo>
                          <a:pt x="32" y="0"/>
                        </a:lnTo>
                        <a:lnTo>
                          <a:pt x="34" y="1"/>
                        </a:lnTo>
                        <a:lnTo>
                          <a:pt x="35"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0" name="Freeform 1278"/>
                  <p:cNvSpPr>
                    <a:spLocks/>
                  </p:cNvSpPr>
                  <p:nvPr/>
                </p:nvSpPr>
                <p:spPr bwMode="auto">
                  <a:xfrm>
                    <a:off x="1505" y="2430"/>
                    <a:ext cx="2" cy="3"/>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w 34"/>
                      <a:gd name="T55" fmla="*/ 0 h 34"/>
                      <a:gd name="T56" fmla="*/ 0 w 34"/>
                      <a:gd name="T57" fmla="*/ 0 h 34"/>
                      <a:gd name="T58" fmla="*/ 0 w 34"/>
                      <a:gd name="T59" fmla="*/ 0 h 34"/>
                      <a:gd name="T60" fmla="*/ 0 w 34"/>
                      <a:gd name="T61" fmla="*/ 0 h 34"/>
                      <a:gd name="T62" fmla="*/ 0 w 34"/>
                      <a:gd name="T63" fmla="*/ 0 h 34"/>
                      <a:gd name="T64" fmla="*/ 0 w 34"/>
                      <a:gd name="T65" fmla="*/ 0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34"/>
                      <a:gd name="T101" fmla="*/ 34 w 34"/>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34">
                        <a:moveTo>
                          <a:pt x="33" y="1"/>
                        </a:moveTo>
                        <a:lnTo>
                          <a:pt x="34" y="2"/>
                        </a:lnTo>
                        <a:lnTo>
                          <a:pt x="34" y="4"/>
                        </a:lnTo>
                        <a:lnTo>
                          <a:pt x="34" y="6"/>
                        </a:lnTo>
                        <a:lnTo>
                          <a:pt x="33" y="9"/>
                        </a:lnTo>
                        <a:lnTo>
                          <a:pt x="31" y="12"/>
                        </a:lnTo>
                        <a:lnTo>
                          <a:pt x="29" y="15"/>
                        </a:lnTo>
                        <a:lnTo>
                          <a:pt x="27" y="19"/>
                        </a:lnTo>
                        <a:lnTo>
                          <a:pt x="24" y="22"/>
                        </a:lnTo>
                        <a:lnTo>
                          <a:pt x="20" y="25"/>
                        </a:lnTo>
                        <a:lnTo>
                          <a:pt x="17" y="28"/>
                        </a:lnTo>
                        <a:lnTo>
                          <a:pt x="14" y="30"/>
                        </a:lnTo>
                        <a:lnTo>
                          <a:pt x="11" y="32"/>
                        </a:lnTo>
                        <a:lnTo>
                          <a:pt x="8" y="33"/>
                        </a:lnTo>
                        <a:lnTo>
                          <a:pt x="5" y="34"/>
                        </a:lnTo>
                        <a:lnTo>
                          <a:pt x="4" y="34"/>
                        </a:lnTo>
                        <a:lnTo>
                          <a:pt x="2" y="33"/>
                        </a:lnTo>
                        <a:lnTo>
                          <a:pt x="0" y="31"/>
                        </a:lnTo>
                        <a:lnTo>
                          <a:pt x="0" y="29"/>
                        </a:lnTo>
                        <a:lnTo>
                          <a:pt x="2" y="27"/>
                        </a:lnTo>
                        <a:lnTo>
                          <a:pt x="3" y="24"/>
                        </a:lnTo>
                        <a:lnTo>
                          <a:pt x="5" y="21"/>
                        </a:lnTo>
                        <a:lnTo>
                          <a:pt x="7" y="18"/>
                        </a:lnTo>
                        <a:lnTo>
                          <a:pt x="10" y="15"/>
                        </a:lnTo>
                        <a:lnTo>
                          <a:pt x="13" y="11"/>
                        </a:lnTo>
                        <a:lnTo>
                          <a:pt x="16" y="8"/>
                        </a:lnTo>
                        <a:lnTo>
                          <a:pt x="19" y="5"/>
                        </a:lnTo>
                        <a:lnTo>
                          <a:pt x="22" y="3"/>
                        </a:lnTo>
                        <a:lnTo>
                          <a:pt x="24" y="1"/>
                        </a:lnTo>
                        <a:lnTo>
                          <a:pt x="27" y="0"/>
                        </a:lnTo>
                        <a:lnTo>
                          <a:pt x="29" y="0"/>
                        </a:lnTo>
                        <a:lnTo>
                          <a:pt x="31" y="0"/>
                        </a:lnTo>
                        <a:lnTo>
                          <a:pt x="33"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1" name="Freeform 1279"/>
                  <p:cNvSpPr>
                    <a:spLocks/>
                  </p:cNvSpPr>
                  <p:nvPr/>
                </p:nvSpPr>
                <p:spPr bwMode="auto">
                  <a:xfrm>
                    <a:off x="1502" y="2433"/>
                    <a:ext cx="3" cy="3"/>
                  </a:xfrm>
                  <a:custGeom>
                    <a:avLst/>
                    <a:gdLst>
                      <a:gd name="T0" fmla="*/ 0 w 30"/>
                      <a:gd name="T1" fmla="*/ 0 h 38"/>
                      <a:gd name="T2" fmla="*/ 0 w 30"/>
                      <a:gd name="T3" fmla="*/ 0 h 38"/>
                      <a:gd name="T4" fmla="*/ 0 w 30"/>
                      <a:gd name="T5" fmla="*/ 0 h 38"/>
                      <a:gd name="T6" fmla="*/ 0 w 30"/>
                      <a:gd name="T7" fmla="*/ 0 h 38"/>
                      <a:gd name="T8" fmla="*/ 0 w 30"/>
                      <a:gd name="T9" fmla="*/ 0 h 38"/>
                      <a:gd name="T10" fmla="*/ 0 w 30"/>
                      <a:gd name="T11" fmla="*/ 0 h 38"/>
                      <a:gd name="T12" fmla="*/ 0 w 30"/>
                      <a:gd name="T13" fmla="*/ 0 h 38"/>
                      <a:gd name="T14" fmla="*/ 0 w 30"/>
                      <a:gd name="T15" fmla="*/ 0 h 38"/>
                      <a:gd name="T16" fmla="*/ 0 w 30"/>
                      <a:gd name="T17" fmla="*/ 0 h 38"/>
                      <a:gd name="T18" fmla="*/ 0 w 30"/>
                      <a:gd name="T19" fmla="*/ 0 h 38"/>
                      <a:gd name="T20" fmla="*/ 0 w 30"/>
                      <a:gd name="T21" fmla="*/ 0 h 38"/>
                      <a:gd name="T22" fmla="*/ 0 w 30"/>
                      <a:gd name="T23" fmla="*/ 0 h 38"/>
                      <a:gd name="T24" fmla="*/ 0 w 30"/>
                      <a:gd name="T25" fmla="*/ 0 h 38"/>
                      <a:gd name="T26" fmla="*/ 0 w 30"/>
                      <a:gd name="T27" fmla="*/ 0 h 38"/>
                      <a:gd name="T28" fmla="*/ 0 w 30"/>
                      <a:gd name="T29" fmla="*/ 0 h 38"/>
                      <a:gd name="T30" fmla="*/ 0 w 30"/>
                      <a:gd name="T31" fmla="*/ 0 h 38"/>
                      <a:gd name="T32" fmla="*/ 0 w 30"/>
                      <a:gd name="T33" fmla="*/ 0 h 38"/>
                      <a:gd name="T34" fmla="*/ 0 w 30"/>
                      <a:gd name="T35" fmla="*/ 0 h 38"/>
                      <a:gd name="T36" fmla="*/ 0 w 30"/>
                      <a:gd name="T37" fmla="*/ 0 h 38"/>
                      <a:gd name="T38" fmla="*/ 0 w 30"/>
                      <a:gd name="T39" fmla="*/ 0 h 38"/>
                      <a:gd name="T40" fmla="*/ 0 w 30"/>
                      <a:gd name="T41" fmla="*/ 0 h 38"/>
                      <a:gd name="T42" fmla="*/ 0 w 30"/>
                      <a:gd name="T43" fmla="*/ 0 h 38"/>
                      <a:gd name="T44" fmla="*/ 0 w 30"/>
                      <a:gd name="T45" fmla="*/ 0 h 38"/>
                      <a:gd name="T46" fmla="*/ 0 w 30"/>
                      <a:gd name="T47" fmla="*/ 0 h 38"/>
                      <a:gd name="T48" fmla="*/ 0 w 30"/>
                      <a:gd name="T49" fmla="*/ 0 h 38"/>
                      <a:gd name="T50" fmla="*/ 0 w 30"/>
                      <a:gd name="T51" fmla="*/ 0 h 38"/>
                      <a:gd name="T52" fmla="*/ 0 w 30"/>
                      <a:gd name="T53" fmla="*/ 0 h 38"/>
                      <a:gd name="T54" fmla="*/ 0 w 30"/>
                      <a:gd name="T55" fmla="*/ 0 h 38"/>
                      <a:gd name="T56" fmla="*/ 0 w 30"/>
                      <a:gd name="T57" fmla="*/ 0 h 38"/>
                      <a:gd name="T58" fmla="*/ 0 w 30"/>
                      <a:gd name="T59" fmla="*/ 0 h 38"/>
                      <a:gd name="T60" fmla="*/ 0 w 30"/>
                      <a:gd name="T61" fmla="*/ 0 h 38"/>
                      <a:gd name="T62" fmla="*/ 0 w 30"/>
                      <a:gd name="T63" fmla="*/ 0 h 38"/>
                      <a:gd name="T64" fmla="*/ 0 w 30"/>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8"/>
                      <a:gd name="T101" fmla="*/ 30 w 30"/>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8">
                        <a:moveTo>
                          <a:pt x="29" y="0"/>
                        </a:moveTo>
                        <a:lnTo>
                          <a:pt x="29" y="2"/>
                        </a:lnTo>
                        <a:lnTo>
                          <a:pt x="30" y="4"/>
                        </a:lnTo>
                        <a:lnTo>
                          <a:pt x="29" y="7"/>
                        </a:lnTo>
                        <a:lnTo>
                          <a:pt x="29" y="10"/>
                        </a:lnTo>
                        <a:lnTo>
                          <a:pt x="27" y="13"/>
                        </a:lnTo>
                        <a:lnTo>
                          <a:pt x="26" y="16"/>
                        </a:lnTo>
                        <a:lnTo>
                          <a:pt x="24" y="20"/>
                        </a:lnTo>
                        <a:lnTo>
                          <a:pt x="21" y="23"/>
                        </a:lnTo>
                        <a:lnTo>
                          <a:pt x="18" y="28"/>
                        </a:lnTo>
                        <a:lnTo>
                          <a:pt x="15" y="31"/>
                        </a:lnTo>
                        <a:lnTo>
                          <a:pt x="12" y="33"/>
                        </a:lnTo>
                        <a:lnTo>
                          <a:pt x="10" y="35"/>
                        </a:lnTo>
                        <a:lnTo>
                          <a:pt x="7" y="37"/>
                        </a:lnTo>
                        <a:lnTo>
                          <a:pt x="5" y="38"/>
                        </a:lnTo>
                        <a:lnTo>
                          <a:pt x="3" y="38"/>
                        </a:lnTo>
                        <a:lnTo>
                          <a:pt x="1" y="38"/>
                        </a:lnTo>
                        <a:lnTo>
                          <a:pt x="0" y="37"/>
                        </a:lnTo>
                        <a:lnTo>
                          <a:pt x="0" y="34"/>
                        </a:lnTo>
                        <a:lnTo>
                          <a:pt x="0" y="32"/>
                        </a:lnTo>
                        <a:lnTo>
                          <a:pt x="1" y="29"/>
                        </a:lnTo>
                        <a:lnTo>
                          <a:pt x="2" y="26"/>
                        </a:lnTo>
                        <a:lnTo>
                          <a:pt x="4" y="21"/>
                        </a:lnTo>
                        <a:lnTo>
                          <a:pt x="6" y="18"/>
                        </a:lnTo>
                        <a:lnTo>
                          <a:pt x="9" y="14"/>
                        </a:lnTo>
                        <a:lnTo>
                          <a:pt x="12" y="10"/>
                        </a:lnTo>
                        <a:lnTo>
                          <a:pt x="14" y="7"/>
                        </a:lnTo>
                        <a:lnTo>
                          <a:pt x="17" y="5"/>
                        </a:lnTo>
                        <a:lnTo>
                          <a:pt x="20" y="3"/>
                        </a:lnTo>
                        <a:lnTo>
                          <a:pt x="22" y="1"/>
                        </a:lnTo>
                        <a:lnTo>
                          <a:pt x="25" y="0"/>
                        </a:lnTo>
                        <a:lnTo>
                          <a:pt x="27" y="0"/>
                        </a:lnTo>
                        <a:lnTo>
                          <a:pt x="2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2" name="Freeform 1280"/>
                  <p:cNvSpPr>
                    <a:spLocks/>
                  </p:cNvSpPr>
                  <p:nvPr/>
                </p:nvSpPr>
                <p:spPr bwMode="auto">
                  <a:xfrm>
                    <a:off x="1490" y="2447"/>
                    <a:ext cx="1" cy="4"/>
                  </a:xfrm>
                  <a:custGeom>
                    <a:avLst/>
                    <a:gdLst>
                      <a:gd name="T0" fmla="*/ 0 w 18"/>
                      <a:gd name="T1" fmla="*/ 0 h 55"/>
                      <a:gd name="T2" fmla="*/ 0 w 18"/>
                      <a:gd name="T3" fmla="*/ 0 h 55"/>
                      <a:gd name="T4" fmla="*/ 0 w 18"/>
                      <a:gd name="T5" fmla="*/ 0 h 55"/>
                      <a:gd name="T6" fmla="*/ 0 w 18"/>
                      <a:gd name="T7" fmla="*/ 0 h 55"/>
                      <a:gd name="T8" fmla="*/ 0 w 18"/>
                      <a:gd name="T9" fmla="*/ 0 h 55"/>
                      <a:gd name="T10" fmla="*/ 0 w 18"/>
                      <a:gd name="T11" fmla="*/ 0 h 55"/>
                      <a:gd name="T12" fmla="*/ 0 w 18"/>
                      <a:gd name="T13" fmla="*/ 0 h 55"/>
                      <a:gd name="T14" fmla="*/ 0 w 18"/>
                      <a:gd name="T15" fmla="*/ 0 h 55"/>
                      <a:gd name="T16" fmla="*/ 0 w 18"/>
                      <a:gd name="T17" fmla="*/ 0 h 55"/>
                      <a:gd name="T18" fmla="*/ 0 w 18"/>
                      <a:gd name="T19" fmla="*/ 0 h 55"/>
                      <a:gd name="T20" fmla="*/ 0 w 18"/>
                      <a:gd name="T21" fmla="*/ 0 h 55"/>
                      <a:gd name="T22" fmla="*/ 0 w 18"/>
                      <a:gd name="T23" fmla="*/ 0 h 55"/>
                      <a:gd name="T24" fmla="*/ 0 w 18"/>
                      <a:gd name="T25" fmla="*/ 0 h 55"/>
                      <a:gd name="T26" fmla="*/ 0 w 18"/>
                      <a:gd name="T27" fmla="*/ 0 h 55"/>
                      <a:gd name="T28" fmla="*/ 0 w 18"/>
                      <a:gd name="T29" fmla="*/ 0 h 55"/>
                      <a:gd name="T30" fmla="*/ 0 w 18"/>
                      <a:gd name="T31" fmla="*/ 0 h 55"/>
                      <a:gd name="T32" fmla="*/ 0 w 18"/>
                      <a:gd name="T33" fmla="*/ 0 h 55"/>
                      <a:gd name="T34" fmla="*/ 0 w 18"/>
                      <a:gd name="T35" fmla="*/ 0 h 55"/>
                      <a:gd name="T36" fmla="*/ 0 w 18"/>
                      <a:gd name="T37" fmla="*/ 0 h 55"/>
                      <a:gd name="T38" fmla="*/ 0 w 18"/>
                      <a:gd name="T39" fmla="*/ 0 h 55"/>
                      <a:gd name="T40" fmla="*/ 0 w 18"/>
                      <a:gd name="T41" fmla="*/ 0 h 55"/>
                      <a:gd name="T42" fmla="*/ 0 w 18"/>
                      <a:gd name="T43" fmla="*/ 0 h 55"/>
                      <a:gd name="T44" fmla="*/ 0 w 18"/>
                      <a:gd name="T45" fmla="*/ 0 h 55"/>
                      <a:gd name="T46" fmla="*/ 0 w 18"/>
                      <a:gd name="T47" fmla="*/ 0 h 55"/>
                      <a:gd name="T48" fmla="*/ 0 w 18"/>
                      <a:gd name="T49" fmla="*/ 0 h 55"/>
                      <a:gd name="T50" fmla="*/ 0 w 18"/>
                      <a:gd name="T51" fmla="*/ 0 h 55"/>
                      <a:gd name="T52" fmla="*/ 0 w 18"/>
                      <a:gd name="T53" fmla="*/ 0 h 55"/>
                      <a:gd name="T54" fmla="*/ 0 w 18"/>
                      <a:gd name="T55" fmla="*/ 0 h 55"/>
                      <a:gd name="T56" fmla="*/ 0 w 18"/>
                      <a:gd name="T57" fmla="*/ 0 h 55"/>
                      <a:gd name="T58" fmla="*/ 0 w 18"/>
                      <a:gd name="T59" fmla="*/ 0 h 55"/>
                      <a:gd name="T60" fmla="*/ 0 w 18"/>
                      <a:gd name="T61" fmla="*/ 0 h 55"/>
                      <a:gd name="T62" fmla="*/ 0 w 18"/>
                      <a:gd name="T63" fmla="*/ 0 h 55"/>
                      <a:gd name="T64" fmla="*/ 0 w 18"/>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55"/>
                      <a:gd name="T101" fmla="*/ 18 w 18"/>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55">
                        <a:moveTo>
                          <a:pt x="8" y="0"/>
                        </a:moveTo>
                        <a:lnTo>
                          <a:pt x="6" y="1"/>
                        </a:lnTo>
                        <a:lnTo>
                          <a:pt x="5" y="2"/>
                        </a:lnTo>
                        <a:lnTo>
                          <a:pt x="3" y="5"/>
                        </a:lnTo>
                        <a:lnTo>
                          <a:pt x="2" y="8"/>
                        </a:lnTo>
                        <a:lnTo>
                          <a:pt x="1" y="12"/>
                        </a:lnTo>
                        <a:lnTo>
                          <a:pt x="1" y="17"/>
                        </a:lnTo>
                        <a:lnTo>
                          <a:pt x="0" y="22"/>
                        </a:lnTo>
                        <a:lnTo>
                          <a:pt x="0" y="28"/>
                        </a:lnTo>
                        <a:lnTo>
                          <a:pt x="1" y="33"/>
                        </a:lnTo>
                        <a:lnTo>
                          <a:pt x="2" y="38"/>
                        </a:lnTo>
                        <a:lnTo>
                          <a:pt x="3" y="43"/>
                        </a:lnTo>
                        <a:lnTo>
                          <a:pt x="4" y="47"/>
                        </a:lnTo>
                        <a:lnTo>
                          <a:pt x="6" y="50"/>
                        </a:lnTo>
                        <a:lnTo>
                          <a:pt x="7" y="52"/>
                        </a:lnTo>
                        <a:lnTo>
                          <a:pt x="9" y="55"/>
                        </a:lnTo>
                        <a:lnTo>
                          <a:pt x="11" y="55"/>
                        </a:lnTo>
                        <a:lnTo>
                          <a:pt x="12" y="53"/>
                        </a:lnTo>
                        <a:lnTo>
                          <a:pt x="14" y="52"/>
                        </a:lnTo>
                        <a:lnTo>
                          <a:pt x="15" y="49"/>
                        </a:lnTo>
                        <a:lnTo>
                          <a:pt x="16" y="46"/>
                        </a:lnTo>
                        <a:lnTo>
                          <a:pt x="17" y="42"/>
                        </a:lnTo>
                        <a:lnTo>
                          <a:pt x="18" y="37"/>
                        </a:lnTo>
                        <a:lnTo>
                          <a:pt x="18" y="32"/>
                        </a:lnTo>
                        <a:lnTo>
                          <a:pt x="18" y="26"/>
                        </a:lnTo>
                        <a:lnTo>
                          <a:pt x="18" y="21"/>
                        </a:lnTo>
                        <a:lnTo>
                          <a:pt x="18" y="15"/>
                        </a:lnTo>
                        <a:lnTo>
                          <a:pt x="17" y="11"/>
                        </a:lnTo>
                        <a:lnTo>
                          <a:pt x="15" y="7"/>
                        </a:lnTo>
                        <a:lnTo>
                          <a:pt x="14" y="4"/>
                        </a:lnTo>
                        <a:lnTo>
                          <a:pt x="12" y="1"/>
                        </a:lnTo>
                        <a:lnTo>
                          <a:pt x="10" y="0"/>
                        </a:lnTo>
                        <a:lnTo>
                          <a:pt x="8"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3" name="Freeform 1281"/>
                  <p:cNvSpPr>
                    <a:spLocks/>
                  </p:cNvSpPr>
                  <p:nvPr/>
                </p:nvSpPr>
                <p:spPr bwMode="auto">
                  <a:xfrm>
                    <a:off x="1500" y="2436"/>
                    <a:ext cx="2" cy="3"/>
                  </a:xfrm>
                  <a:custGeom>
                    <a:avLst/>
                    <a:gdLst>
                      <a:gd name="T0" fmla="*/ 0 w 28"/>
                      <a:gd name="T1" fmla="*/ 0 h 37"/>
                      <a:gd name="T2" fmla="*/ 0 w 28"/>
                      <a:gd name="T3" fmla="*/ 0 h 37"/>
                      <a:gd name="T4" fmla="*/ 0 w 28"/>
                      <a:gd name="T5" fmla="*/ 0 h 37"/>
                      <a:gd name="T6" fmla="*/ 0 w 28"/>
                      <a:gd name="T7" fmla="*/ 0 h 37"/>
                      <a:gd name="T8" fmla="*/ 0 w 28"/>
                      <a:gd name="T9" fmla="*/ 0 h 37"/>
                      <a:gd name="T10" fmla="*/ 0 w 28"/>
                      <a:gd name="T11" fmla="*/ 0 h 37"/>
                      <a:gd name="T12" fmla="*/ 0 w 28"/>
                      <a:gd name="T13" fmla="*/ 0 h 37"/>
                      <a:gd name="T14" fmla="*/ 0 w 28"/>
                      <a:gd name="T15" fmla="*/ 0 h 37"/>
                      <a:gd name="T16" fmla="*/ 0 w 28"/>
                      <a:gd name="T17" fmla="*/ 0 h 37"/>
                      <a:gd name="T18" fmla="*/ 0 w 28"/>
                      <a:gd name="T19" fmla="*/ 0 h 37"/>
                      <a:gd name="T20" fmla="*/ 0 w 28"/>
                      <a:gd name="T21" fmla="*/ 0 h 37"/>
                      <a:gd name="T22" fmla="*/ 0 w 28"/>
                      <a:gd name="T23" fmla="*/ 0 h 37"/>
                      <a:gd name="T24" fmla="*/ 0 w 28"/>
                      <a:gd name="T25" fmla="*/ 0 h 37"/>
                      <a:gd name="T26" fmla="*/ 0 w 28"/>
                      <a:gd name="T27" fmla="*/ 0 h 37"/>
                      <a:gd name="T28" fmla="*/ 0 w 28"/>
                      <a:gd name="T29" fmla="*/ 0 h 37"/>
                      <a:gd name="T30" fmla="*/ 0 w 28"/>
                      <a:gd name="T31" fmla="*/ 0 h 37"/>
                      <a:gd name="T32" fmla="*/ 0 w 28"/>
                      <a:gd name="T33" fmla="*/ 0 h 37"/>
                      <a:gd name="T34" fmla="*/ 0 w 28"/>
                      <a:gd name="T35" fmla="*/ 0 h 37"/>
                      <a:gd name="T36" fmla="*/ 0 w 28"/>
                      <a:gd name="T37" fmla="*/ 0 h 37"/>
                      <a:gd name="T38" fmla="*/ 0 w 28"/>
                      <a:gd name="T39" fmla="*/ 0 h 37"/>
                      <a:gd name="T40" fmla="*/ 0 w 28"/>
                      <a:gd name="T41" fmla="*/ 0 h 37"/>
                      <a:gd name="T42" fmla="*/ 0 w 28"/>
                      <a:gd name="T43" fmla="*/ 0 h 37"/>
                      <a:gd name="T44" fmla="*/ 0 w 28"/>
                      <a:gd name="T45" fmla="*/ 0 h 37"/>
                      <a:gd name="T46" fmla="*/ 0 w 28"/>
                      <a:gd name="T47" fmla="*/ 0 h 37"/>
                      <a:gd name="T48" fmla="*/ 0 w 28"/>
                      <a:gd name="T49" fmla="*/ 0 h 37"/>
                      <a:gd name="T50" fmla="*/ 0 w 28"/>
                      <a:gd name="T51" fmla="*/ 0 h 37"/>
                      <a:gd name="T52" fmla="*/ 0 w 28"/>
                      <a:gd name="T53" fmla="*/ 0 h 37"/>
                      <a:gd name="T54" fmla="*/ 0 w 28"/>
                      <a:gd name="T55" fmla="*/ 0 h 37"/>
                      <a:gd name="T56" fmla="*/ 0 w 28"/>
                      <a:gd name="T57" fmla="*/ 0 h 37"/>
                      <a:gd name="T58" fmla="*/ 0 w 28"/>
                      <a:gd name="T59" fmla="*/ 0 h 37"/>
                      <a:gd name="T60" fmla="*/ 0 w 28"/>
                      <a:gd name="T61" fmla="*/ 0 h 37"/>
                      <a:gd name="T62" fmla="*/ 0 w 28"/>
                      <a:gd name="T63" fmla="*/ 0 h 37"/>
                      <a:gd name="T64" fmla="*/ 0 w 28"/>
                      <a:gd name="T65" fmla="*/ 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37"/>
                      <a:gd name="T101" fmla="*/ 28 w 28"/>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37">
                        <a:moveTo>
                          <a:pt x="27" y="1"/>
                        </a:moveTo>
                        <a:lnTo>
                          <a:pt x="28" y="2"/>
                        </a:lnTo>
                        <a:lnTo>
                          <a:pt x="28" y="4"/>
                        </a:lnTo>
                        <a:lnTo>
                          <a:pt x="28" y="6"/>
                        </a:lnTo>
                        <a:lnTo>
                          <a:pt x="27" y="9"/>
                        </a:lnTo>
                        <a:lnTo>
                          <a:pt x="26" y="12"/>
                        </a:lnTo>
                        <a:lnTo>
                          <a:pt x="25" y="16"/>
                        </a:lnTo>
                        <a:lnTo>
                          <a:pt x="23" y="20"/>
                        </a:lnTo>
                        <a:lnTo>
                          <a:pt x="21" y="24"/>
                        </a:lnTo>
                        <a:lnTo>
                          <a:pt x="18" y="27"/>
                        </a:lnTo>
                        <a:lnTo>
                          <a:pt x="15" y="30"/>
                        </a:lnTo>
                        <a:lnTo>
                          <a:pt x="12" y="32"/>
                        </a:lnTo>
                        <a:lnTo>
                          <a:pt x="9" y="34"/>
                        </a:lnTo>
                        <a:lnTo>
                          <a:pt x="7" y="36"/>
                        </a:lnTo>
                        <a:lnTo>
                          <a:pt x="4" y="36"/>
                        </a:lnTo>
                        <a:lnTo>
                          <a:pt x="2" y="37"/>
                        </a:lnTo>
                        <a:lnTo>
                          <a:pt x="1" y="36"/>
                        </a:lnTo>
                        <a:lnTo>
                          <a:pt x="0" y="35"/>
                        </a:lnTo>
                        <a:lnTo>
                          <a:pt x="0" y="33"/>
                        </a:lnTo>
                        <a:lnTo>
                          <a:pt x="0" y="31"/>
                        </a:lnTo>
                        <a:lnTo>
                          <a:pt x="1" y="28"/>
                        </a:lnTo>
                        <a:lnTo>
                          <a:pt x="2" y="25"/>
                        </a:lnTo>
                        <a:lnTo>
                          <a:pt x="3" y="21"/>
                        </a:lnTo>
                        <a:lnTo>
                          <a:pt x="5" y="18"/>
                        </a:lnTo>
                        <a:lnTo>
                          <a:pt x="7" y="14"/>
                        </a:lnTo>
                        <a:lnTo>
                          <a:pt x="10" y="11"/>
                        </a:lnTo>
                        <a:lnTo>
                          <a:pt x="13" y="7"/>
                        </a:lnTo>
                        <a:lnTo>
                          <a:pt x="16" y="5"/>
                        </a:lnTo>
                        <a:lnTo>
                          <a:pt x="19" y="2"/>
                        </a:lnTo>
                        <a:lnTo>
                          <a:pt x="21" y="1"/>
                        </a:lnTo>
                        <a:lnTo>
                          <a:pt x="24" y="0"/>
                        </a:lnTo>
                        <a:lnTo>
                          <a:pt x="26" y="0"/>
                        </a:lnTo>
                        <a:lnTo>
                          <a:pt x="27"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4" name="Freeform 1282"/>
                  <p:cNvSpPr>
                    <a:spLocks/>
                  </p:cNvSpPr>
                  <p:nvPr/>
                </p:nvSpPr>
                <p:spPr bwMode="auto">
                  <a:xfrm>
                    <a:off x="1477" y="2430"/>
                    <a:ext cx="3" cy="3"/>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40"/>
                      <a:gd name="T101" fmla="*/ 29 w 29"/>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40">
                        <a:moveTo>
                          <a:pt x="2" y="1"/>
                        </a:moveTo>
                        <a:lnTo>
                          <a:pt x="1" y="3"/>
                        </a:lnTo>
                        <a:lnTo>
                          <a:pt x="0" y="5"/>
                        </a:lnTo>
                        <a:lnTo>
                          <a:pt x="1" y="8"/>
                        </a:lnTo>
                        <a:lnTo>
                          <a:pt x="1" y="11"/>
                        </a:lnTo>
                        <a:lnTo>
                          <a:pt x="3" y="14"/>
                        </a:lnTo>
                        <a:lnTo>
                          <a:pt x="4" y="18"/>
                        </a:lnTo>
                        <a:lnTo>
                          <a:pt x="7" y="22"/>
                        </a:lnTo>
                        <a:lnTo>
                          <a:pt x="9" y="26"/>
                        </a:lnTo>
                        <a:lnTo>
                          <a:pt x="12" y="29"/>
                        </a:lnTo>
                        <a:lnTo>
                          <a:pt x="14" y="33"/>
                        </a:lnTo>
                        <a:lnTo>
                          <a:pt x="17" y="36"/>
                        </a:lnTo>
                        <a:lnTo>
                          <a:pt x="20" y="38"/>
                        </a:lnTo>
                        <a:lnTo>
                          <a:pt x="22" y="39"/>
                        </a:lnTo>
                        <a:lnTo>
                          <a:pt x="24" y="40"/>
                        </a:lnTo>
                        <a:lnTo>
                          <a:pt x="26" y="40"/>
                        </a:lnTo>
                        <a:lnTo>
                          <a:pt x="28" y="39"/>
                        </a:lnTo>
                        <a:lnTo>
                          <a:pt x="28" y="38"/>
                        </a:lnTo>
                        <a:lnTo>
                          <a:pt x="29" y="36"/>
                        </a:lnTo>
                        <a:lnTo>
                          <a:pt x="28" y="33"/>
                        </a:lnTo>
                        <a:lnTo>
                          <a:pt x="28" y="30"/>
                        </a:lnTo>
                        <a:lnTo>
                          <a:pt x="26" y="27"/>
                        </a:lnTo>
                        <a:lnTo>
                          <a:pt x="25" y="23"/>
                        </a:lnTo>
                        <a:lnTo>
                          <a:pt x="23" y="19"/>
                        </a:lnTo>
                        <a:lnTo>
                          <a:pt x="20" y="15"/>
                        </a:lnTo>
                        <a:lnTo>
                          <a:pt x="17" y="11"/>
                        </a:lnTo>
                        <a:lnTo>
                          <a:pt x="15" y="8"/>
                        </a:lnTo>
                        <a:lnTo>
                          <a:pt x="12" y="5"/>
                        </a:lnTo>
                        <a:lnTo>
                          <a:pt x="10" y="3"/>
                        </a:lnTo>
                        <a:lnTo>
                          <a:pt x="7" y="1"/>
                        </a:lnTo>
                        <a:lnTo>
                          <a:pt x="5" y="1"/>
                        </a:lnTo>
                        <a:lnTo>
                          <a:pt x="3" y="0"/>
                        </a:lnTo>
                        <a:lnTo>
                          <a:pt x="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5" name="Freeform 1283"/>
                  <p:cNvSpPr>
                    <a:spLocks/>
                  </p:cNvSpPr>
                  <p:nvPr/>
                </p:nvSpPr>
                <p:spPr bwMode="auto">
                  <a:xfrm>
                    <a:off x="1474" y="2429"/>
                    <a:ext cx="3" cy="2"/>
                  </a:xfrm>
                  <a:custGeom>
                    <a:avLst/>
                    <a:gdLst>
                      <a:gd name="T0" fmla="*/ 0 w 45"/>
                      <a:gd name="T1" fmla="*/ 0 h 22"/>
                      <a:gd name="T2" fmla="*/ 0 w 45"/>
                      <a:gd name="T3" fmla="*/ 0 h 22"/>
                      <a:gd name="T4" fmla="*/ 0 w 45"/>
                      <a:gd name="T5" fmla="*/ 0 h 22"/>
                      <a:gd name="T6" fmla="*/ 0 w 45"/>
                      <a:gd name="T7" fmla="*/ 0 h 22"/>
                      <a:gd name="T8" fmla="*/ 0 w 45"/>
                      <a:gd name="T9" fmla="*/ 0 h 22"/>
                      <a:gd name="T10" fmla="*/ 0 w 45"/>
                      <a:gd name="T11" fmla="*/ 0 h 22"/>
                      <a:gd name="T12" fmla="*/ 0 w 45"/>
                      <a:gd name="T13" fmla="*/ 0 h 22"/>
                      <a:gd name="T14" fmla="*/ 0 w 45"/>
                      <a:gd name="T15" fmla="*/ 0 h 22"/>
                      <a:gd name="T16" fmla="*/ 0 w 45"/>
                      <a:gd name="T17" fmla="*/ 0 h 22"/>
                      <a:gd name="T18" fmla="*/ 0 w 45"/>
                      <a:gd name="T19" fmla="*/ 0 h 22"/>
                      <a:gd name="T20" fmla="*/ 0 w 45"/>
                      <a:gd name="T21" fmla="*/ 0 h 22"/>
                      <a:gd name="T22" fmla="*/ 0 w 45"/>
                      <a:gd name="T23" fmla="*/ 0 h 22"/>
                      <a:gd name="T24" fmla="*/ 0 w 45"/>
                      <a:gd name="T25" fmla="*/ 0 h 22"/>
                      <a:gd name="T26" fmla="*/ 0 w 45"/>
                      <a:gd name="T27" fmla="*/ 0 h 22"/>
                      <a:gd name="T28" fmla="*/ 0 w 45"/>
                      <a:gd name="T29" fmla="*/ 0 h 22"/>
                      <a:gd name="T30" fmla="*/ 0 w 45"/>
                      <a:gd name="T31" fmla="*/ 0 h 22"/>
                      <a:gd name="T32" fmla="*/ 0 w 45"/>
                      <a:gd name="T33" fmla="*/ 0 h 22"/>
                      <a:gd name="T34" fmla="*/ 0 w 45"/>
                      <a:gd name="T35" fmla="*/ 0 h 22"/>
                      <a:gd name="T36" fmla="*/ 0 w 45"/>
                      <a:gd name="T37" fmla="*/ 0 h 22"/>
                      <a:gd name="T38" fmla="*/ 0 w 45"/>
                      <a:gd name="T39" fmla="*/ 0 h 22"/>
                      <a:gd name="T40" fmla="*/ 0 w 45"/>
                      <a:gd name="T41" fmla="*/ 0 h 22"/>
                      <a:gd name="T42" fmla="*/ 0 w 45"/>
                      <a:gd name="T43" fmla="*/ 0 h 22"/>
                      <a:gd name="T44" fmla="*/ 0 w 45"/>
                      <a:gd name="T45" fmla="*/ 0 h 22"/>
                      <a:gd name="T46" fmla="*/ 0 w 45"/>
                      <a:gd name="T47" fmla="*/ 0 h 22"/>
                      <a:gd name="T48" fmla="*/ 0 w 45"/>
                      <a:gd name="T49" fmla="*/ 0 h 22"/>
                      <a:gd name="T50" fmla="*/ 0 w 45"/>
                      <a:gd name="T51" fmla="*/ 0 h 22"/>
                      <a:gd name="T52" fmla="*/ 0 w 45"/>
                      <a:gd name="T53" fmla="*/ 0 h 22"/>
                      <a:gd name="T54" fmla="*/ 0 w 45"/>
                      <a:gd name="T55" fmla="*/ 0 h 22"/>
                      <a:gd name="T56" fmla="*/ 0 w 45"/>
                      <a:gd name="T57" fmla="*/ 0 h 22"/>
                      <a:gd name="T58" fmla="*/ 0 w 45"/>
                      <a:gd name="T59" fmla="*/ 0 h 22"/>
                      <a:gd name="T60" fmla="*/ 0 w 45"/>
                      <a:gd name="T61" fmla="*/ 0 h 22"/>
                      <a:gd name="T62" fmla="*/ 0 w 45"/>
                      <a:gd name="T63" fmla="*/ 0 h 22"/>
                      <a:gd name="T64" fmla="*/ 0 w 45"/>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22"/>
                      <a:gd name="T101" fmla="*/ 45 w 45"/>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22">
                        <a:moveTo>
                          <a:pt x="0" y="4"/>
                        </a:moveTo>
                        <a:lnTo>
                          <a:pt x="0" y="5"/>
                        </a:lnTo>
                        <a:lnTo>
                          <a:pt x="0" y="7"/>
                        </a:lnTo>
                        <a:lnTo>
                          <a:pt x="2" y="10"/>
                        </a:lnTo>
                        <a:lnTo>
                          <a:pt x="4" y="12"/>
                        </a:lnTo>
                        <a:lnTo>
                          <a:pt x="7" y="14"/>
                        </a:lnTo>
                        <a:lnTo>
                          <a:pt x="11" y="16"/>
                        </a:lnTo>
                        <a:lnTo>
                          <a:pt x="15" y="17"/>
                        </a:lnTo>
                        <a:lnTo>
                          <a:pt x="20" y="19"/>
                        </a:lnTo>
                        <a:lnTo>
                          <a:pt x="24" y="20"/>
                        </a:lnTo>
                        <a:lnTo>
                          <a:pt x="28" y="21"/>
                        </a:lnTo>
                        <a:lnTo>
                          <a:pt x="32" y="22"/>
                        </a:lnTo>
                        <a:lnTo>
                          <a:pt x="36" y="22"/>
                        </a:lnTo>
                        <a:lnTo>
                          <a:pt x="39" y="22"/>
                        </a:lnTo>
                        <a:lnTo>
                          <a:pt x="41" y="21"/>
                        </a:lnTo>
                        <a:lnTo>
                          <a:pt x="44" y="20"/>
                        </a:lnTo>
                        <a:lnTo>
                          <a:pt x="45" y="19"/>
                        </a:lnTo>
                        <a:lnTo>
                          <a:pt x="45" y="17"/>
                        </a:lnTo>
                        <a:lnTo>
                          <a:pt x="42" y="15"/>
                        </a:lnTo>
                        <a:lnTo>
                          <a:pt x="40" y="13"/>
                        </a:lnTo>
                        <a:lnTo>
                          <a:pt x="38" y="11"/>
                        </a:lnTo>
                        <a:lnTo>
                          <a:pt x="35" y="8"/>
                        </a:lnTo>
                        <a:lnTo>
                          <a:pt x="31" y="6"/>
                        </a:lnTo>
                        <a:lnTo>
                          <a:pt x="27" y="4"/>
                        </a:lnTo>
                        <a:lnTo>
                          <a:pt x="23" y="2"/>
                        </a:lnTo>
                        <a:lnTo>
                          <a:pt x="19" y="1"/>
                        </a:lnTo>
                        <a:lnTo>
                          <a:pt x="15" y="1"/>
                        </a:lnTo>
                        <a:lnTo>
                          <a:pt x="11" y="0"/>
                        </a:lnTo>
                        <a:lnTo>
                          <a:pt x="8" y="0"/>
                        </a:lnTo>
                        <a:lnTo>
                          <a:pt x="5" y="1"/>
                        </a:lnTo>
                        <a:lnTo>
                          <a:pt x="2" y="1"/>
                        </a:lnTo>
                        <a:lnTo>
                          <a:pt x="1" y="2"/>
                        </a:lnTo>
                        <a:lnTo>
                          <a:pt x="0" y="4"/>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6" name="Freeform 1284"/>
                  <p:cNvSpPr>
                    <a:spLocks/>
                  </p:cNvSpPr>
                  <p:nvPr/>
                </p:nvSpPr>
                <p:spPr bwMode="auto">
                  <a:xfrm>
                    <a:off x="1470" y="2429"/>
                    <a:ext cx="3" cy="1"/>
                  </a:xfrm>
                  <a:custGeom>
                    <a:avLst/>
                    <a:gdLst>
                      <a:gd name="T0" fmla="*/ 0 w 47"/>
                      <a:gd name="T1" fmla="*/ 0 h 17"/>
                      <a:gd name="T2" fmla="*/ 0 w 47"/>
                      <a:gd name="T3" fmla="*/ 0 h 17"/>
                      <a:gd name="T4" fmla="*/ 0 w 47"/>
                      <a:gd name="T5" fmla="*/ 0 h 17"/>
                      <a:gd name="T6" fmla="*/ 0 w 47"/>
                      <a:gd name="T7" fmla="*/ 0 h 17"/>
                      <a:gd name="T8" fmla="*/ 0 w 47"/>
                      <a:gd name="T9" fmla="*/ 0 h 17"/>
                      <a:gd name="T10" fmla="*/ 0 w 47"/>
                      <a:gd name="T11" fmla="*/ 0 h 17"/>
                      <a:gd name="T12" fmla="*/ 0 w 47"/>
                      <a:gd name="T13" fmla="*/ 0 h 17"/>
                      <a:gd name="T14" fmla="*/ 0 w 47"/>
                      <a:gd name="T15" fmla="*/ 0 h 17"/>
                      <a:gd name="T16" fmla="*/ 0 w 47"/>
                      <a:gd name="T17" fmla="*/ 0 h 17"/>
                      <a:gd name="T18" fmla="*/ 0 w 47"/>
                      <a:gd name="T19" fmla="*/ 0 h 17"/>
                      <a:gd name="T20" fmla="*/ 0 w 47"/>
                      <a:gd name="T21" fmla="*/ 0 h 17"/>
                      <a:gd name="T22" fmla="*/ 0 w 47"/>
                      <a:gd name="T23" fmla="*/ 0 h 17"/>
                      <a:gd name="T24" fmla="*/ 0 w 47"/>
                      <a:gd name="T25" fmla="*/ 0 h 17"/>
                      <a:gd name="T26" fmla="*/ 0 w 47"/>
                      <a:gd name="T27" fmla="*/ 0 h 17"/>
                      <a:gd name="T28" fmla="*/ 0 w 47"/>
                      <a:gd name="T29" fmla="*/ 0 h 17"/>
                      <a:gd name="T30" fmla="*/ 0 w 47"/>
                      <a:gd name="T31" fmla="*/ 0 h 17"/>
                      <a:gd name="T32" fmla="*/ 0 w 47"/>
                      <a:gd name="T33" fmla="*/ 0 h 17"/>
                      <a:gd name="T34" fmla="*/ 0 w 47"/>
                      <a:gd name="T35" fmla="*/ 0 h 17"/>
                      <a:gd name="T36" fmla="*/ 0 w 47"/>
                      <a:gd name="T37" fmla="*/ 0 h 17"/>
                      <a:gd name="T38" fmla="*/ 0 w 47"/>
                      <a:gd name="T39" fmla="*/ 0 h 17"/>
                      <a:gd name="T40" fmla="*/ 0 w 47"/>
                      <a:gd name="T41" fmla="*/ 0 h 17"/>
                      <a:gd name="T42" fmla="*/ 0 w 47"/>
                      <a:gd name="T43" fmla="*/ 0 h 17"/>
                      <a:gd name="T44" fmla="*/ 0 w 47"/>
                      <a:gd name="T45" fmla="*/ 0 h 17"/>
                      <a:gd name="T46" fmla="*/ 0 w 47"/>
                      <a:gd name="T47" fmla="*/ 0 h 17"/>
                      <a:gd name="T48" fmla="*/ 0 w 47"/>
                      <a:gd name="T49" fmla="*/ 0 h 17"/>
                      <a:gd name="T50" fmla="*/ 0 w 47"/>
                      <a:gd name="T51" fmla="*/ 0 h 17"/>
                      <a:gd name="T52" fmla="*/ 0 w 47"/>
                      <a:gd name="T53" fmla="*/ 0 h 17"/>
                      <a:gd name="T54" fmla="*/ 0 w 47"/>
                      <a:gd name="T55" fmla="*/ 0 h 17"/>
                      <a:gd name="T56" fmla="*/ 0 w 47"/>
                      <a:gd name="T57" fmla="*/ 0 h 17"/>
                      <a:gd name="T58" fmla="*/ 0 w 47"/>
                      <a:gd name="T59" fmla="*/ 0 h 17"/>
                      <a:gd name="T60" fmla="*/ 0 w 47"/>
                      <a:gd name="T61" fmla="*/ 0 h 17"/>
                      <a:gd name="T62" fmla="*/ 0 w 47"/>
                      <a:gd name="T63" fmla="*/ 0 h 17"/>
                      <a:gd name="T64" fmla="*/ 0 w 47"/>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7"/>
                      <a:gd name="T101" fmla="*/ 47 w 47"/>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7">
                        <a:moveTo>
                          <a:pt x="0" y="9"/>
                        </a:moveTo>
                        <a:lnTo>
                          <a:pt x="1" y="11"/>
                        </a:lnTo>
                        <a:lnTo>
                          <a:pt x="3" y="14"/>
                        </a:lnTo>
                        <a:lnTo>
                          <a:pt x="5" y="15"/>
                        </a:lnTo>
                        <a:lnTo>
                          <a:pt x="8" y="16"/>
                        </a:lnTo>
                        <a:lnTo>
                          <a:pt x="12" y="17"/>
                        </a:lnTo>
                        <a:lnTo>
                          <a:pt x="16" y="17"/>
                        </a:lnTo>
                        <a:lnTo>
                          <a:pt x="20" y="17"/>
                        </a:lnTo>
                        <a:lnTo>
                          <a:pt x="26" y="17"/>
                        </a:lnTo>
                        <a:lnTo>
                          <a:pt x="31" y="16"/>
                        </a:lnTo>
                        <a:lnTo>
                          <a:pt x="35" y="15"/>
                        </a:lnTo>
                        <a:lnTo>
                          <a:pt x="39" y="14"/>
                        </a:lnTo>
                        <a:lnTo>
                          <a:pt x="42" y="12"/>
                        </a:lnTo>
                        <a:lnTo>
                          <a:pt x="45" y="11"/>
                        </a:lnTo>
                        <a:lnTo>
                          <a:pt x="46" y="10"/>
                        </a:lnTo>
                        <a:lnTo>
                          <a:pt x="47" y="8"/>
                        </a:lnTo>
                        <a:lnTo>
                          <a:pt x="47" y="6"/>
                        </a:lnTo>
                        <a:lnTo>
                          <a:pt x="47" y="5"/>
                        </a:lnTo>
                        <a:lnTo>
                          <a:pt x="45" y="3"/>
                        </a:lnTo>
                        <a:lnTo>
                          <a:pt x="43" y="2"/>
                        </a:lnTo>
                        <a:lnTo>
                          <a:pt x="40" y="1"/>
                        </a:lnTo>
                        <a:lnTo>
                          <a:pt x="36" y="0"/>
                        </a:lnTo>
                        <a:lnTo>
                          <a:pt x="32" y="0"/>
                        </a:lnTo>
                        <a:lnTo>
                          <a:pt x="28" y="0"/>
                        </a:lnTo>
                        <a:lnTo>
                          <a:pt x="22" y="0"/>
                        </a:lnTo>
                        <a:lnTo>
                          <a:pt x="17" y="1"/>
                        </a:lnTo>
                        <a:lnTo>
                          <a:pt x="13" y="2"/>
                        </a:lnTo>
                        <a:lnTo>
                          <a:pt x="9" y="3"/>
                        </a:lnTo>
                        <a:lnTo>
                          <a:pt x="6" y="4"/>
                        </a:lnTo>
                        <a:lnTo>
                          <a:pt x="4" y="5"/>
                        </a:lnTo>
                        <a:lnTo>
                          <a:pt x="2" y="6"/>
                        </a:lnTo>
                        <a:lnTo>
                          <a:pt x="1" y="8"/>
                        </a:lnTo>
                        <a:lnTo>
                          <a:pt x="0" y="9"/>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7" name="Freeform 1285"/>
                  <p:cNvSpPr>
                    <a:spLocks/>
                  </p:cNvSpPr>
                  <p:nvPr/>
                </p:nvSpPr>
                <p:spPr bwMode="auto">
                  <a:xfrm>
                    <a:off x="1498" y="2440"/>
                    <a:ext cx="2" cy="3"/>
                  </a:xfrm>
                  <a:custGeom>
                    <a:avLst/>
                    <a:gdLst>
                      <a:gd name="T0" fmla="*/ 0 w 29"/>
                      <a:gd name="T1" fmla="*/ 0 h 39"/>
                      <a:gd name="T2" fmla="*/ 0 w 29"/>
                      <a:gd name="T3" fmla="*/ 0 h 39"/>
                      <a:gd name="T4" fmla="*/ 0 w 29"/>
                      <a:gd name="T5" fmla="*/ 0 h 39"/>
                      <a:gd name="T6" fmla="*/ 0 w 29"/>
                      <a:gd name="T7" fmla="*/ 0 h 39"/>
                      <a:gd name="T8" fmla="*/ 0 w 29"/>
                      <a:gd name="T9" fmla="*/ 0 h 39"/>
                      <a:gd name="T10" fmla="*/ 0 w 29"/>
                      <a:gd name="T11" fmla="*/ 0 h 39"/>
                      <a:gd name="T12" fmla="*/ 0 w 29"/>
                      <a:gd name="T13" fmla="*/ 0 h 39"/>
                      <a:gd name="T14" fmla="*/ 0 w 29"/>
                      <a:gd name="T15" fmla="*/ 0 h 39"/>
                      <a:gd name="T16" fmla="*/ 0 w 29"/>
                      <a:gd name="T17" fmla="*/ 0 h 39"/>
                      <a:gd name="T18" fmla="*/ 0 w 29"/>
                      <a:gd name="T19" fmla="*/ 0 h 39"/>
                      <a:gd name="T20" fmla="*/ 0 w 29"/>
                      <a:gd name="T21" fmla="*/ 0 h 39"/>
                      <a:gd name="T22" fmla="*/ 0 w 29"/>
                      <a:gd name="T23" fmla="*/ 0 h 39"/>
                      <a:gd name="T24" fmla="*/ 0 w 29"/>
                      <a:gd name="T25" fmla="*/ 0 h 39"/>
                      <a:gd name="T26" fmla="*/ 0 w 29"/>
                      <a:gd name="T27" fmla="*/ 0 h 39"/>
                      <a:gd name="T28" fmla="*/ 0 w 29"/>
                      <a:gd name="T29" fmla="*/ 0 h 39"/>
                      <a:gd name="T30" fmla="*/ 0 w 29"/>
                      <a:gd name="T31" fmla="*/ 0 h 39"/>
                      <a:gd name="T32" fmla="*/ 0 w 29"/>
                      <a:gd name="T33" fmla="*/ 0 h 39"/>
                      <a:gd name="T34" fmla="*/ 0 w 29"/>
                      <a:gd name="T35" fmla="*/ 0 h 39"/>
                      <a:gd name="T36" fmla="*/ 0 w 29"/>
                      <a:gd name="T37" fmla="*/ 0 h 39"/>
                      <a:gd name="T38" fmla="*/ 0 w 29"/>
                      <a:gd name="T39" fmla="*/ 0 h 39"/>
                      <a:gd name="T40" fmla="*/ 0 w 29"/>
                      <a:gd name="T41" fmla="*/ 0 h 39"/>
                      <a:gd name="T42" fmla="*/ 0 w 29"/>
                      <a:gd name="T43" fmla="*/ 0 h 39"/>
                      <a:gd name="T44" fmla="*/ 0 w 29"/>
                      <a:gd name="T45" fmla="*/ 0 h 39"/>
                      <a:gd name="T46" fmla="*/ 0 w 29"/>
                      <a:gd name="T47" fmla="*/ 0 h 39"/>
                      <a:gd name="T48" fmla="*/ 0 w 29"/>
                      <a:gd name="T49" fmla="*/ 0 h 39"/>
                      <a:gd name="T50" fmla="*/ 0 w 29"/>
                      <a:gd name="T51" fmla="*/ 0 h 39"/>
                      <a:gd name="T52" fmla="*/ 0 w 29"/>
                      <a:gd name="T53" fmla="*/ 0 h 39"/>
                      <a:gd name="T54" fmla="*/ 0 w 29"/>
                      <a:gd name="T55" fmla="*/ 0 h 39"/>
                      <a:gd name="T56" fmla="*/ 0 w 29"/>
                      <a:gd name="T57" fmla="*/ 0 h 39"/>
                      <a:gd name="T58" fmla="*/ 0 w 29"/>
                      <a:gd name="T59" fmla="*/ 0 h 39"/>
                      <a:gd name="T60" fmla="*/ 0 w 29"/>
                      <a:gd name="T61" fmla="*/ 0 h 39"/>
                      <a:gd name="T62" fmla="*/ 0 w 29"/>
                      <a:gd name="T63" fmla="*/ 0 h 39"/>
                      <a:gd name="T64" fmla="*/ 0 w 29"/>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39"/>
                      <a:gd name="T101" fmla="*/ 29 w 29"/>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39">
                        <a:moveTo>
                          <a:pt x="26" y="1"/>
                        </a:moveTo>
                        <a:lnTo>
                          <a:pt x="28" y="2"/>
                        </a:lnTo>
                        <a:lnTo>
                          <a:pt x="28" y="4"/>
                        </a:lnTo>
                        <a:lnTo>
                          <a:pt x="29" y="6"/>
                        </a:lnTo>
                        <a:lnTo>
                          <a:pt x="28" y="9"/>
                        </a:lnTo>
                        <a:lnTo>
                          <a:pt x="27" y="13"/>
                        </a:lnTo>
                        <a:lnTo>
                          <a:pt x="26" y="17"/>
                        </a:lnTo>
                        <a:lnTo>
                          <a:pt x="24" y="21"/>
                        </a:lnTo>
                        <a:lnTo>
                          <a:pt x="22" y="25"/>
                        </a:lnTo>
                        <a:lnTo>
                          <a:pt x="18" y="28"/>
                        </a:lnTo>
                        <a:lnTo>
                          <a:pt x="16" y="31"/>
                        </a:lnTo>
                        <a:lnTo>
                          <a:pt x="13" y="34"/>
                        </a:lnTo>
                        <a:lnTo>
                          <a:pt x="10" y="36"/>
                        </a:lnTo>
                        <a:lnTo>
                          <a:pt x="8" y="38"/>
                        </a:lnTo>
                        <a:lnTo>
                          <a:pt x="6" y="39"/>
                        </a:lnTo>
                        <a:lnTo>
                          <a:pt x="4" y="39"/>
                        </a:lnTo>
                        <a:lnTo>
                          <a:pt x="2" y="39"/>
                        </a:lnTo>
                        <a:lnTo>
                          <a:pt x="1" y="38"/>
                        </a:lnTo>
                        <a:lnTo>
                          <a:pt x="0" y="36"/>
                        </a:lnTo>
                        <a:lnTo>
                          <a:pt x="0" y="34"/>
                        </a:lnTo>
                        <a:lnTo>
                          <a:pt x="1" y="31"/>
                        </a:lnTo>
                        <a:lnTo>
                          <a:pt x="2" y="27"/>
                        </a:lnTo>
                        <a:lnTo>
                          <a:pt x="3" y="24"/>
                        </a:lnTo>
                        <a:lnTo>
                          <a:pt x="5" y="20"/>
                        </a:lnTo>
                        <a:lnTo>
                          <a:pt x="7" y="16"/>
                        </a:lnTo>
                        <a:lnTo>
                          <a:pt x="9" y="12"/>
                        </a:lnTo>
                        <a:lnTo>
                          <a:pt x="12" y="8"/>
                        </a:lnTo>
                        <a:lnTo>
                          <a:pt x="15" y="5"/>
                        </a:lnTo>
                        <a:lnTo>
                          <a:pt x="17" y="3"/>
                        </a:lnTo>
                        <a:lnTo>
                          <a:pt x="21" y="1"/>
                        </a:lnTo>
                        <a:lnTo>
                          <a:pt x="23" y="0"/>
                        </a:lnTo>
                        <a:lnTo>
                          <a:pt x="25" y="0"/>
                        </a:lnTo>
                        <a:lnTo>
                          <a:pt x="26"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8" name="Freeform 1286"/>
                  <p:cNvSpPr>
                    <a:spLocks/>
                  </p:cNvSpPr>
                  <p:nvPr/>
                </p:nvSpPr>
                <p:spPr bwMode="auto">
                  <a:xfrm>
                    <a:off x="1480" y="2434"/>
                    <a:ext cx="2" cy="3"/>
                  </a:xfrm>
                  <a:custGeom>
                    <a:avLst/>
                    <a:gdLst>
                      <a:gd name="T0" fmla="*/ 0 w 25"/>
                      <a:gd name="T1" fmla="*/ 0 h 43"/>
                      <a:gd name="T2" fmla="*/ 0 w 25"/>
                      <a:gd name="T3" fmla="*/ 0 h 43"/>
                      <a:gd name="T4" fmla="*/ 0 w 25"/>
                      <a:gd name="T5" fmla="*/ 0 h 43"/>
                      <a:gd name="T6" fmla="*/ 0 w 25"/>
                      <a:gd name="T7" fmla="*/ 0 h 43"/>
                      <a:gd name="T8" fmla="*/ 0 w 25"/>
                      <a:gd name="T9" fmla="*/ 0 h 43"/>
                      <a:gd name="T10" fmla="*/ 0 w 25"/>
                      <a:gd name="T11" fmla="*/ 0 h 43"/>
                      <a:gd name="T12" fmla="*/ 0 w 25"/>
                      <a:gd name="T13" fmla="*/ 0 h 43"/>
                      <a:gd name="T14" fmla="*/ 0 w 25"/>
                      <a:gd name="T15" fmla="*/ 0 h 43"/>
                      <a:gd name="T16" fmla="*/ 0 w 25"/>
                      <a:gd name="T17" fmla="*/ 0 h 43"/>
                      <a:gd name="T18" fmla="*/ 0 w 25"/>
                      <a:gd name="T19" fmla="*/ 0 h 43"/>
                      <a:gd name="T20" fmla="*/ 0 w 25"/>
                      <a:gd name="T21" fmla="*/ 0 h 43"/>
                      <a:gd name="T22" fmla="*/ 0 w 25"/>
                      <a:gd name="T23" fmla="*/ 0 h 43"/>
                      <a:gd name="T24" fmla="*/ 0 w 25"/>
                      <a:gd name="T25" fmla="*/ 0 h 43"/>
                      <a:gd name="T26" fmla="*/ 0 w 25"/>
                      <a:gd name="T27" fmla="*/ 0 h 43"/>
                      <a:gd name="T28" fmla="*/ 0 w 25"/>
                      <a:gd name="T29" fmla="*/ 0 h 43"/>
                      <a:gd name="T30" fmla="*/ 0 w 25"/>
                      <a:gd name="T31" fmla="*/ 0 h 43"/>
                      <a:gd name="T32" fmla="*/ 0 w 25"/>
                      <a:gd name="T33" fmla="*/ 0 h 43"/>
                      <a:gd name="T34" fmla="*/ 0 w 25"/>
                      <a:gd name="T35" fmla="*/ 0 h 43"/>
                      <a:gd name="T36" fmla="*/ 0 w 25"/>
                      <a:gd name="T37" fmla="*/ 0 h 43"/>
                      <a:gd name="T38" fmla="*/ 0 w 25"/>
                      <a:gd name="T39" fmla="*/ 0 h 43"/>
                      <a:gd name="T40" fmla="*/ 0 w 25"/>
                      <a:gd name="T41" fmla="*/ 0 h 43"/>
                      <a:gd name="T42" fmla="*/ 0 w 25"/>
                      <a:gd name="T43" fmla="*/ 0 h 43"/>
                      <a:gd name="T44" fmla="*/ 0 w 25"/>
                      <a:gd name="T45" fmla="*/ 0 h 43"/>
                      <a:gd name="T46" fmla="*/ 0 w 25"/>
                      <a:gd name="T47" fmla="*/ 0 h 43"/>
                      <a:gd name="T48" fmla="*/ 0 w 25"/>
                      <a:gd name="T49" fmla="*/ 0 h 43"/>
                      <a:gd name="T50" fmla="*/ 0 w 25"/>
                      <a:gd name="T51" fmla="*/ 0 h 43"/>
                      <a:gd name="T52" fmla="*/ 0 w 25"/>
                      <a:gd name="T53" fmla="*/ 0 h 43"/>
                      <a:gd name="T54" fmla="*/ 0 w 25"/>
                      <a:gd name="T55" fmla="*/ 0 h 43"/>
                      <a:gd name="T56" fmla="*/ 0 w 25"/>
                      <a:gd name="T57" fmla="*/ 0 h 43"/>
                      <a:gd name="T58" fmla="*/ 0 w 25"/>
                      <a:gd name="T59" fmla="*/ 0 h 43"/>
                      <a:gd name="T60" fmla="*/ 0 w 25"/>
                      <a:gd name="T61" fmla="*/ 0 h 43"/>
                      <a:gd name="T62" fmla="*/ 0 w 25"/>
                      <a:gd name="T63" fmla="*/ 0 h 43"/>
                      <a:gd name="T64" fmla="*/ 0 w 25"/>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3"/>
                      <a:gd name="T101" fmla="*/ 25 w 25"/>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3">
                        <a:moveTo>
                          <a:pt x="2" y="0"/>
                        </a:moveTo>
                        <a:lnTo>
                          <a:pt x="1" y="2"/>
                        </a:lnTo>
                        <a:lnTo>
                          <a:pt x="0" y="3"/>
                        </a:lnTo>
                        <a:lnTo>
                          <a:pt x="0" y="6"/>
                        </a:lnTo>
                        <a:lnTo>
                          <a:pt x="0" y="9"/>
                        </a:lnTo>
                        <a:lnTo>
                          <a:pt x="1" y="13"/>
                        </a:lnTo>
                        <a:lnTo>
                          <a:pt x="3" y="17"/>
                        </a:lnTo>
                        <a:lnTo>
                          <a:pt x="4" y="22"/>
                        </a:lnTo>
                        <a:lnTo>
                          <a:pt x="6" y="26"/>
                        </a:lnTo>
                        <a:lnTo>
                          <a:pt x="9" y="30"/>
                        </a:lnTo>
                        <a:lnTo>
                          <a:pt x="11" y="34"/>
                        </a:lnTo>
                        <a:lnTo>
                          <a:pt x="13" y="37"/>
                        </a:lnTo>
                        <a:lnTo>
                          <a:pt x="16" y="40"/>
                        </a:lnTo>
                        <a:lnTo>
                          <a:pt x="18" y="41"/>
                        </a:lnTo>
                        <a:lnTo>
                          <a:pt x="20" y="43"/>
                        </a:lnTo>
                        <a:lnTo>
                          <a:pt x="22" y="43"/>
                        </a:lnTo>
                        <a:lnTo>
                          <a:pt x="23" y="43"/>
                        </a:lnTo>
                        <a:lnTo>
                          <a:pt x="24" y="41"/>
                        </a:lnTo>
                        <a:lnTo>
                          <a:pt x="24" y="39"/>
                        </a:lnTo>
                        <a:lnTo>
                          <a:pt x="25" y="37"/>
                        </a:lnTo>
                        <a:lnTo>
                          <a:pt x="24" y="33"/>
                        </a:lnTo>
                        <a:lnTo>
                          <a:pt x="23" y="30"/>
                        </a:lnTo>
                        <a:lnTo>
                          <a:pt x="22" y="26"/>
                        </a:lnTo>
                        <a:lnTo>
                          <a:pt x="21" y="22"/>
                        </a:lnTo>
                        <a:lnTo>
                          <a:pt x="18" y="17"/>
                        </a:lnTo>
                        <a:lnTo>
                          <a:pt x="17" y="13"/>
                        </a:lnTo>
                        <a:lnTo>
                          <a:pt x="15" y="9"/>
                        </a:lnTo>
                        <a:lnTo>
                          <a:pt x="12" y="6"/>
                        </a:lnTo>
                        <a:lnTo>
                          <a:pt x="10" y="3"/>
                        </a:lnTo>
                        <a:lnTo>
                          <a:pt x="8" y="1"/>
                        </a:lnTo>
                        <a:lnTo>
                          <a:pt x="6" y="0"/>
                        </a:lnTo>
                        <a:lnTo>
                          <a:pt x="4" y="0"/>
                        </a:lnTo>
                        <a:lnTo>
                          <a:pt x="2"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69" name="Freeform 1287"/>
                  <p:cNvSpPr>
                    <a:spLocks/>
                  </p:cNvSpPr>
                  <p:nvPr/>
                </p:nvSpPr>
                <p:spPr bwMode="auto">
                  <a:xfrm>
                    <a:off x="1496" y="2443"/>
                    <a:ext cx="2" cy="3"/>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w 28"/>
                      <a:gd name="T57" fmla="*/ 0 h 42"/>
                      <a:gd name="T58" fmla="*/ 0 w 28"/>
                      <a:gd name="T59" fmla="*/ 0 h 42"/>
                      <a:gd name="T60" fmla="*/ 0 w 28"/>
                      <a:gd name="T61" fmla="*/ 0 h 42"/>
                      <a:gd name="T62" fmla="*/ 0 w 28"/>
                      <a:gd name="T63" fmla="*/ 0 h 42"/>
                      <a:gd name="T64" fmla="*/ 0 w 2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42"/>
                      <a:gd name="T101" fmla="*/ 28 w 2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42">
                        <a:moveTo>
                          <a:pt x="24" y="1"/>
                        </a:moveTo>
                        <a:lnTo>
                          <a:pt x="26" y="2"/>
                        </a:lnTo>
                        <a:lnTo>
                          <a:pt x="27" y="4"/>
                        </a:lnTo>
                        <a:lnTo>
                          <a:pt x="28" y="7"/>
                        </a:lnTo>
                        <a:lnTo>
                          <a:pt x="28" y="10"/>
                        </a:lnTo>
                        <a:lnTo>
                          <a:pt x="27" y="14"/>
                        </a:lnTo>
                        <a:lnTo>
                          <a:pt x="26" y="17"/>
                        </a:lnTo>
                        <a:lnTo>
                          <a:pt x="24" y="21"/>
                        </a:lnTo>
                        <a:lnTo>
                          <a:pt x="22" y="25"/>
                        </a:lnTo>
                        <a:lnTo>
                          <a:pt x="20" y="29"/>
                        </a:lnTo>
                        <a:lnTo>
                          <a:pt x="18" y="33"/>
                        </a:lnTo>
                        <a:lnTo>
                          <a:pt x="16" y="36"/>
                        </a:lnTo>
                        <a:lnTo>
                          <a:pt x="13" y="39"/>
                        </a:lnTo>
                        <a:lnTo>
                          <a:pt x="11" y="41"/>
                        </a:lnTo>
                        <a:lnTo>
                          <a:pt x="8" y="42"/>
                        </a:lnTo>
                        <a:lnTo>
                          <a:pt x="6" y="42"/>
                        </a:lnTo>
                        <a:lnTo>
                          <a:pt x="4" y="41"/>
                        </a:lnTo>
                        <a:lnTo>
                          <a:pt x="2" y="40"/>
                        </a:lnTo>
                        <a:lnTo>
                          <a:pt x="1" y="38"/>
                        </a:lnTo>
                        <a:lnTo>
                          <a:pt x="0" y="34"/>
                        </a:lnTo>
                        <a:lnTo>
                          <a:pt x="0" y="31"/>
                        </a:lnTo>
                        <a:lnTo>
                          <a:pt x="0" y="28"/>
                        </a:lnTo>
                        <a:lnTo>
                          <a:pt x="1" y="24"/>
                        </a:lnTo>
                        <a:lnTo>
                          <a:pt x="2" y="20"/>
                        </a:lnTo>
                        <a:lnTo>
                          <a:pt x="4" y="16"/>
                        </a:lnTo>
                        <a:lnTo>
                          <a:pt x="6" y="12"/>
                        </a:lnTo>
                        <a:lnTo>
                          <a:pt x="9" y="9"/>
                        </a:lnTo>
                        <a:lnTo>
                          <a:pt x="12" y="6"/>
                        </a:lnTo>
                        <a:lnTo>
                          <a:pt x="15" y="3"/>
                        </a:lnTo>
                        <a:lnTo>
                          <a:pt x="17" y="1"/>
                        </a:lnTo>
                        <a:lnTo>
                          <a:pt x="20" y="0"/>
                        </a:lnTo>
                        <a:lnTo>
                          <a:pt x="22" y="0"/>
                        </a:lnTo>
                        <a:lnTo>
                          <a:pt x="24"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0" name="Freeform 1288"/>
                  <p:cNvSpPr>
                    <a:spLocks/>
                  </p:cNvSpPr>
                  <p:nvPr/>
                </p:nvSpPr>
                <p:spPr bwMode="auto">
                  <a:xfrm>
                    <a:off x="1482" y="2437"/>
                    <a:ext cx="2" cy="4"/>
                  </a:xfrm>
                  <a:custGeom>
                    <a:avLst/>
                    <a:gdLst>
                      <a:gd name="T0" fmla="*/ 0 w 27"/>
                      <a:gd name="T1" fmla="*/ 0 h 45"/>
                      <a:gd name="T2" fmla="*/ 0 w 27"/>
                      <a:gd name="T3" fmla="*/ 0 h 45"/>
                      <a:gd name="T4" fmla="*/ 0 w 27"/>
                      <a:gd name="T5" fmla="*/ 0 h 45"/>
                      <a:gd name="T6" fmla="*/ 0 w 27"/>
                      <a:gd name="T7" fmla="*/ 0 h 45"/>
                      <a:gd name="T8" fmla="*/ 0 w 27"/>
                      <a:gd name="T9" fmla="*/ 0 h 45"/>
                      <a:gd name="T10" fmla="*/ 0 w 27"/>
                      <a:gd name="T11" fmla="*/ 0 h 45"/>
                      <a:gd name="T12" fmla="*/ 0 w 27"/>
                      <a:gd name="T13" fmla="*/ 0 h 45"/>
                      <a:gd name="T14" fmla="*/ 0 w 27"/>
                      <a:gd name="T15" fmla="*/ 0 h 45"/>
                      <a:gd name="T16" fmla="*/ 0 w 27"/>
                      <a:gd name="T17" fmla="*/ 0 h 45"/>
                      <a:gd name="T18" fmla="*/ 0 w 27"/>
                      <a:gd name="T19" fmla="*/ 0 h 45"/>
                      <a:gd name="T20" fmla="*/ 0 w 27"/>
                      <a:gd name="T21" fmla="*/ 0 h 45"/>
                      <a:gd name="T22" fmla="*/ 0 w 27"/>
                      <a:gd name="T23" fmla="*/ 0 h 45"/>
                      <a:gd name="T24" fmla="*/ 0 w 27"/>
                      <a:gd name="T25" fmla="*/ 0 h 45"/>
                      <a:gd name="T26" fmla="*/ 0 w 27"/>
                      <a:gd name="T27" fmla="*/ 0 h 45"/>
                      <a:gd name="T28" fmla="*/ 0 w 27"/>
                      <a:gd name="T29" fmla="*/ 0 h 45"/>
                      <a:gd name="T30" fmla="*/ 0 w 27"/>
                      <a:gd name="T31" fmla="*/ 0 h 45"/>
                      <a:gd name="T32" fmla="*/ 0 w 27"/>
                      <a:gd name="T33" fmla="*/ 0 h 45"/>
                      <a:gd name="T34" fmla="*/ 0 w 27"/>
                      <a:gd name="T35" fmla="*/ 0 h 45"/>
                      <a:gd name="T36" fmla="*/ 0 w 27"/>
                      <a:gd name="T37" fmla="*/ 0 h 45"/>
                      <a:gd name="T38" fmla="*/ 0 w 27"/>
                      <a:gd name="T39" fmla="*/ 0 h 45"/>
                      <a:gd name="T40" fmla="*/ 0 w 27"/>
                      <a:gd name="T41" fmla="*/ 0 h 45"/>
                      <a:gd name="T42" fmla="*/ 0 w 27"/>
                      <a:gd name="T43" fmla="*/ 0 h 45"/>
                      <a:gd name="T44" fmla="*/ 0 w 27"/>
                      <a:gd name="T45" fmla="*/ 0 h 45"/>
                      <a:gd name="T46" fmla="*/ 0 w 27"/>
                      <a:gd name="T47" fmla="*/ 0 h 45"/>
                      <a:gd name="T48" fmla="*/ 0 w 27"/>
                      <a:gd name="T49" fmla="*/ 0 h 45"/>
                      <a:gd name="T50" fmla="*/ 0 w 27"/>
                      <a:gd name="T51" fmla="*/ 0 h 45"/>
                      <a:gd name="T52" fmla="*/ 0 w 27"/>
                      <a:gd name="T53" fmla="*/ 0 h 45"/>
                      <a:gd name="T54" fmla="*/ 0 w 27"/>
                      <a:gd name="T55" fmla="*/ 0 h 45"/>
                      <a:gd name="T56" fmla="*/ 0 w 27"/>
                      <a:gd name="T57" fmla="*/ 0 h 45"/>
                      <a:gd name="T58" fmla="*/ 0 w 27"/>
                      <a:gd name="T59" fmla="*/ 0 h 45"/>
                      <a:gd name="T60" fmla="*/ 0 w 27"/>
                      <a:gd name="T61" fmla="*/ 0 h 45"/>
                      <a:gd name="T62" fmla="*/ 0 w 27"/>
                      <a:gd name="T63" fmla="*/ 0 h 45"/>
                      <a:gd name="T64" fmla="*/ 0 w 27"/>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45"/>
                      <a:gd name="T101" fmla="*/ 27 w 27"/>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45">
                        <a:moveTo>
                          <a:pt x="5" y="1"/>
                        </a:moveTo>
                        <a:lnTo>
                          <a:pt x="3" y="2"/>
                        </a:lnTo>
                        <a:lnTo>
                          <a:pt x="1" y="5"/>
                        </a:lnTo>
                        <a:lnTo>
                          <a:pt x="0" y="8"/>
                        </a:lnTo>
                        <a:lnTo>
                          <a:pt x="0" y="11"/>
                        </a:lnTo>
                        <a:lnTo>
                          <a:pt x="0" y="15"/>
                        </a:lnTo>
                        <a:lnTo>
                          <a:pt x="1" y="19"/>
                        </a:lnTo>
                        <a:lnTo>
                          <a:pt x="3" y="24"/>
                        </a:lnTo>
                        <a:lnTo>
                          <a:pt x="5" y="28"/>
                        </a:lnTo>
                        <a:lnTo>
                          <a:pt x="6" y="32"/>
                        </a:lnTo>
                        <a:lnTo>
                          <a:pt x="9" y="36"/>
                        </a:lnTo>
                        <a:lnTo>
                          <a:pt x="11" y="39"/>
                        </a:lnTo>
                        <a:lnTo>
                          <a:pt x="14" y="42"/>
                        </a:lnTo>
                        <a:lnTo>
                          <a:pt x="16" y="44"/>
                        </a:lnTo>
                        <a:lnTo>
                          <a:pt x="19" y="45"/>
                        </a:lnTo>
                        <a:lnTo>
                          <a:pt x="21" y="45"/>
                        </a:lnTo>
                        <a:lnTo>
                          <a:pt x="22" y="45"/>
                        </a:lnTo>
                        <a:lnTo>
                          <a:pt x="24" y="44"/>
                        </a:lnTo>
                        <a:lnTo>
                          <a:pt x="26" y="42"/>
                        </a:lnTo>
                        <a:lnTo>
                          <a:pt x="27" y="38"/>
                        </a:lnTo>
                        <a:lnTo>
                          <a:pt x="27" y="35"/>
                        </a:lnTo>
                        <a:lnTo>
                          <a:pt x="27" y="31"/>
                        </a:lnTo>
                        <a:lnTo>
                          <a:pt x="26" y="27"/>
                        </a:lnTo>
                        <a:lnTo>
                          <a:pt x="24" y="22"/>
                        </a:lnTo>
                        <a:lnTo>
                          <a:pt x="22" y="18"/>
                        </a:lnTo>
                        <a:lnTo>
                          <a:pt x="21" y="13"/>
                        </a:lnTo>
                        <a:lnTo>
                          <a:pt x="19" y="9"/>
                        </a:lnTo>
                        <a:lnTo>
                          <a:pt x="16" y="6"/>
                        </a:lnTo>
                        <a:lnTo>
                          <a:pt x="14" y="4"/>
                        </a:lnTo>
                        <a:lnTo>
                          <a:pt x="11" y="2"/>
                        </a:lnTo>
                        <a:lnTo>
                          <a:pt x="9" y="0"/>
                        </a:lnTo>
                        <a:lnTo>
                          <a:pt x="6" y="0"/>
                        </a:lnTo>
                        <a:lnTo>
                          <a:pt x="5"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1" name="Freeform 1289"/>
                  <p:cNvSpPr>
                    <a:spLocks/>
                  </p:cNvSpPr>
                  <p:nvPr/>
                </p:nvSpPr>
                <p:spPr bwMode="auto">
                  <a:xfrm>
                    <a:off x="1494" y="2447"/>
                    <a:ext cx="2" cy="3"/>
                  </a:xfrm>
                  <a:custGeom>
                    <a:avLst/>
                    <a:gdLst>
                      <a:gd name="T0" fmla="*/ 0 w 25"/>
                      <a:gd name="T1" fmla="*/ 0 h 42"/>
                      <a:gd name="T2" fmla="*/ 0 w 25"/>
                      <a:gd name="T3" fmla="*/ 0 h 42"/>
                      <a:gd name="T4" fmla="*/ 0 w 25"/>
                      <a:gd name="T5" fmla="*/ 0 h 42"/>
                      <a:gd name="T6" fmla="*/ 0 w 25"/>
                      <a:gd name="T7" fmla="*/ 0 h 42"/>
                      <a:gd name="T8" fmla="*/ 0 w 25"/>
                      <a:gd name="T9" fmla="*/ 0 h 42"/>
                      <a:gd name="T10" fmla="*/ 0 w 25"/>
                      <a:gd name="T11" fmla="*/ 0 h 42"/>
                      <a:gd name="T12" fmla="*/ 0 w 25"/>
                      <a:gd name="T13" fmla="*/ 0 h 42"/>
                      <a:gd name="T14" fmla="*/ 0 w 25"/>
                      <a:gd name="T15" fmla="*/ 0 h 42"/>
                      <a:gd name="T16" fmla="*/ 0 w 25"/>
                      <a:gd name="T17" fmla="*/ 0 h 42"/>
                      <a:gd name="T18" fmla="*/ 0 w 25"/>
                      <a:gd name="T19" fmla="*/ 0 h 42"/>
                      <a:gd name="T20" fmla="*/ 0 w 25"/>
                      <a:gd name="T21" fmla="*/ 0 h 42"/>
                      <a:gd name="T22" fmla="*/ 0 w 25"/>
                      <a:gd name="T23" fmla="*/ 0 h 42"/>
                      <a:gd name="T24" fmla="*/ 0 w 25"/>
                      <a:gd name="T25" fmla="*/ 0 h 42"/>
                      <a:gd name="T26" fmla="*/ 0 w 25"/>
                      <a:gd name="T27" fmla="*/ 0 h 42"/>
                      <a:gd name="T28" fmla="*/ 0 w 25"/>
                      <a:gd name="T29" fmla="*/ 0 h 42"/>
                      <a:gd name="T30" fmla="*/ 0 w 25"/>
                      <a:gd name="T31" fmla="*/ 0 h 42"/>
                      <a:gd name="T32" fmla="*/ 0 w 25"/>
                      <a:gd name="T33" fmla="*/ 0 h 42"/>
                      <a:gd name="T34" fmla="*/ 0 w 25"/>
                      <a:gd name="T35" fmla="*/ 0 h 42"/>
                      <a:gd name="T36" fmla="*/ 0 w 25"/>
                      <a:gd name="T37" fmla="*/ 0 h 42"/>
                      <a:gd name="T38" fmla="*/ 0 w 25"/>
                      <a:gd name="T39" fmla="*/ 0 h 42"/>
                      <a:gd name="T40" fmla="*/ 0 w 25"/>
                      <a:gd name="T41" fmla="*/ 0 h 42"/>
                      <a:gd name="T42" fmla="*/ 0 w 25"/>
                      <a:gd name="T43" fmla="*/ 0 h 42"/>
                      <a:gd name="T44" fmla="*/ 0 w 25"/>
                      <a:gd name="T45" fmla="*/ 0 h 42"/>
                      <a:gd name="T46" fmla="*/ 0 w 25"/>
                      <a:gd name="T47" fmla="*/ 0 h 42"/>
                      <a:gd name="T48" fmla="*/ 0 w 25"/>
                      <a:gd name="T49" fmla="*/ 0 h 42"/>
                      <a:gd name="T50" fmla="*/ 0 w 25"/>
                      <a:gd name="T51" fmla="*/ 0 h 42"/>
                      <a:gd name="T52" fmla="*/ 0 w 25"/>
                      <a:gd name="T53" fmla="*/ 0 h 42"/>
                      <a:gd name="T54" fmla="*/ 0 w 25"/>
                      <a:gd name="T55" fmla="*/ 0 h 42"/>
                      <a:gd name="T56" fmla="*/ 0 w 25"/>
                      <a:gd name="T57" fmla="*/ 0 h 42"/>
                      <a:gd name="T58" fmla="*/ 0 w 25"/>
                      <a:gd name="T59" fmla="*/ 0 h 42"/>
                      <a:gd name="T60" fmla="*/ 0 w 25"/>
                      <a:gd name="T61" fmla="*/ 0 h 42"/>
                      <a:gd name="T62" fmla="*/ 0 w 25"/>
                      <a:gd name="T63" fmla="*/ 0 h 42"/>
                      <a:gd name="T64" fmla="*/ 0 w 25"/>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2"/>
                      <a:gd name="T101" fmla="*/ 25 w 25"/>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2">
                        <a:moveTo>
                          <a:pt x="20" y="1"/>
                        </a:moveTo>
                        <a:lnTo>
                          <a:pt x="22" y="2"/>
                        </a:lnTo>
                        <a:lnTo>
                          <a:pt x="23" y="4"/>
                        </a:lnTo>
                        <a:lnTo>
                          <a:pt x="24" y="7"/>
                        </a:lnTo>
                        <a:lnTo>
                          <a:pt x="25" y="10"/>
                        </a:lnTo>
                        <a:lnTo>
                          <a:pt x="25" y="13"/>
                        </a:lnTo>
                        <a:lnTo>
                          <a:pt x="24" y="17"/>
                        </a:lnTo>
                        <a:lnTo>
                          <a:pt x="23" y="21"/>
                        </a:lnTo>
                        <a:lnTo>
                          <a:pt x="21" y="25"/>
                        </a:lnTo>
                        <a:lnTo>
                          <a:pt x="20" y="29"/>
                        </a:lnTo>
                        <a:lnTo>
                          <a:pt x="17" y="33"/>
                        </a:lnTo>
                        <a:lnTo>
                          <a:pt x="15" y="36"/>
                        </a:lnTo>
                        <a:lnTo>
                          <a:pt x="13" y="39"/>
                        </a:lnTo>
                        <a:lnTo>
                          <a:pt x="11" y="40"/>
                        </a:lnTo>
                        <a:lnTo>
                          <a:pt x="9" y="42"/>
                        </a:lnTo>
                        <a:lnTo>
                          <a:pt x="6" y="42"/>
                        </a:lnTo>
                        <a:lnTo>
                          <a:pt x="5" y="42"/>
                        </a:lnTo>
                        <a:lnTo>
                          <a:pt x="3" y="40"/>
                        </a:lnTo>
                        <a:lnTo>
                          <a:pt x="1" y="38"/>
                        </a:lnTo>
                        <a:lnTo>
                          <a:pt x="0" y="36"/>
                        </a:lnTo>
                        <a:lnTo>
                          <a:pt x="0" y="32"/>
                        </a:lnTo>
                        <a:lnTo>
                          <a:pt x="0" y="29"/>
                        </a:lnTo>
                        <a:lnTo>
                          <a:pt x="1" y="25"/>
                        </a:lnTo>
                        <a:lnTo>
                          <a:pt x="2" y="21"/>
                        </a:lnTo>
                        <a:lnTo>
                          <a:pt x="3" y="17"/>
                        </a:lnTo>
                        <a:lnTo>
                          <a:pt x="5" y="13"/>
                        </a:lnTo>
                        <a:lnTo>
                          <a:pt x="8" y="9"/>
                        </a:lnTo>
                        <a:lnTo>
                          <a:pt x="10" y="6"/>
                        </a:lnTo>
                        <a:lnTo>
                          <a:pt x="12" y="4"/>
                        </a:lnTo>
                        <a:lnTo>
                          <a:pt x="14" y="2"/>
                        </a:lnTo>
                        <a:lnTo>
                          <a:pt x="16" y="1"/>
                        </a:lnTo>
                        <a:lnTo>
                          <a:pt x="18" y="0"/>
                        </a:lnTo>
                        <a:lnTo>
                          <a:pt x="20"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2" name="Freeform 1290"/>
                  <p:cNvSpPr>
                    <a:spLocks/>
                  </p:cNvSpPr>
                  <p:nvPr/>
                </p:nvSpPr>
                <p:spPr bwMode="auto">
                  <a:xfrm>
                    <a:off x="1483" y="2441"/>
                    <a:ext cx="2" cy="4"/>
                  </a:xfrm>
                  <a:custGeom>
                    <a:avLst/>
                    <a:gdLst>
                      <a:gd name="T0" fmla="*/ 0 w 24"/>
                      <a:gd name="T1" fmla="*/ 0 h 45"/>
                      <a:gd name="T2" fmla="*/ 0 w 24"/>
                      <a:gd name="T3" fmla="*/ 0 h 45"/>
                      <a:gd name="T4" fmla="*/ 0 w 24"/>
                      <a:gd name="T5" fmla="*/ 0 h 45"/>
                      <a:gd name="T6" fmla="*/ 0 w 24"/>
                      <a:gd name="T7" fmla="*/ 0 h 45"/>
                      <a:gd name="T8" fmla="*/ 0 w 24"/>
                      <a:gd name="T9" fmla="*/ 0 h 45"/>
                      <a:gd name="T10" fmla="*/ 0 w 24"/>
                      <a:gd name="T11" fmla="*/ 0 h 45"/>
                      <a:gd name="T12" fmla="*/ 0 w 24"/>
                      <a:gd name="T13" fmla="*/ 0 h 45"/>
                      <a:gd name="T14" fmla="*/ 0 w 24"/>
                      <a:gd name="T15" fmla="*/ 0 h 45"/>
                      <a:gd name="T16" fmla="*/ 0 w 24"/>
                      <a:gd name="T17" fmla="*/ 0 h 45"/>
                      <a:gd name="T18" fmla="*/ 0 w 24"/>
                      <a:gd name="T19" fmla="*/ 0 h 45"/>
                      <a:gd name="T20" fmla="*/ 0 w 24"/>
                      <a:gd name="T21" fmla="*/ 0 h 45"/>
                      <a:gd name="T22" fmla="*/ 0 w 24"/>
                      <a:gd name="T23" fmla="*/ 0 h 45"/>
                      <a:gd name="T24" fmla="*/ 0 w 24"/>
                      <a:gd name="T25" fmla="*/ 0 h 45"/>
                      <a:gd name="T26" fmla="*/ 0 w 24"/>
                      <a:gd name="T27" fmla="*/ 0 h 45"/>
                      <a:gd name="T28" fmla="*/ 0 w 24"/>
                      <a:gd name="T29" fmla="*/ 0 h 45"/>
                      <a:gd name="T30" fmla="*/ 0 w 24"/>
                      <a:gd name="T31" fmla="*/ 0 h 45"/>
                      <a:gd name="T32" fmla="*/ 0 w 24"/>
                      <a:gd name="T33" fmla="*/ 0 h 45"/>
                      <a:gd name="T34" fmla="*/ 0 w 24"/>
                      <a:gd name="T35" fmla="*/ 0 h 45"/>
                      <a:gd name="T36" fmla="*/ 0 w 24"/>
                      <a:gd name="T37" fmla="*/ 0 h 45"/>
                      <a:gd name="T38" fmla="*/ 0 w 24"/>
                      <a:gd name="T39" fmla="*/ 0 h 45"/>
                      <a:gd name="T40" fmla="*/ 0 w 24"/>
                      <a:gd name="T41" fmla="*/ 0 h 45"/>
                      <a:gd name="T42" fmla="*/ 0 w 24"/>
                      <a:gd name="T43" fmla="*/ 0 h 45"/>
                      <a:gd name="T44" fmla="*/ 0 w 24"/>
                      <a:gd name="T45" fmla="*/ 0 h 45"/>
                      <a:gd name="T46" fmla="*/ 0 w 24"/>
                      <a:gd name="T47" fmla="*/ 0 h 45"/>
                      <a:gd name="T48" fmla="*/ 0 w 24"/>
                      <a:gd name="T49" fmla="*/ 0 h 45"/>
                      <a:gd name="T50" fmla="*/ 0 w 24"/>
                      <a:gd name="T51" fmla="*/ 0 h 45"/>
                      <a:gd name="T52" fmla="*/ 0 w 24"/>
                      <a:gd name="T53" fmla="*/ 0 h 45"/>
                      <a:gd name="T54" fmla="*/ 0 w 24"/>
                      <a:gd name="T55" fmla="*/ 0 h 45"/>
                      <a:gd name="T56" fmla="*/ 0 w 24"/>
                      <a:gd name="T57" fmla="*/ 0 h 45"/>
                      <a:gd name="T58" fmla="*/ 0 w 24"/>
                      <a:gd name="T59" fmla="*/ 0 h 45"/>
                      <a:gd name="T60" fmla="*/ 0 w 24"/>
                      <a:gd name="T61" fmla="*/ 0 h 45"/>
                      <a:gd name="T62" fmla="*/ 0 w 24"/>
                      <a:gd name="T63" fmla="*/ 0 h 45"/>
                      <a:gd name="T64" fmla="*/ 0 w 24"/>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5"/>
                      <a:gd name="T101" fmla="*/ 24 w 24"/>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5">
                        <a:moveTo>
                          <a:pt x="4" y="0"/>
                        </a:moveTo>
                        <a:lnTo>
                          <a:pt x="2" y="2"/>
                        </a:lnTo>
                        <a:lnTo>
                          <a:pt x="1" y="4"/>
                        </a:lnTo>
                        <a:lnTo>
                          <a:pt x="0" y="7"/>
                        </a:lnTo>
                        <a:lnTo>
                          <a:pt x="0" y="11"/>
                        </a:lnTo>
                        <a:lnTo>
                          <a:pt x="0" y="15"/>
                        </a:lnTo>
                        <a:lnTo>
                          <a:pt x="0" y="19"/>
                        </a:lnTo>
                        <a:lnTo>
                          <a:pt x="1" y="23"/>
                        </a:lnTo>
                        <a:lnTo>
                          <a:pt x="3" y="28"/>
                        </a:lnTo>
                        <a:lnTo>
                          <a:pt x="4" y="32"/>
                        </a:lnTo>
                        <a:lnTo>
                          <a:pt x="6" y="36"/>
                        </a:lnTo>
                        <a:lnTo>
                          <a:pt x="9" y="39"/>
                        </a:lnTo>
                        <a:lnTo>
                          <a:pt x="11" y="42"/>
                        </a:lnTo>
                        <a:lnTo>
                          <a:pt x="13" y="44"/>
                        </a:lnTo>
                        <a:lnTo>
                          <a:pt x="15" y="45"/>
                        </a:lnTo>
                        <a:lnTo>
                          <a:pt x="17" y="45"/>
                        </a:lnTo>
                        <a:lnTo>
                          <a:pt x="19" y="45"/>
                        </a:lnTo>
                        <a:lnTo>
                          <a:pt x="21" y="44"/>
                        </a:lnTo>
                        <a:lnTo>
                          <a:pt x="23" y="42"/>
                        </a:lnTo>
                        <a:lnTo>
                          <a:pt x="24" y="39"/>
                        </a:lnTo>
                        <a:lnTo>
                          <a:pt x="24" y="36"/>
                        </a:lnTo>
                        <a:lnTo>
                          <a:pt x="24" y="32"/>
                        </a:lnTo>
                        <a:lnTo>
                          <a:pt x="23" y="28"/>
                        </a:lnTo>
                        <a:lnTo>
                          <a:pt x="22" y="23"/>
                        </a:lnTo>
                        <a:lnTo>
                          <a:pt x="21" y="19"/>
                        </a:lnTo>
                        <a:lnTo>
                          <a:pt x="19" y="14"/>
                        </a:lnTo>
                        <a:lnTo>
                          <a:pt x="18" y="10"/>
                        </a:lnTo>
                        <a:lnTo>
                          <a:pt x="16" y="7"/>
                        </a:lnTo>
                        <a:lnTo>
                          <a:pt x="14" y="4"/>
                        </a:lnTo>
                        <a:lnTo>
                          <a:pt x="11" y="2"/>
                        </a:lnTo>
                        <a:lnTo>
                          <a:pt x="9" y="1"/>
                        </a:lnTo>
                        <a:lnTo>
                          <a:pt x="6" y="0"/>
                        </a:lnTo>
                        <a:lnTo>
                          <a:pt x="4"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3" name="Freeform 1291"/>
                  <p:cNvSpPr>
                    <a:spLocks/>
                  </p:cNvSpPr>
                  <p:nvPr/>
                </p:nvSpPr>
                <p:spPr bwMode="auto">
                  <a:xfrm>
                    <a:off x="1489" y="2446"/>
                    <a:ext cx="1" cy="4"/>
                  </a:xfrm>
                  <a:custGeom>
                    <a:avLst/>
                    <a:gdLst>
                      <a:gd name="T0" fmla="*/ 0 w 19"/>
                      <a:gd name="T1" fmla="*/ 0 h 46"/>
                      <a:gd name="T2" fmla="*/ 0 w 19"/>
                      <a:gd name="T3" fmla="*/ 0 h 46"/>
                      <a:gd name="T4" fmla="*/ 0 w 19"/>
                      <a:gd name="T5" fmla="*/ 0 h 46"/>
                      <a:gd name="T6" fmla="*/ 0 w 19"/>
                      <a:gd name="T7" fmla="*/ 0 h 46"/>
                      <a:gd name="T8" fmla="*/ 0 w 19"/>
                      <a:gd name="T9" fmla="*/ 0 h 46"/>
                      <a:gd name="T10" fmla="*/ 0 w 19"/>
                      <a:gd name="T11" fmla="*/ 0 h 46"/>
                      <a:gd name="T12" fmla="*/ 0 w 19"/>
                      <a:gd name="T13" fmla="*/ 0 h 46"/>
                      <a:gd name="T14" fmla="*/ 0 w 19"/>
                      <a:gd name="T15" fmla="*/ 0 h 46"/>
                      <a:gd name="T16" fmla="*/ 0 w 19"/>
                      <a:gd name="T17" fmla="*/ 0 h 46"/>
                      <a:gd name="T18" fmla="*/ 0 w 19"/>
                      <a:gd name="T19" fmla="*/ 0 h 46"/>
                      <a:gd name="T20" fmla="*/ 0 w 19"/>
                      <a:gd name="T21" fmla="*/ 0 h 46"/>
                      <a:gd name="T22" fmla="*/ 0 w 19"/>
                      <a:gd name="T23" fmla="*/ 0 h 46"/>
                      <a:gd name="T24" fmla="*/ 0 w 19"/>
                      <a:gd name="T25" fmla="*/ 0 h 46"/>
                      <a:gd name="T26" fmla="*/ 0 w 19"/>
                      <a:gd name="T27" fmla="*/ 0 h 46"/>
                      <a:gd name="T28" fmla="*/ 0 w 19"/>
                      <a:gd name="T29" fmla="*/ 0 h 46"/>
                      <a:gd name="T30" fmla="*/ 0 w 19"/>
                      <a:gd name="T31" fmla="*/ 0 h 46"/>
                      <a:gd name="T32" fmla="*/ 0 w 19"/>
                      <a:gd name="T33" fmla="*/ 0 h 46"/>
                      <a:gd name="T34" fmla="*/ 0 w 19"/>
                      <a:gd name="T35" fmla="*/ 0 h 46"/>
                      <a:gd name="T36" fmla="*/ 0 w 19"/>
                      <a:gd name="T37" fmla="*/ 0 h 46"/>
                      <a:gd name="T38" fmla="*/ 0 w 19"/>
                      <a:gd name="T39" fmla="*/ 0 h 46"/>
                      <a:gd name="T40" fmla="*/ 0 w 19"/>
                      <a:gd name="T41" fmla="*/ 0 h 46"/>
                      <a:gd name="T42" fmla="*/ 0 w 19"/>
                      <a:gd name="T43" fmla="*/ 0 h 46"/>
                      <a:gd name="T44" fmla="*/ 0 w 19"/>
                      <a:gd name="T45" fmla="*/ 0 h 46"/>
                      <a:gd name="T46" fmla="*/ 0 w 19"/>
                      <a:gd name="T47" fmla="*/ 0 h 46"/>
                      <a:gd name="T48" fmla="*/ 0 w 19"/>
                      <a:gd name="T49" fmla="*/ 0 h 46"/>
                      <a:gd name="T50" fmla="*/ 0 w 19"/>
                      <a:gd name="T51" fmla="*/ 0 h 46"/>
                      <a:gd name="T52" fmla="*/ 0 w 19"/>
                      <a:gd name="T53" fmla="*/ 0 h 46"/>
                      <a:gd name="T54" fmla="*/ 0 w 19"/>
                      <a:gd name="T55" fmla="*/ 0 h 46"/>
                      <a:gd name="T56" fmla="*/ 0 w 19"/>
                      <a:gd name="T57" fmla="*/ 0 h 46"/>
                      <a:gd name="T58" fmla="*/ 0 w 19"/>
                      <a:gd name="T59" fmla="*/ 0 h 46"/>
                      <a:gd name="T60" fmla="*/ 0 w 19"/>
                      <a:gd name="T61" fmla="*/ 0 h 46"/>
                      <a:gd name="T62" fmla="*/ 0 w 19"/>
                      <a:gd name="T63" fmla="*/ 0 h 46"/>
                      <a:gd name="T64" fmla="*/ 0 w 1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6"/>
                      <a:gd name="T101" fmla="*/ 19 w 1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6">
                        <a:moveTo>
                          <a:pt x="9" y="0"/>
                        </a:moveTo>
                        <a:lnTo>
                          <a:pt x="11" y="0"/>
                        </a:lnTo>
                        <a:lnTo>
                          <a:pt x="13" y="2"/>
                        </a:lnTo>
                        <a:lnTo>
                          <a:pt x="14" y="4"/>
                        </a:lnTo>
                        <a:lnTo>
                          <a:pt x="16" y="7"/>
                        </a:lnTo>
                        <a:lnTo>
                          <a:pt x="17" y="10"/>
                        </a:lnTo>
                        <a:lnTo>
                          <a:pt x="18" y="14"/>
                        </a:lnTo>
                        <a:lnTo>
                          <a:pt x="18" y="18"/>
                        </a:lnTo>
                        <a:lnTo>
                          <a:pt x="19" y="23"/>
                        </a:lnTo>
                        <a:lnTo>
                          <a:pt x="18" y="27"/>
                        </a:lnTo>
                        <a:lnTo>
                          <a:pt x="18" y="32"/>
                        </a:lnTo>
                        <a:lnTo>
                          <a:pt x="17" y="36"/>
                        </a:lnTo>
                        <a:lnTo>
                          <a:pt x="15" y="39"/>
                        </a:lnTo>
                        <a:lnTo>
                          <a:pt x="14" y="42"/>
                        </a:lnTo>
                        <a:lnTo>
                          <a:pt x="12" y="44"/>
                        </a:lnTo>
                        <a:lnTo>
                          <a:pt x="10" y="45"/>
                        </a:lnTo>
                        <a:lnTo>
                          <a:pt x="8" y="46"/>
                        </a:lnTo>
                        <a:lnTo>
                          <a:pt x="6" y="45"/>
                        </a:lnTo>
                        <a:lnTo>
                          <a:pt x="5" y="44"/>
                        </a:lnTo>
                        <a:lnTo>
                          <a:pt x="3" y="42"/>
                        </a:lnTo>
                        <a:lnTo>
                          <a:pt x="2" y="39"/>
                        </a:lnTo>
                        <a:lnTo>
                          <a:pt x="1" y="36"/>
                        </a:lnTo>
                        <a:lnTo>
                          <a:pt x="1" y="32"/>
                        </a:lnTo>
                        <a:lnTo>
                          <a:pt x="0" y="27"/>
                        </a:lnTo>
                        <a:lnTo>
                          <a:pt x="0" y="23"/>
                        </a:lnTo>
                        <a:lnTo>
                          <a:pt x="0" y="18"/>
                        </a:lnTo>
                        <a:lnTo>
                          <a:pt x="1" y="14"/>
                        </a:lnTo>
                        <a:lnTo>
                          <a:pt x="2" y="10"/>
                        </a:lnTo>
                        <a:lnTo>
                          <a:pt x="3" y="6"/>
                        </a:lnTo>
                        <a:lnTo>
                          <a:pt x="4" y="4"/>
                        </a:lnTo>
                        <a:lnTo>
                          <a:pt x="6" y="2"/>
                        </a:lnTo>
                        <a:lnTo>
                          <a:pt x="8" y="0"/>
                        </a:lnTo>
                        <a:lnTo>
                          <a:pt x="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4" name="Freeform 1292"/>
                  <p:cNvSpPr>
                    <a:spLocks/>
                  </p:cNvSpPr>
                  <p:nvPr/>
                </p:nvSpPr>
                <p:spPr bwMode="auto">
                  <a:xfrm>
                    <a:off x="1492" y="2450"/>
                    <a:ext cx="3" cy="3"/>
                  </a:xfrm>
                  <a:custGeom>
                    <a:avLst/>
                    <a:gdLst>
                      <a:gd name="T0" fmla="*/ 0 w 27"/>
                      <a:gd name="T1" fmla="*/ 0 h 43"/>
                      <a:gd name="T2" fmla="*/ 0 w 27"/>
                      <a:gd name="T3" fmla="*/ 0 h 43"/>
                      <a:gd name="T4" fmla="*/ 0 w 27"/>
                      <a:gd name="T5" fmla="*/ 0 h 43"/>
                      <a:gd name="T6" fmla="*/ 0 w 27"/>
                      <a:gd name="T7" fmla="*/ 0 h 43"/>
                      <a:gd name="T8" fmla="*/ 0 w 27"/>
                      <a:gd name="T9" fmla="*/ 0 h 43"/>
                      <a:gd name="T10" fmla="*/ 0 w 27"/>
                      <a:gd name="T11" fmla="*/ 0 h 43"/>
                      <a:gd name="T12" fmla="*/ 0 w 27"/>
                      <a:gd name="T13" fmla="*/ 0 h 43"/>
                      <a:gd name="T14" fmla="*/ 0 w 27"/>
                      <a:gd name="T15" fmla="*/ 0 h 43"/>
                      <a:gd name="T16" fmla="*/ 0 w 27"/>
                      <a:gd name="T17" fmla="*/ 0 h 43"/>
                      <a:gd name="T18" fmla="*/ 0 w 27"/>
                      <a:gd name="T19" fmla="*/ 0 h 43"/>
                      <a:gd name="T20" fmla="*/ 0 w 27"/>
                      <a:gd name="T21" fmla="*/ 0 h 43"/>
                      <a:gd name="T22" fmla="*/ 0 w 27"/>
                      <a:gd name="T23" fmla="*/ 0 h 43"/>
                      <a:gd name="T24" fmla="*/ 0 w 27"/>
                      <a:gd name="T25" fmla="*/ 0 h 43"/>
                      <a:gd name="T26" fmla="*/ 0 w 27"/>
                      <a:gd name="T27" fmla="*/ 0 h 43"/>
                      <a:gd name="T28" fmla="*/ 0 w 27"/>
                      <a:gd name="T29" fmla="*/ 0 h 43"/>
                      <a:gd name="T30" fmla="*/ 0 w 27"/>
                      <a:gd name="T31" fmla="*/ 0 h 43"/>
                      <a:gd name="T32" fmla="*/ 0 w 27"/>
                      <a:gd name="T33" fmla="*/ 0 h 43"/>
                      <a:gd name="T34" fmla="*/ 0 w 27"/>
                      <a:gd name="T35" fmla="*/ 0 h 43"/>
                      <a:gd name="T36" fmla="*/ 0 w 27"/>
                      <a:gd name="T37" fmla="*/ 0 h 43"/>
                      <a:gd name="T38" fmla="*/ 0 w 27"/>
                      <a:gd name="T39" fmla="*/ 0 h 43"/>
                      <a:gd name="T40" fmla="*/ 0 w 27"/>
                      <a:gd name="T41" fmla="*/ 0 h 43"/>
                      <a:gd name="T42" fmla="*/ 0 w 27"/>
                      <a:gd name="T43" fmla="*/ 0 h 43"/>
                      <a:gd name="T44" fmla="*/ 0 w 27"/>
                      <a:gd name="T45" fmla="*/ 0 h 43"/>
                      <a:gd name="T46" fmla="*/ 0 w 27"/>
                      <a:gd name="T47" fmla="*/ 0 h 43"/>
                      <a:gd name="T48" fmla="*/ 0 w 27"/>
                      <a:gd name="T49" fmla="*/ 0 h 43"/>
                      <a:gd name="T50" fmla="*/ 0 w 27"/>
                      <a:gd name="T51" fmla="*/ 0 h 43"/>
                      <a:gd name="T52" fmla="*/ 0 w 27"/>
                      <a:gd name="T53" fmla="*/ 0 h 43"/>
                      <a:gd name="T54" fmla="*/ 0 w 27"/>
                      <a:gd name="T55" fmla="*/ 0 h 43"/>
                      <a:gd name="T56" fmla="*/ 0 w 27"/>
                      <a:gd name="T57" fmla="*/ 0 h 43"/>
                      <a:gd name="T58" fmla="*/ 0 w 27"/>
                      <a:gd name="T59" fmla="*/ 0 h 43"/>
                      <a:gd name="T60" fmla="*/ 0 w 27"/>
                      <a:gd name="T61" fmla="*/ 0 h 43"/>
                      <a:gd name="T62" fmla="*/ 0 w 27"/>
                      <a:gd name="T63" fmla="*/ 0 h 43"/>
                      <a:gd name="T64" fmla="*/ 0 w 27"/>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43"/>
                      <a:gd name="T101" fmla="*/ 27 w 27"/>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43">
                        <a:moveTo>
                          <a:pt x="22" y="0"/>
                        </a:moveTo>
                        <a:lnTo>
                          <a:pt x="24" y="1"/>
                        </a:lnTo>
                        <a:lnTo>
                          <a:pt x="25" y="3"/>
                        </a:lnTo>
                        <a:lnTo>
                          <a:pt x="26" y="6"/>
                        </a:lnTo>
                        <a:lnTo>
                          <a:pt x="27" y="9"/>
                        </a:lnTo>
                        <a:lnTo>
                          <a:pt x="27" y="14"/>
                        </a:lnTo>
                        <a:lnTo>
                          <a:pt x="26" y="18"/>
                        </a:lnTo>
                        <a:lnTo>
                          <a:pt x="25" y="22"/>
                        </a:lnTo>
                        <a:lnTo>
                          <a:pt x="24" y="26"/>
                        </a:lnTo>
                        <a:lnTo>
                          <a:pt x="22" y="30"/>
                        </a:lnTo>
                        <a:lnTo>
                          <a:pt x="20" y="34"/>
                        </a:lnTo>
                        <a:lnTo>
                          <a:pt x="16" y="37"/>
                        </a:lnTo>
                        <a:lnTo>
                          <a:pt x="14" y="39"/>
                        </a:lnTo>
                        <a:lnTo>
                          <a:pt x="11" y="41"/>
                        </a:lnTo>
                        <a:lnTo>
                          <a:pt x="9" y="42"/>
                        </a:lnTo>
                        <a:lnTo>
                          <a:pt x="7" y="43"/>
                        </a:lnTo>
                        <a:lnTo>
                          <a:pt x="4" y="43"/>
                        </a:lnTo>
                        <a:lnTo>
                          <a:pt x="3" y="42"/>
                        </a:lnTo>
                        <a:lnTo>
                          <a:pt x="1" y="40"/>
                        </a:lnTo>
                        <a:lnTo>
                          <a:pt x="0" y="37"/>
                        </a:lnTo>
                        <a:lnTo>
                          <a:pt x="0" y="34"/>
                        </a:lnTo>
                        <a:lnTo>
                          <a:pt x="0" y="30"/>
                        </a:lnTo>
                        <a:lnTo>
                          <a:pt x="0" y="26"/>
                        </a:lnTo>
                        <a:lnTo>
                          <a:pt x="1" y="22"/>
                        </a:lnTo>
                        <a:lnTo>
                          <a:pt x="3" y="18"/>
                        </a:lnTo>
                        <a:lnTo>
                          <a:pt x="5" y="14"/>
                        </a:lnTo>
                        <a:lnTo>
                          <a:pt x="7" y="10"/>
                        </a:lnTo>
                        <a:lnTo>
                          <a:pt x="9" y="7"/>
                        </a:lnTo>
                        <a:lnTo>
                          <a:pt x="12" y="4"/>
                        </a:lnTo>
                        <a:lnTo>
                          <a:pt x="14" y="2"/>
                        </a:lnTo>
                        <a:lnTo>
                          <a:pt x="18" y="1"/>
                        </a:lnTo>
                        <a:lnTo>
                          <a:pt x="20" y="0"/>
                        </a:lnTo>
                        <a:lnTo>
                          <a:pt x="22"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5" name="Freeform 1293"/>
                  <p:cNvSpPr>
                    <a:spLocks/>
                  </p:cNvSpPr>
                  <p:nvPr/>
                </p:nvSpPr>
                <p:spPr bwMode="auto">
                  <a:xfrm>
                    <a:off x="1485" y="2445"/>
                    <a:ext cx="2" cy="4"/>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w 23"/>
                      <a:gd name="T61" fmla="*/ 0 h 47"/>
                      <a:gd name="T62" fmla="*/ 0 w 23"/>
                      <a:gd name="T63" fmla="*/ 0 h 47"/>
                      <a:gd name="T64" fmla="*/ 0 w 2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7"/>
                      <a:gd name="T101" fmla="*/ 23 w 2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7">
                        <a:moveTo>
                          <a:pt x="4" y="0"/>
                        </a:moveTo>
                        <a:lnTo>
                          <a:pt x="3" y="1"/>
                        </a:lnTo>
                        <a:lnTo>
                          <a:pt x="2" y="4"/>
                        </a:lnTo>
                        <a:lnTo>
                          <a:pt x="1" y="7"/>
                        </a:lnTo>
                        <a:lnTo>
                          <a:pt x="0" y="11"/>
                        </a:lnTo>
                        <a:lnTo>
                          <a:pt x="0" y="15"/>
                        </a:lnTo>
                        <a:lnTo>
                          <a:pt x="1" y="19"/>
                        </a:lnTo>
                        <a:lnTo>
                          <a:pt x="2" y="24"/>
                        </a:lnTo>
                        <a:lnTo>
                          <a:pt x="3" y="28"/>
                        </a:lnTo>
                        <a:lnTo>
                          <a:pt x="4" y="33"/>
                        </a:lnTo>
                        <a:lnTo>
                          <a:pt x="6" y="36"/>
                        </a:lnTo>
                        <a:lnTo>
                          <a:pt x="8" y="40"/>
                        </a:lnTo>
                        <a:lnTo>
                          <a:pt x="10" y="43"/>
                        </a:lnTo>
                        <a:lnTo>
                          <a:pt x="12" y="45"/>
                        </a:lnTo>
                        <a:lnTo>
                          <a:pt x="14" y="46"/>
                        </a:lnTo>
                        <a:lnTo>
                          <a:pt x="16" y="47"/>
                        </a:lnTo>
                        <a:lnTo>
                          <a:pt x="18" y="47"/>
                        </a:lnTo>
                        <a:lnTo>
                          <a:pt x="20" y="46"/>
                        </a:lnTo>
                        <a:lnTo>
                          <a:pt x="22" y="44"/>
                        </a:lnTo>
                        <a:lnTo>
                          <a:pt x="23" y="41"/>
                        </a:lnTo>
                        <a:lnTo>
                          <a:pt x="23" y="38"/>
                        </a:lnTo>
                        <a:lnTo>
                          <a:pt x="23" y="34"/>
                        </a:lnTo>
                        <a:lnTo>
                          <a:pt x="23" y="30"/>
                        </a:lnTo>
                        <a:lnTo>
                          <a:pt x="22" y="25"/>
                        </a:lnTo>
                        <a:lnTo>
                          <a:pt x="21" y="21"/>
                        </a:lnTo>
                        <a:lnTo>
                          <a:pt x="20" y="16"/>
                        </a:lnTo>
                        <a:lnTo>
                          <a:pt x="18" y="12"/>
                        </a:lnTo>
                        <a:lnTo>
                          <a:pt x="16" y="8"/>
                        </a:lnTo>
                        <a:lnTo>
                          <a:pt x="13" y="4"/>
                        </a:lnTo>
                        <a:lnTo>
                          <a:pt x="11" y="2"/>
                        </a:lnTo>
                        <a:lnTo>
                          <a:pt x="9" y="0"/>
                        </a:lnTo>
                        <a:lnTo>
                          <a:pt x="7" y="0"/>
                        </a:lnTo>
                        <a:lnTo>
                          <a:pt x="4"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6" name="Freeform 1294"/>
                  <p:cNvSpPr>
                    <a:spLocks/>
                  </p:cNvSpPr>
                  <p:nvPr/>
                </p:nvSpPr>
                <p:spPr bwMode="auto">
                  <a:xfrm>
                    <a:off x="1488" y="2450"/>
                    <a:ext cx="2" cy="4"/>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w 23"/>
                      <a:gd name="T61" fmla="*/ 0 h 47"/>
                      <a:gd name="T62" fmla="*/ 0 w 23"/>
                      <a:gd name="T63" fmla="*/ 0 h 47"/>
                      <a:gd name="T64" fmla="*/ 0 w 2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7"/>
                      <a:gd name="T101" fmla="*/ 23 w 2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7">
                        <a:moveTo>
                          <a:pt x="11" y="0"/>
                        </a:moveTo>
                        <a:lnTo>
                          <a:pt x="13" y="1"/>
                        </a:lnTo>
                        <a:lnTo>
                          <a:pt x="15" y="2"/>
                        </a:lnTo>
                        <a:lnTo>
                          <a:pt x="17" y="4"/>
                        </a:lnTo>
                        <a:lnTo>
                          <a:pt x="19" y="7"/>
                        </a:lnTo>
                        <a:lnTo>
                          <a:pt x="20" y="11"/>
                        </a:lnTo>
                        <a:lnTo>
                          <a:pt x="21" y="14"/>
                        </a:lnTo>
                        <a:lnTo>
                          <a:pt x="22" y="18"/>
                        </a:lnTo>
                        <a:lnTo>
                          <a:pt x="23" y="23"/>
                        </a:lnTo>
                        <a:lnTo>
                          <a:pt x="23" y="28"/>
                        </a:lnTo>
                        <a:lnTo>
                          <a:pt x="23" y="33"/>
                        </a:lnTo>
                        <a:lnTo>
                          <a:pt x="22" y="37"/>
                        </a:lnTo>
                        <a:lnTo>
                          <a:pt x="21" y="40"/>
                        </a:lnTo>
                        <a:lnTo>
                          <a:pt x="20" y="43"/>
                        </a:lnTo>
                        <a:lnTo>
                          <a:pt x="18" y="45"/>
                        </a:lnTo>
                        <a:lnTo>
                          <a:pt x="16" y="47"/>
                        </a:lnTo>
                        <a:lnTo>
                          <a:pt x="14" y="47"/>
                        </a:lnTo>
                        <a:lnTo>
                          <a:pt x="12" y="47"/>
                        </a:lnTo>
                        <a:lnTo>
                          <a:pt x="10" y="46"/>
                        </a:lnTo>
                        <a:lnTo>
                          <a:pt x="8" y="44"/>
                        </a:lnTo>
                        <a:lnTo>
                          <a:pt x="6" y="42"/>
                        </a:lnTo>
                        <a:lnTo>
                          <a:pt x="5" y="39"/>
                        </a:lnTo>
                        <a:lnTo>
                          <a:pt x="3" y="35"/>
                        </a:lnTo>
                        <a:lnTo>
                          <a:pt x="1" y="30"/>
                        </a:lnTo>
                        <a:lnTo>
                          <a:pt x="1" y="26"/>
                        </a:lnTo>
                        <a:lnTo>
                          <a:pt x="0" y="21"/>
                        </a:lnTo>
                        <a:lnTo>
                          <a:pt x="1" y="16"/>
                        </a:lnTo>
                        <a:lnTo>
                          <a:pt x="1" y="12"/>
                        </a:lnTo>
                        <a:lnTo>
                          <a:pt x="3" y="8"/>
                        </a:lnTo>
                        <a:lnTo>
                          <a:pt x="5" y="5"/>
                        </a:lnTo>
                        <a:lnTo>
                          <a:pt x="7" y="2"/>
                        </a:lnTo>
                        <a:lnTo>
                          <a:pt x="9" y="1"/>
                        </a:lnTo>
                        <a:lnTo>
                          <a:pt x="11"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7" name="Freeform 1295"/>
                  <p:cNvSpPr>
                    <a:spLocks noEditPoints="1"/>
                  </p:cNvSpPr>
                  <p:nvPr/>
                </p:nvSpPr>
                <p:spPr bwMode="auto">
                  <a:xfrm>
                    <a:off x="1490" y="2420"/>
                    <a:ext cx="15" cy="36"/>
                  </a:xfrm>
                  <a:custGeom>
                    <a:avLst/>
                    <a:gdLst>
                      <a:gd name="T0" fmla="*/ 0 w 202"/>
                      <a:gd name="T1" fmla="*/ 0 h 476"/>
                      <a:gd name="T2" fmla="*/ 0 w 202"/>
                      <a:gd name="T3" fmla="*/ 0 h 476"/>
                      <a:gd name="T4" fmla="*/ 0 w 202"/>
                      <a:gd name="T5" fmla="*/ 0 h 476"/>
                      <a:gd name="T6" fmla="*/ 0 w 202"/>
                      <a:gd name="T7" fmla="*/ 0 h 476"/>
                      <a:gd name="T8" fmla="*/ 0 w 202"/>
                      <a:gd name="T9" fmla="*/ 0 h 476"/>
                      <a:gd name="T10" fmla="*/ 0 w 202"/>
                      <a:gd name="T11" fmla="*/ 0 h 476"/>
                      <a:gd name="T12" fmla="*/ 0 w 202"/>
                      <a:gd name="T13" fmla="*/ 0 h 476"/>
                      <a:gd name="T14" fmla="*/ 0 w 202"/>
                      <a:gd name="T15" fmla="*/ 0 h 476"/>
                      <a:gd name="T16" fmla="*/ 0 w 202"/>
                      <a:gd name="T17" fmla="*/ 0 h 476"/>
                      <a:gd name="T18" fmla="*/ 0 w 202"/>
                      <a:gd name="T19" fmla="*/ 0 h 476"/>
                      <a:gd name="T20" fmla="*/ 0 w 202"/>
                      <a:gd name="T21" fmla="*/ 0 h 476"/>
                      <a:gd name="T22" fmla="*/ 0 w 202"/>
                      <a:gd name="T23" fmla="*/ 0 h 476"/>
                      <a:gd name="T24" fmla="*/ 0 w 202"/>
                      <a:gd name="T25" fmla="*/ 0 h 476"/>
                      <a:gd name="T26" fmla="*/ 0 w 202"/>
                      <a:gd name="T27" fmla="*/ 0 h 476"/>
                      <a:gd name="T28" fmla="*/ 0 w 202"/>
                      <a:gd name="T29" fmla="*/ 0 h 476"/>
                      <a:gd name="T30" fmla="*/ 0 w 202"/>
                      <a:gd name="T31" fmla="*/ 0 h 476"/>
                      <a:gd name="T32" fmla="*/ 0 w 202"/>
                      <a:gd name="T33" fmla="*/ 0 h 476"/>
                      <a:gd name="T34" fmla="*/ 0 w 202"/>
                      <a:gd name="T35" fmla="*/ 0 h 476"/>
                      <a:gd name="T36" fmla="*/ 0 w 202"/>
                      <a:gd name="T37" fmla="*/ 0 h 476"/>
                      <a:gd name="T38" fmla="*/ 0 w 202"/>
                      <a:gd name="T39" fmla="*/ 0 h 476"/>
                      <a:gd name="T40" fmla="*/ 0 w 202"/>
                      <a:gd name="T41" fmla="*/ 0 h 476"/>
                      <a:gd name="T42" fmla="*/ 0 w 202"/>
                      <a:gd name="T43" fmla="*/ 0 h 476"/>
                      <a:gd name="T44" fmla="*/ 0 w 202"/>
                      <a:gd name="T45" fmla="*/ 0 h 476"/>
                      <a:gd name="T46" fmla="*/ 0 w 202"/>
                      <a:gd name="T47" fmla="*/ 0 h 476"/>
                      <a:gd name="T48" fmla="*/ 0 w 202"/>
                      <a:gd name="T49" fmla="*/ 0 h 476"/>
                      <a:gd name="T50" fmla="*/ 0 w 202"/>
                      <a:gd name="T51" fmla="*/ 0 h 476"/>
                      <a:gd name="T52" fmla="*/ 0 w 202"/>
                      <a:gd name="T53" fmla="*/ 0 h 476"/>
                      <a:gd name="T54" fmla="*/ 0 w 202"/>
                      <a:gd name="T55" fmla="*/ 0 h 476"/>
                      <a:gd name="T56" fmla="*/ 0 w 202"/>
                      <a:gd name="T57" fmla="*/ 0 h 476"/>
                      <a:gd name="T58" fmla="*/ 0 w 202"/>
                      <a:gd name="T59" fmla="*/ 0 h 476"/>
                      <a:gd name="T60" fmla="*/ 0 w 202"/>
                      <a:gd name="T61" fmla="*/ 0 h 476"/>
                      <a:gd name="T62" fmla="*/ 0 w 202"/>
                      <a:gd name="T63" fmla="*/ 0 h 476"/>
                      <a:gd name="T64" fmla="*/ 0 w 202"/>
                      <a:gd name="T65" fmla="*/ 0 h 476"/>
                      <a:gd name="T66" fmla="*/ 0 w 202"/>
                      <a:gd name="T67" fmla="*/ 0 h 476"/>
                      <a:gd name="T68" fmla="*/ 0 w 202"/>
                      <a:gd name="T69" fmla="*/ 0 h 476"/>
                      <a:gd name="T70" fmla="*/ 0 w 202"/>
                      <a:gd name="T71" fmla="*/ 0 h 476"/>
                      <a:gd name="T72" fmla="*/ 0 w 202"/>
                      <a:gd name="T73" fmla="*/ 0 h 476"/>
                      <a:gd name="T74" fmla="*/ 0 w 202"/>
                      <a:gd name="T75" fmla="*/ 0 h 476"/>
                      <a:gd name="T76" fmla="*/ 0 w 202"/>
                      <a:gd name="T77" fmla="*/ 0 h 476"/>
                      <a:gd name="T78" fmla="*/ 0 w 202"/>
                      <a:gd name="T79" fmla="*/ 0 h 476"/>
                      <a:gd name="T80" fmla="*/ 0 w 202"/>
                      <a:gd name="T81" fmla="*/ 0 h 476"/>
                      <a:gd name="T82" fmla="*/ 0 w 202"/>
                      <a:gd name="T83" fmla="*/ 0 h 476"/>
                      <a:gd name="T84" fmla="*/ 0 w 202"/>
                      <a:gd name="T85" fmla="*/ 0 h 476"/>
                      <a:gd name="T86" fmla="*/ 0 w 202"/>
                      <a:gd name="T87" fmla="*/ 0 h 476"/>
                      <a:gd name="T88" fmla="*/ 0 w 202"/>
                      <a:gd name="T89" fmla="*/ 0 h 476"/>
                      <a:gd name="T90" fmla="*/ 0 w 202"/>
                      <a:gd name="T91" fmla="*/ 0 h 476"/>
                      <a:gd name="T92" fmla="*/ 0 w 202"/>
                      <a:gd name="T93" fmla="*/ 0 h 476"/>
                      <a:gd name="T94" fmla="*/ 0 w 202"/>
                      <a:gd name="T95" fmla="*/ 0 h 476"/>
                      <a:gd name="T96" fmla="*/ 0 w 202"/>
                      <a:gd name="T97" fmla="*/ 0 h 476"/>
                      <a:gd name="T98" fmla="*/ 0 w 202"/>
                      <a:gd name="T99" fmla="*/ 0 h 476"/>
                      <a:gd name="T100" fmla="*/ 0 w 202"/>
                      <a:gd name="T101" fmla="*/ 0 h 476"/>
                      <a:gd name="T102" fmla="*/ 0 w 202"/>
                      <a:gd name="T103" fmla="*/ 0 h 476"/>
                      <a:gd name="T104" fmla="*/ 0 w 202"/>
                      <a:gd name="T105" fmla="*/ 0 h 476"/>
                      <a:gd name="T106" fmla="*/ 0 w 202"/>
                      <a:gd name="T107" fmla="*/ 0 h 476"/>
                      <a:gd name="T108" fmla="*/ 0 w 202"/>
                      <a:gd name="T109" fmla="*/ 0 h 4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2"/>
                      <a:gd name="T166" fmla="*/ 0 h 476"/>
                      <a:gd name="T167" fmla="*/ 202 w 202"/>
                      <a:gd name="T168" fmla="*/ 476 h 4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2" h="476">
                        <a:moveTo>
                          <a:pt x="14" y="430"/>
                        </a:moveTo>
                        <a:lnTo>
                          <a:pt x="16" y="431"/>
                        </a:lnTo>
                        <a:lnTo>
                          <a:pt x="18" y="433"/>
                        </a:lnTo>
                        <a:lnTo>
                          <a:pt x="20" y="435"/>
                        </a:lnTo>
                        <a:lnTo>
                          <a:pt x="21" y="438"/>
                        </a:lnTo>
                        <a:lnTo>
                          <a:pt x="22" y="442"/>
                        </a:lnTo>
                        <a:lnTo>
                          <a:pt x="22" y="446"/>
                        </a:lnTo>
                        <a:lnTo>
                          <a:pt x="22" y="450"/>
                        </a:lnTo>
                        <a:lnTo>
                          <a:pt x="21" y="455"/>
                        </a:lnTo>
                        <a:lnTo>
                          <a:pt x="21" y="459"/>
                        </a:lnTo>
                        <a:lnTo>
                          <a:pt x="19" y="464"/>
                        </a:lnTo>
                        <a:lnTo>
                          <a:pt x="18" y="468"/>
                        </a:lnTo>
                        <a:lnTo>
                          <a:pt x="16" y="471"/>
                        </a:lnTo>
                        <a:lnTo>
                          <a:pt x="14" y="473"/>
                        </a:lnTo>
                        <a:lnTo>
                          <a:pt x="12" y="475"/>
                        </a:lnTo>
                        <a:lnTo>
                          <a:pt x="10" y="476"/>
                        </a:lnTo>
                        <a:lnTo>
                          <a:pt x="8" y="476"/>
                        </a:lnTo>
                        <a:lnTo>
                          <a:pt x="5" y="475"/>
                        </a:lnTo>
                        <a:lnTo>
                          <a:pt x="4" y="474"/>
                        </a:lnTo>
                        <a:lnTo>
                          <a:pt x="2" y="472"/>
                        </a:lnTo>
                        <a:lnTo>
                          <a:pt x="1" y="469"/>
                        </a:lnTo>
                        <a:lnTo>
                          <a:pt x="0" y="465"/>
                        </a:lnTo>
                        <a:lnTo>
                          <a:pt x="0" y="461"/>
                        </a:lnTo>
                        <a:lnTo>
                          <a:pt x="0" y="456"/>
                        </a:lnTo>
                        <a:lnTo>
                          <a:pt x="0" y="451"/>
                        </a:lnTo>
                        <a:lnTo>
                          <a:pt x="1" y="447"/>
                        </a:lnTo>
                        <a:lnTo>
                          <a:pt x="2" y="443"/>
                        </a:lnTo>
                        <a:lnTo>
                          <a:pt x="3" y="439"/>
                        </a:lnTo>
                        <a:lnTo>
                          <a:pt x="5" y="436"/>
                        </a:lnTo>
                        <a:lnTo>
                          <a:pt x="7" y="434"/>
                        </a:lnTo>
                        <a:lnTo>
                          <a:pt x="9" y="432"/>
                        </a:lnTo>
                        <a:lnTo>
                          <a:pt x="11" y="430"/>
                        </a:lnTo>
                        <a:lnTo>
                          <a:pt x="14" y="430"/>
                        </a:lnTo>
                        <a:close/>
                        <a:moveTo>
                          <a:pt x="24" y="380"/>
                        </a:moveTo>
                        <a:lnTo>
                          <a:pt x="26" y="381"/>
                        </a:lnTo>
                        <a:lnTo>
                          <a:pt x="28" y="382"/>
                        </a:lnTo>
                        <a:lnTo>
                          <a:pt x="29" y="384"/>
                        </a:lnTo>
                        <a:lnTo>
                          <a:pt x="30" y="387"/>
                        </a:lnTo>
                        <a:lnTo>
                          <a:pt x="31" y="391"/>
                        </a:lnTo>
                        <a:lnTo>
                          <a:pt x="31" y="395"/>
                        </a:lnTo>
                        <a:lnTo>
                          <a:pt x="31" y="400"/>
                        </a:lnTo>
                        <a:lnTo>
                          <a:pt x="31" y="405"/>
                        </a:lnTo>
                        <a:lnTo>
                          <a:pt x="30" y="410"/>
                        </a:lnTo>
                        <a:lnTo>
                          <a:pt x="29" y="414"/>
                        </a:lnTo>
                        <a:lnTo>
                          <a:pt x="28" y="418"/>
                        </a:lnTo>
                        <a:lnTo>
                          <a:pt x="26" y="421"/>
                        </a:lnTo>
                        <a:lnTo>
                          <a:pt x="24" y="423"/>
                        </a:lnTo>
                        <a:lnTo>
                          <a:pt x="23" y="425"/>
                        </a:lnTo>
                        <a:lnTo>
                          <a:pt x="21" y="427"/>
                        </a:lnTo>
                        <a:lnTo>
                          <a:pt x="18" y="427"/>
                        </a:lnTo>
                        <a:lnTo>
                          <a:pt x="17" y="426"/>
                        </a:lnTo>
                        <a:lnTo>
                          <a:pt x="15" y="424"/>
                        </a:lnTo>
                        <a:lnTo>
                          <a:pt x="13" y="422"/>
                        </a:lnTo>
                        <a:lnTo>
                          <a:pt x="12" y="419"/>
                        </a:lnTo>
                        <a:lnTo>
                          <a:pt x="11" y="415"/>
                        </a:lnTo>
                        <a:lnTo>
                          <a:pt x="11" y="411"/>
                        </a:lnTo>
                        <a:lnTo>
                          <a:pt x="10" y="406"/>
                        </a:lnTo>
                        <a:lnTo>
                          <a:pt x="11" y="402"/>
                        </a:lnTo>
                        <a:lnTo>
                          <a:pt x="11" y="397"/>
                        </a:lnTo>
                        <a:lnTo>
                          <a:pt x="13" y="392"/>
                        </a:lnTo>
                        <a:lnTo>
                          <a:pt x="14" y="388"/>
                        </a:lnTo>
                        <a:lnTo>
                          <a:pt x="16" y="385"/>
                        </a:lnTo>
                        <a:lnTo>
                          <a:pt x="18" y="383"/>
                        </a:lnTo>
                        <a:lnTo>
                          <a:pt x="20" y="381"/>
                        </a:lnTo>
                        <a:lnTo>
                          <a:pt x="22" y="380"/>
                        </a:lnTo>
                        <a:lnTo>
                          <a:pt x="24" y="380"/>
                        </a:lnTo>
                        <a:close/>
                        <a:moveTo>
                          <a:pt x="34" y="327"/>
                        </a:moveTo>
                        <a:lnTo>
                          <a:pt x="35" y="328"/>
                        </a:lnTo>
                        <a:lnTo>
                          <a:pt x="37" y="330"/>
                        </a:lnTo>
                        <a:lnTo>
                          <a:pt x="38" y="332"/>
                        </a:lnTo>
                        <a:lnTo>
                          <a:pt x="39" y="335"/>
                        </a:lnTo>
                        <a:lnTo>
                          <a:pt x="40" y="340"/>
                        </a:lnTo>
                        <a:lnTo>
                          <a:pt x="40" y="344"/>
                        </a:lnTo>
                        <a:lnTo>
                          <a:pt x="40" y="348"/>
                        </a:lnTo>
                        <a:lnTo>
                          <a:pt x="40" y="353"/>
                        </a:lnTo>
                        <a:lnTo>
                          <a:pt x="39" y="357"/>
                        </a:lnTo>
                        <a:lnTo>
                          <a:pt x="38" y="361"/>
                        </a:lnTo>
                        <a:lnTo>
                          <a:pt x="36" y="365"/>
                        </a:lnTo>
                        <a:lnTo>
                          <a:pt x="35" y="368"/>
                        </a:lnTo>
                        <a:lnTo>
                          <a:pt x="33" y="371"/>
                        </a:lnTo>
                        <a:lnTo>
                          <a:pt x="30" y="373"/>
                        </a:lnTo>
                        <a:lnTo>
                          <a:pt x="28" y="374"/>
                        </a:lnTo>
                        <a:lnTo>
                          <a:pt x="26" y="374"/>
                        </a:lnTo>
                        <a:lnTo>
                          <a:pt x="24" y="373"/>
                        </a:lnTo>
                        <a:lnTo>
                          <a:pt x="23" y="371"/>
                        </a:lnTo>
                        <a:lnTo>
                          <a:pt x="22" y="369"/>
                        </a:lnTo>
                        <a:lnTo>
                          <a:pt x="21" y="366"/>
                        </a:lnTo>
                        <a:lnTo>
                          <a:pt x="20" y="362"/>
                        </a:lnTo>
                        <a:lnTo>
                          <a:pt x="20" y="358"/>
                        </a:lnTo>
                        <a:lnTo>
                          <a:pt x="19" y="354"/>
                        </a:lnTo>
                        <a:lnTo>
                          <a:pt x="20" y="350"/>
                        </a:lnTo>
                        <a:lnTo>
                          <a:pt x="21" y="345"/>
                        </a:lnTo>
                        <a:lnTo>
                          <a:pt x="22" y="340"/>
                        </a:lnTo>
                        <a:lnTo>
                          <a:pt x="23" y="335"/>
                        </a:lnTo>
                        <a:lnTo>
                          <a:pt x="25" y="332"/>
                        </a:lnTo>
                        <a:lnTo>
                          <a:pt x="27" y="330"/>
                        </a:lnTo>
                        <a:lnTo>
                          <a:pt x="29" y="328"/>
                        </a:lnTo>
                        <a:lnTo>
                          <a:pt x="31" y="327"/>
                        </a:lnTo>
                        <a:lnTo>
                          <a:pt x="34" y="327"/>
                        </a:lnTo>
                        <a:close/>
                        <a:moveTo>
                          <a:pt x="46" y="274"/>
                        </a:moveTo>
                        <a:lnTo>
                          <a:pt x="47" y="275"/>
                        </a:lnTo>
                        <a:lnTo>
                          <a:pt x="49" y="276"/>
                        </a:lnTo>
                        <a:lnTo>
                          <a:pt x="50" y="279"/>
                        </a:lnTo>
                        <a:lnTo>
                          <a:pt x="52" y="282"/>
                        </a:lnTo>
                        <a:lnTo>
                          <a:pt x="53" y="286"/>
                        </a:lnTo>
                        <a:lnTo>
                          <a:pt x="53" y="290"/>
                        </a:lnTo>
                        <a:lnTo>
                          <a:pt x="52" y="295"/>
                        </a:lnTo>
                        <a:lnTo>
                          <a:pt x="50" y="300"/>
                        </a:lnTo>
                        <a:lnTo>
                          <a:pt x="49" y="304"/>
                        </a:lnTo>
                        <a:lnTo>
                          <a:pt x="48" y="308"/>
                        </a:lnTo>
                        <a:lnTo>
                          <a:pt x="46" y="311"/>
                        </a:lnTo>
                        <a:lnTo>
                          <a:pt x="44" y="314"/>
                        </a:lnTo>
                        <a:lnTo>
                          <a:pt x="42" y="316"/>
                        </a:lnTo>
                        <a:lnTo>
                          <a:pt x="40" y="318"/>
                        </a:lnTo>
                        <a:lnTo>
                          <a:pt x="38" y="319"/>
                        </a:lnTo>
                        <a:lnTo>
                          <a:pt x="37" y="320"/>
                        </a:lnTo>
                        <a:lnTo>
                          <a:pt x="35" y="318"/>
                        </a:lnTo>
                        <a:lnTo>
                          <a:pt x="33" y="317"/>
                        </a:lnTo>
                        <a:lnTo>
                          <a:pt x="32" y="314"/>
                        </a:lnTo>
                        <a:lnTo>
                          <a:pt x="31" y="311"/>
                        </a:lnTo>
                        <a:lnTo>
                          <a:pt x="30" y="307"/>
                        </a:lnTo>
                        <a:lnTo>
                          <a:pt x="30" y="303"/>
                        </a:lnTo>
                        <a:lnTo>
                          <a:pt x="30" y="298"/>
                        </a:lnTo>
                        <a:lnTo>
                          <a:pt x="31" y="294"/>
                        </a:lnTo>
                        <a:lnTo>
                          <a:pt x="32" y="289"/>
                        </a:lnTo>
                        <a:lnTo>
                          <a:pt x="33" y="285"/>
                        </a:lnTo>
                        <a:lnTo>
                          <a:pt x="35" y="282"/>
                        </a:lnTo>
                        <a:lnTo>
                          <a:pt x="37" y="278"/>
                        </a:lnTo>
                        <a:lnTo>
                          <a:pt x="39" y="276"/>
                        </a:lnTo>
                        <a:lnTo>
                          <a:pt x="41" y="274"/>
                        </a:lnTo>
                        <a:lnTo>
                          <a:pt x="44" y="274"/>
                        </a:lnTo>
                        <a:lnTo>
                          <a:pt x="46" y="274"/>
                        </a:lnTo>
                        <a:close/>
                        <a:moveTo>
                          <a:pt x="64" y="222"/>
                        </a:moveTo>
                        <a:lnTo>
                          <a:pt x="65" y="223"/>
                        </a:lnTo>
                        <a:lnTo>
                          <a:pt x="66" y="225"/>
                        </a:lnTo>
                        <a:lnTo>
                          <a:pt x="66" y="227"/>
                        </a:lnTo>
                        <a:lnTo>
                          <a:pt x="67" y="230"/>
                        </a:lnTo>
                        <a:lnTo>
                          <a:pt x="66" y="234"/>
                        </a:lnTo>
                        <a:lnTo>
                          <a:pt x="66" y="238"/>
                        </a:lnTo>
                        <a:lnTo>
                          <a:pt x="65" y="242"/>
                        </a:lnTo>
                        <a:lnTo>
                          <a:pt x="64" y="247"/>
                        </a:lnTo>
                        <a:lnTo>
                          <a:pt x="62" y="251"/>
                        </a:lnTo>
                        <a:lnTo>
                          <a:pt x="60" y="255"/>
                        </a:lnTo>
                        <a:lnTo>
                          <a:pt x="58" y="258"/>
                        </a:lnTo>
                        <a:lnTo>
                          <a:pt x="56" y="261"/>
                        </a:lnTo>
                        <a:lnTo>
                          <a:pt x="54" y="264"/>
                        </a:lnTo>
                        <a:lnTo>
                          <a:pt x="52" y="265"/>
                        </a:lnTo>
                        <a:lnTo>
                          <a:pt x="49" y="266"/>
                        </a:lnTo>
                        <a:lnTo>
                          <a:pt x="47" y="267"/>
                        </a:lnTo>
                        <a:lnTo>
                          <a:pt x="46" y="266"/>
                        </a:lnTo>
                        <a:lnTo>
                          <a:pt x="45" y="264"/>
                        </a:lnTo>
                        <a:lnTo>
                          <a:pt x="44" y="261"/>
                        </a:lnTo>
                        <a:lnTo>
                          <a:pt x="44" y="258"/>
                        </a:lnTo>
                        <a:lnTo>
                          <a:pt x="44" y="255"/>
                        </a:lnTo>
                        <a:lnTo>
                          <a:pt x="45" y="251"/>
                        </a:lnTo>
                        <a:lnTo>
                          <a:pt x="46" y="247"/>
                        </a:lnTo>
                        <a:lnTo>
                          <a:pt x="47" y="242"/>
                        </a:lnTo>
                        <a:lnTo>
                          <a:pt x="49" y="237"/>
                        </a:lnTo>
                        <a:lnTo>
                          <a:pt x="50" y="233"/>
                        </a:lnTo>
                        <a:lnTo>
                          <a:pt x="53" y="229"/>
                        </a:lnTo>
                        <a:lnTo>
                          <a:pt x="55" y="226"/>
                        </a:lnTo>
                        <a:lnTo>
                          <a:pt x="58" y="224"/>
                        </a:lnTo>
                        <a:lnTo>
                          <a:pt x="60" y="223"/>
                        </a:lnTo>
                        <a:lnTo>
                          <a:pt x="62" y="222"/>
                        </a:lnTo>
                        <a:lnTo>
                          <a:pt x="64" y="222"/>
                        </a:lnTo>
                        <a:close/>
                        <a:moveTo>
                          <a:pt x="82" y="172"/>
                        </a:moveTo>
                        <a:lnTo>
                          <a:pt x="83" y="173"/>
                        </a:lnTo>
                        <a:lnTo>
                          <a:pt x="84" y="175"/>
                        </a:lnTo>
                        <a:lnTo>
                          <a:pt x="85" y="178"/>
                        </a:lnTo>
                        <a:lnTo>
                          <a:pt x="85" y="181"/>
                        </a:lnTo>
                        <a:lnTo>
                          <a:pt x="84" y="184"/>
                        </a:lnTo>
                        <a:lnTo>
                          <a:pt x="83" y="188"/>
                        </a:lnTo>
                        <a:lnTo>
                          <a:pt x="82" y="192"/>
                        </a:lnTo>
                        <a:lnTo>
                          <a:pt x="80" y="197"/>
                        </a:lnTo>
                        <a:lnTo>
                          <a:pt x="79" y="202"/>
                        </a:lnTo>
                        <a:lnTo>
                          <a:pt x="77" y="205"/>
                        </a:lnTo>
                        <a:lnTo>
                          <a:pt x="75" y="209"/>
                        </a:lnTo>
                        <a:lnTo>
                          <a:pt x="73" y="212"/>
                        </a:lnTo>
                        <a:lnTo>
                          <a:pt x="71" y="214"/>
                        </a:lnTo>
                        <a:lnTo>
                          <a:pt x="69" y="215"/>
                        </a:lnTo>
                        <a:lnTo>
                          <a:pt x="67" y="216"/>
                        </a:lnTo>
                        <a:lnTo>
                          <a:pt x="65" y="216"/>
                        </a:lnTo>
                        <a:lnTo>
                          <a:pt x="64" y="215"/>
                        </a:lnTo>
                        <a:lnTo>
                          <a:pt x="63" y="213"/>
                        </a:lnTo>
                        <a:lnTo>
                          <a:pt x="62" y="211"/>
                        </a:lnTo>
                        <a:lnTo>
                          <a:pt x="63" y="207"/>
                        </a:lnTo>
                        <a:lnTo>
                          <a:pt x="63" y="204"/>
                        </a:lnTo>
                        <a:lnTo>
                          <a:pt x="64" y="200"/>
                        </a:lnTo>
                        <a:lnTo>
                          <a:pt x="65" y="195"/>
                        </a:lnTo>
                        <a:lnTo>
                          <a:pt x="67" y="191"/>
                        </a:lnTo>
                        <a:lnTo>
                          <a:pt x="69" y="186"/>
                        </a:lnTo>
                        <a:lnTo>
                          <a:pt x="70" y="182"/>
                        </a:lnTo>
                        <a:lnTo>
                          <a:pt x="72" y="179"/>
                        </a:lnTo>
                        <a:lnTo>
                          <a:pt x="74" y="176"/>
                        </a:lnTo>
                        <a:lnTo>
                          <a:pt x="76" y="174"/>
                        </a:lnTo>
                        <a:lnTo>
                          <a:pt x="78" y="172"/>
                        </a:lnTo>
                        <a:lnTo>
                          <a:pt x="80" y="172"/>
                        </a:lnTo>
                        <a:lnTo>
                          <a:pt x="82" y="172"/>
                        </a:lnTo>
                        <a:close/>
                        <a:moveTo>
                          <a:pt x="102" y="122"/>
                        </a:moveTo>
                        <a:lnTo>
                          <a:pt x="103" y="123"/>
                        </a:lnTo>
                        <a:lnTo>
                          <a:pt x="104" y="125"/>
                        </a:lnTo>
                        <a:lnTo>
                          <a:pt x="105" y="128"/>
                        </a:lnTo>
                        <a:lnTo>
                          <a:pt x="105" y="132"/>
                        </a:lnTo>
                        <a:lnTo>
                          <a:pt x="104" y="135"/>
                        </a:lnTo>
                        <a:lnTo>
                          <a:pt x="103" y="139"/>
                        </a:lnTo>
                        <a:lnTo>
                          <a:pt x="102" y="143"/>
                        </a:lnTo>
                        <a:lnTo>
                          <a:pt x="100" y="148"/>
                        </a:lnTo>
                        <a:lnTo>
                          <a:pt x="98" y="152"/>
                        </a:lnTo>
                        <a:lnTo>
                          <a:pt x="96" y="155"/>
                        </a:lnTo>
                        <a:lnTo>
                          <a:pt x="94" y="159"/>
                        </a:lnTo>
                        <a:lnTo>
                          <a:pt x="92" y="162"/>
                        </a:lnTo>
                        <a:lnTo>
                          <a:pt x="90" y="164"/>
                        </a:lnTo>
                        <a:lnTo>
                          <a:pt x="88" y="165"/>
                        </a:lnTo>
                        <a:lnTo>
                          <a:pt x="86" y="166"/>
                        </a:lnTo>
                        <a:lnTo>
                          <a:pt x="85" y="166"/>
                        </a:lnTo>
                        <a:lnTo>
                          <a:pt x="84" y="165"/>
                        </a:lnTo>
                        <a:lnTo>
                          <a:pt x="82" y="163"/>
                        </a:lnTo>
                        <a:lnTo>
                          <a:pt x="82" y="161"/>
                        </a:lnTo>
                        <a:lnTo>
                          <a:pt x="82" y="157"/>
                        </a:lnTo>
                        <a:lnTo>
                          <a:pt x="82" y="154"/>
                        </a:lnTo>
                        <a:lnTo>
                          <a:pt x="82" y="150"/>
                        </a:lnTo>
                        <a:lnTo>
                          <a:pt x="84" y="146"/>
                        </a:lnTo>
                        <a:lnTo>
                          <a:pt x="85" y="142"/>
                        </a:lnTo>
                        <a:lnTo>
                          <a:pt x="87" y="137"/>
                        </a:lnTo>
                        <a:lnTo>
                          <a:pt x="89" y="133"/>
                        </a:lnTo>
                        <a:lnTo>
                          <a:pt x="91" y="130"/>
                        </a:lnTo>
                        <a:lnTo>
                          <a:pt x="93" y="126"/>
                        </a:lnTo>
                        <a:lnTo>
                          <a:pt x="96" y="124"/>
                        </a:lnTo>
                        <a:lnTo>
                          <a:pt x="98" y="122"/>
                        </a:lnTo>
                        <a:lnTo>
                          <a:pt x="100" y="122"/>
                        </a:lnTo>
                        <a:lnTo>
                          <a:pt x="102" y="122"/>
                        </a:lnTo>
                        <a:close/>
                        <a:moveTo>
                          <a:pt x="130" y="75"/>
                        </a:moveTo>
                        <a:lnTo>
                          <a:pt x="131" y="76"/>
                        </a:lnTo>
                        <a:lnTo>
                          <a:pt x="132" y="78"/>
                        </a:lnTo>
                        <a:lnTo>
                          <a:pt x="132" y="81"/>
                        </a:lnTo>
                        <a:lnTo>
                          <a:pt x="132" y="84"/>
                        </a:lnTo>
                        <a:lnTo>
                          <a:pt x="131" y="87"/>
                        </a:lnTo>
                        <a:lnTo>
                          <a:pt x="130" y="91"/>
                        </a:lnTo>
                        <a:lnTo>
                          <a:pt x="128" y="95"/>
                        </a:lnTo>
                        <a:lnTo>
                          <a:pt x="126" y="99"/>
                        </a:lnTo>
                        <a:lnTo>
                          <a:pt x="122" y="103"/>
                        </a:lnTo>
                        <a:lnTo>
                          <a:pt x="120" y="107"/>
                        </a:lnTo>
                        <a:lnTo>
                          <a:pt x="117" y="110"/>
                        </a:lnTo>
                        <a:lnTo>
                          <a:pt x="114" y="112"/>
                        </a:lnTo>
                        <a:lnTo>
                          <a:pt x="112" y="114"/>
                        </a:lnTo>
                        <a:lnTo>
                          <a:pt x="110" y="116"/>
                        </a:lnTo>
                        <a:lnTo>
                          <a:pt x="108" y="116"/>
                        </a:lnTo>
                        <a:lnTo>
                          <a:pt x="106" y="116"/>
                        </a:lnTo>
                        <a:lnTo>
                          <a:pt x="105" y="115"/>
                        </a:lnTo>
                        <a:lnTo>
                          <a:pt x="104" y="113"/>
                        </a:lnTo>
                        <a:lnTo>
                          <a:pt x="104" y="110"/>
                        </a:lnTo>
                        <a:lnTo>
                          <a:pt x="105" y="107"/>
                        </a:lnTo>
                        <a:lnTo>
                          <a:pt x="106" y="103"/>
                        </a:lnTo>
                        <a:lnTo>
                          <a:pt x="107" y="100"/>
                        </a:lnTo>
                        <a:lnTo>
                          <a:pt x="109" y="96"/>
                        </a:lnTo>
                        <a:lnTo>
                          <a:pt x="111" y="92"/>
                        </a:lnTo>
                        <a:lnTo>
                          <a:pt x="113" y="88"/>
                        </a:lnTo>
                        <a:lnTo>
                          <a:pt x="116" y="84"/>
                        </a:lnTo>
                        <a:lnTo>
                          <a:pt x="118" y="81"/>
                        </a:lnTo>
                        <a:lnTo>
                          <a:pt x="121" y="78"/>
                        </a:lnTo>
                        <a:lnTo>
                          <a:pt x="123" y="76"/>
                        </a:lnTo>
                        <a:lnTo>
                          <a:pt x="126" y="75"/>
                        </a:lnTo>
                        <a:lnTo>
                          <a:pt x="129" y="75"/>
                        </a:lnTo>
                        <a:lnTo>
                          <a:pt x="130" y="75"/>
                        </a:lnTo>
                        <a:close/>
                        <a:moveTo>
                          <a:pt x="161" y="33"/>
                        </a:moveTo>
                        <a:lnTo>
                          <a:pt x="162" y="34"/>
                        </a:lnTo>
                        <a:lnTo>
                          <a:pt x="162" y="36"/>
                        </a:lnTo>
                        <a:lnTo>
                          <a:pt x="162" y="39"/>
                        </a:lnTo>
                        <a:lnTo>
                          <a:pt x="161" y="42"/>
                        </a:lnTo>
                        <a:lnTo>
                          <a:pt x="160" y="45"/>
                        </a:lnTo>
                        <a:lnTo>
                          <a:pt x="158" y="49"/>
                        </a:lnTo>
                        <a:lnTo>
                          <a:pt x="156" y="52"/>
                        </a:lnTo>
                        <a:lnTo>
                          <a:pt x="153" y="56"/>
                        </a:lnTo>
                        <a:lnTo>
                          <a:pt x="151" y="60"/>
                        </a:lnTo>
                        <a:lnTo>
                          <a:pt x="148" y="64"/>
                        </a:lnTo>
                        <a:lnTo>
                          <a:pt x="146" y="67"/>
                        </a:lnTo>
                        <a:lnTo>
                          <a:pt x="143" y="69"/>
                        </a:lnTo>
                        <a:lnTo>
                          <a:pt x="140" y="70"/>
                        </a:lnTo>
                        <a:lnTo>
                          <a:pt x="138" y="71"/>
                        </a:lnTo>
                        <a:lnTo>
                          <a:pt x="135" y="71"/>
                        </a:lnTo>
                        <a:lnTo>
                          <a:pt x="133" y="70"/>
                        </a:lnTo>
                        <a:lnTo>
                          <a:pt x="133" y="69"/>
                        </a:lnTo>
                        <a:lnTo>
                          <a:pt x="132" y="68"/>
                        </a:lnTo>
                        <a:lnTo>
                          <a:pt x="132" y="65"/>
                        </a:lnTo>
                        <a:lnTo>
                          <a:pt x="133" y="62"/>
                        </a:lnTo>
                        <a:lnTo>
                          <a:pt x="134" y="58"/>
                        </a:lnTo>
                        <a:lnTo>
                          <a:pt x="136" y="54"/>
                        </a:lnTo>
                        <a:lnTo>
                          <a:pt x="138" y="51"/>
                        </a:lnTo>
                        <a:lnTo>
                          <a:pt x="141" y="47"/>
                        </a:lnTo>
                        <a:lnTo>
                          <a:pt x="144" y="43"/>
                        </a:lnTo>
                        <a:lnTo>
                          <a:pt x="147" y="39"/>
                        </a:lnTo>
                        <a:lnTo>
                          <a:pt x="150" y="37"/>
                        </a:lnTo>
                        <a:lnTo>
                          <a:pt x="153" y="34"/>
                        </a:lnTo>
                        <a:lnTo>
                          <a:pt x="155" y="33"/>
                        </a:lnTo>
                        <a:lnTo>
                          <a:pt x="158" y="32"/>
                        </a:lnTo>
                        <a:lnTo>
                          <a:pt x="160" y="32"/>
                        </a:lnTo>
                        <a:lnTo>
                          <a:pt x="161" y="33"/>
                        </a:lnTo>
                        <a:close/>
                        <a:moveTo>
                          <a:pt x="202" y="1"/>
                        </a:moveTo>
                        <a:lnTo>
                          <a:pt x="202" y="2"/>
                        </a:lnTo>
                        <a:lnTo>
                          <a:pt x="202" y="4"/>
                        </a:lnTo>
                        <a:lnTo>
                          <a:pt x="202" y="7"/>
                        </a:lnTo>
                        <a:lnTo>
                          <a:pt x="200" y="10"/>
                        </a:lnTo>
                        <a:lnTo>
                          <a:pt x="198" y="13"/>
                        </a:lnTo>
                        <a:lnTo>
                          <a:pt x="195" y="16"/>
                        </a:lnTo>
                        <a:lnTo>
                          <a:pt x="192" y="19"/>
                        </a:lnTo>
                        <a:lnTo>
                          <a:pt x="188" y="22"/>
                        </a:lnTo>
                        <a:lnTo>
                          <a:pt x="185" y="25"/>
                        </a:lnTo>
                        <a:lnTo>
                          <a:pt x="181" y="28"/>
                        </a:lnTo>
                        <a:lnTo>
                          <a:pt x="178" y="30"/>
                        </a:lnTo>
                        <a:lnTo>
                          <a:pt x="175" y="32"/>
                        </a:lnTo>
                        <a:lnTo>
                          <a:pt x="172" y="33"/>
                        </a:lnTo>
                        <a:lnTo>
                          <a:pt x="170" y="34"/>
                        </a:lnTo>
                        <a:lnTo>
                          <a:pt x="168" y="34"/>
                        </a:lnTo>
                        <a:lnTo>
                          <a:pt x="167" y="33"/>
                        </a:lnTo>
                        <a:lnTo>
                          <a:pt x="166" y="31"/>
                        </a:lnTo>
                        <a:lnTo>
                          <a:pt x="166" y="29"/>
                        </a:lnTo>
                        <a:lnTo>
                          <a:pt x="166" y="27"/>
                        </a:lnTo>
                        <a:lnTo>
                          <a:pt x="167" y="24"/>
                        </a:lnTo>
                        <a:lnTo>
                          <a:pt x="169" y="21"/>
                        </a:lnTo>
                        <a:lnTo>
                          <a:pt x="172" y="17"/>
                        </a:lnTo>
                        <a:lnTo>
                          <a:pt x="174" y="14"/>
                        </a:lnTo>
                        <a:lnTo>
                          <a:pt x="178" y="11"/>
                        </a:lnTo>
                        <a:lnTo>
                          <a:pt x="181" y="8"/>
                        </a:lnTo>
                        <a:lnTo>
                          <a:pt x="185" y="5"/>
                        </a:lnTo>
                        <a:lnTo>
                          <a:pt x="188" y="3"/>
                        </a:lnTo>
                        <a:lnTo>
                          <a:pt x="192" y="1"/>
                        </a:lnTo>
                        <a:lnTo>
                          <a:pt x="195" y="0"/>
                        </a:lnTo>
                        <a:lnTo>
                          <a:pt x="198" y="0"/>
                        </a:lnTo>
                        <a:lnTo>
                          <a:pt x="200" y="0"/>
                        </a:lnTo>
                        <a:lnTo>
                          <a:pt x="20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8" name="Freeform 1296"/>
                  <p:cNvSpPr>
                    <a:spLocks noEditPoints="1"/>
                  </p:cNvSpPr>
                  <p:nvPr/>
                </p:nvSpPr>
                <p:spPr bwMode="auto">
                  <a:xfrm>
                    <a:off x="1488" y="2408"/>
                    <a:ext cx="4" cy="46"/>
                  </a:xfrm>
                  <a:custGeom>
                    <a:avLst/>
                    <a:gdLst>
                      <a:gd name="T0" fmla="*/ 0 w 52"/>
                      <a:gd name="T1" fmla="*/ 0 h 602"/>
                      <a:gd name="T2" fmla="*/ 0 w 52"/>
                      <a:gd name="T3" fmla="*/ 0 h 602"/>
                      <a:gd name="T4" fmla="*/ 0 w 52"/>
                      <a:gd name="T5" fmla="*/ 0 h 602"/>
                      <a:gd name="T6" fmla="*/ 0 w 52"/>
                      <a:gd name="T7" fmla="*/ 0 h 602"/>
                      <a:gd name="T8" fmla="*/ 0 w 52"/>
                      <a:gd name="T9" fmla="*/ 0 h 602"/>
                      <a:gd name="T10" fmla="*/ 0 w 52"/>
                      <a:gd name="T11" fmla="*/ 0 h 602"/>
                      <a:gd name="T12" fmla="*/ 0 w 52"/>
                      <a:gd name="T13" fmla="*/ 0 h 602"/>
                      <a:gd name="T14" fmla="*/ 0 w 52"/>
                      <a:gd name="T15" fmla="*/ 0 h 602"/>
                      <a:gd name="T16" fmla="*/ 0 w 52"/>
                      <a:gd name="T17" fmla="*/ 0 h 602"/>
                      <a:gd name="T18" fmla="*/ 0 w 52"/>
                      <a:gd name="T19" fmla="*/ 0 h 602"/>
                      <a:gd name="T20" fmla="*/ 0 w 52"/>
                      <a:gd name="T21" fmla="*/ 0 h 602"/>
                      <a:gd name="T22" fmla="*/ 0 w 52"/>
                      <a:gd name="T23" fmla="*/ 0 h 602"/>
                      <a:gd name="T24" fmla="*/ 0 w 52"/>
                      <a:gd name="T25" fmla="*/ 0 h 602"/>
                      <a:gd name="T26" fmla="*/ 0 w 52"/>
                      <a:gd name="T27" fmla="*/ 0 h 602"/>
                      <a:gd name="T28" fmla="*/ 0 w 52"/>
                      <a:gd name="T29" fmla="*/ 0 h 602"/>
                      <a:gd name="T30" fmla="*/ 0 w 52"/>
                      <a:gd name="T31" fmla="*/ 0 h 602"/>
                      <a:gd name="T32" fmla="*/ 0 w 52"/>
                      <a:gd name="T33" fmla="*/ 0 h 602"/>
                      <a:gd name="T34" fmla="*/ 0 w 52"/>
                      <a:gd name="T35" fmla="*/ 0 h 602"/>
                      <a:gd name="T36" fmla="*/ 0 w 52"/>
                      <a:gd name="T37" fmla="*/ 0 h 602"/>
                      <a:gd name="T38" fmla="*/ 0 w 52"/>
                      <a:gd name="T39" fmla="*/ 0 h 602"/>
                      <a:gd name="T40" fmla="*/ 0 w 52"/>
                      <a:gd name="T41" fmla="*/ 0 h 602"/>
                      <a:gd name="T42" fmla="*/ 0 w 52"/>
                      <a:gd name="T43" fmla="*/ 0 h 602"/>
                      <a:gd name="T44" fmla="*/ 0 w 52"/>
                      <a:gd name="T45" fmla="*/ 0 h 602"/>
                      <a:gd name="T46" fmla="*/ 0 w 52"/>
                      <a:gd name="T47" fmla="*/ 0 h 602"/>
                      <a:gd name="T48" fmla="*/ 0 w 52"/>
                      <a:gd name="T49" fmla="*/ 0 h 602"/>
                      <a:gd name="T50" fmla="*/ 0 w 52"/>
                      <a:gd name="T51" fmla="*/ 0 h 602"/>
                      <a:gd name="T52" fmla="*/ 0 w 52"/>
                      <a:gd name="T53" fmla="*/ 0 h 602"/>
                      <a:gd name="T54" fmla="*/ 0 w 52"/>
                      <a:gd name="T55" fmla="*/ 0 h 602"/>
                      <a:gd name="T56" fmla="*/ 0 w 52"/>
                      <a:gd name="T57" fmla="*/ 0 h 602"/>
                      <a:gd name="T58" fmla="*/ 0 w 52"/>
                      <a:gd name="T59" fmla="*/ 0 h 602"/>
                      <a:gd name="T60" fmla="*/ 0 w 52"/>
                      <a:gd name="T61" fmla="*/ 0 h 602"/>
                      <a:gd name="T62" fmla="*/ 0 w 52"/>
                      <a:gd name="T63" fmla="*/ 0 h 602"/>
                      <a:gd name="T64" fmla="*/ 0 w 52"/>
                      <a:gd name="T65" fmla="*/ 0 h 602"/>
                      <a:gd name="T66" fmla="*/ 0 w 52"/>
                      <a:gd name="T67" fmla="*/ 0 h 602"/>
                      <a:gd name="T68" fmla="*/ 0 w 52"/>
                      <a:gd name="T69" fmla="*/ 0 h 602"/>
                      <a:gd name="T70" fmla="*/ 0 w 52"/>
                      <a:gd name="T71" fmla="*/ 0 h 602"/>
                      <a:gd name="T72" fmla="*/ 0 w 52"/>
                      <a:gd name="T73" fmla="*/ 0 h 602"/>
                      <a:gd name="T74" fmla="*/ 0 w 52"/>
                      <a:gd name="T75" fmla="*/ 0 h 602"/>
                      <a:gd name="T76" fmla="*/ 0 w 52"/>
                      <a:gd name="T77" fmla="*/ 0 h 602"/>
                      <a:gd name="T78" fmla="*/ 0 w 52"/>
                      <a:gd name="T79" fmla="*/ 0 h 602"/>
                      <a:gd name="T80" fmla="*/ 0 w 52"/>
                      <a:gd name="T81" fmla="*/ 0 h 602"/>
                      <a:gd name="T82" fmla="*/ 0 w 52"/>
                      <a:gd name="T83" fmla="*/ 0 h 602"/>
                      <a:gd name="T84" fmla="*/ 0 w 52"/>
                      <a:gd name="T85" fmla="*/ 0 h 602"/>
                      <a:gd name="T86" fmla="*/ 0 w 52"/>
                      <a:gd name="T87" fmla="*/ 0 h 602"/>
                      <a:gd name="T88" fmla="*/ 0 w 52"/>
                      <a:gd name="T89" fmla="*/ 0 h 602"/>
                      <a:gd name="T90" fmla="*/ 0 w 52"/>
                      <a:gd name="T91" fmla="*/ 0 h 602"/>
                      <a:gd name="T92" fmla="*/ 0 w 52"/>
                      <a:gd name="T93" fmla="*/ 0 h 602"/>
                      <a:gd name="T94" fmla="*/ 0 w 52"/>
                      <a:gd name="T95" fmla="*/ 0 h 602"/>
                      <a:gd name="T96" fmla="*/ 0 w 52"/>
                      <a:gd name="T97" fmla="*/ 0 h 602"/>
                      <a:gd name="T98" fmla="*/ 0 w 52"/>
                      <a:gd name="T99" fmla="*/ 0 h 602"/>
                      <a:gd name="T100" fmla="*/ 0 w 52"/>
                      <a:gd name="T101" fmla="*/ 0 h 602"/>
                      <a:gd name="T102" fmla="*/ 0 w 52"/>
                      <a:gd name="T103" fmla="*/ 0 h 602"/>
                      <a:gd name="T104" fmla="*/ 0 w 52"/>
                      <a:gd name="T105" fmla="*/ 0 h 602"/>
                      <a:gd name="T106" fmla="*/ 0 w 52"/>
                      <a:gd name="T107" fmla="*/ 0 h 602"/>
                      <a:gd name="T108" fmla="*/ 0 w 52"/>
                      <a:gd name="T109" fmla="*/ 0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
                      <a:gd name="T166" fmla="*/ 0 h 602"/>
                      <a:gd name="T167" fmla="*/ 52 w 52"/>
                      <a:gd name="T168" fmla="*/ 602 h 6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 h="602">
                        <a:moveTo>
                          <a:pt x="47" y="0"/>
                        </a:moveTo>
                        <a:lnTo>
                          <a:pt x="49" y="2"/>
                        </a:lnTo>
                        <a:lnTo>
                          <a:pt x="50" y="4"/>
                        </a:lnTo>
                        <a:lnTo>
                          <a:pt x="51" y="7"/>
                        </a:lnTo>
                        <a:lnTo>
                          <a:pt x="52" y="11"/>
                        </a:lnTo>
                        <a:lnTo>
                          <a:pt x="52" y="15"/>
                        </a:lnTo>
                        <a:lnTo>
                          <a:pt x="52" y="19"/>
                        </a:lnTo>
                        <a:lnTo>
                          <a:pt x="52" y="24"/>
                        </a:lnTo>
                        <a:lnTo>
                          <a:pt x="52" y="29"/>
                        </a:lnTo>
                        <a:lnTo>
                          <a:pt x="50" y="34"/>
                        </a:lnTo>
                        <a:lnTo>
                          <a:pt x="49" y="39"/>
                        </a:lnTo>
                        <a:lnTo>
                          <a:pt x="47" y="43"/>
                        </a:lnTo>
                        <a:lnTo>
                          <a:pt x="45" y="47"/>
                        </a:lnTo>
                        <a:lnTo>
                          <a:pt x="43" y="50"/>
                        </a:lnTo>
                        <a:lnTo>
                          <a:pt x="42" y="52"/>
                        </a:lnTo>
                        <a:lnTo>
                          <a:pt x="40" y="53"/>
                        </a:lnTo>
                        <a:lnTo>
                          <a:pt x="38" y="53"/>
                        </a:lnTo>
                        <a:lnTo>
                          <a:pt x="36" y="53"/>
                        </a:lnTo>
                        <a:lnTo>
                          <a:pt x="34" y="51"/>
                        </a:lnTo>
                        <a:lnTo>
                          <a:pt x="32" y="48"/>
                        </a:lnTo>
                        <a:lnTo>
                          <a:pt x="31" y="45"/>
                        </a:lnTo>
                        <a:lnTo>
                          <a:pt x="31" y="41"/>
                        </a:lnTo>
                        <a:lnTo>
                          <a:pt x="31" y="37"/>
                        </a:lnTo>
                        <a:lnTo>
                          <a:pt x="31" y="32"/>
                        </a:lnTo>
                        <a:lnTo>
                          <a:pt x="32" y="27"/>
                        </a:lnTo>
                        <a:lnTo>
                          <a:pt x="33" y="21"/>
                        </a:lnTo>
                        <a:lnTo>
                          <a:pt x="35" y="16"/>
                        </a:lnTo>
                        <a:lnTo>
                          <a:pt x="36" y="11"/>
                        </a:lnTo>
                        <a:lnTo>
                          <a:pt x="38" y="8"/>
                        </a:lnTo>
                        <a:lnTo>
                          <a:pt x="40" y="5"/>
                        </a:lnTo>
                        <a:lnTo>
                          <a:pt x="42" y="2"/>
                        </a:lnTo>
                        <a:lnTo>
                          <a:pt x="45" y="0"/>
                        </a:lnTo>
                        <a:lnTo>
                          <a:pt x="47" y="0"/>
                        </a:lnTo>
                        <a:close/>
                        <a:moveTo>
                          <a:pt x="36" y="64"/>
                        </a:moveTo>
                        <a:lnTo>
                          <a:pt x="38" y="65"/>
                        </a:lnTo>
                        <a:lnTo>
                          <a:pt x="39" y="67"/>
                        </a:lnTo>
                        <a:lnTo>
                          <a:pt x="40" y="70"/>
                        </a:lnTo>
                        <a:lnTo>
                          <a:pt x="41" y="74"/>
                        </a:lnTo>
                        <a:lnTo>
                          <a:pt x="41" y="78"/>
                        </a:lnTo>
                        <a:lnTo>
                          <a:pt x="40" y="83"/>
                        </a:lnTo>
                        <a:lnTo>
                          <a:pt x="39" y="88"/>
                        </a:lnTo>
                        <a:lnTo>
                          <a:pt x="38" y="93"/>
                        </a:lnTo>
                        <a:lnTo>
                          <a:pt x="37" y="98"/>
                        </a:lnTo>
                        <a:lnTo>
                          <a:pt x="35" y="103"/>
                        </a:lnTo>
                        <a:lnTo>
                          <a:pt x="33" y="107"/>
                        </a:lnTo>
                        <a:lnTo>
                          <a:pt x="31" y="110"/>
                        </a:lnTo>
                        <a:lnTo>
                          <a:pt x="29" y="113"/>
                        </a:lnTo>
                        <a:lnTo>
                          <a:pt x="26" y="115"/>
                        </a:lnTo>
                        <a:lnTo>
                          <a:pt x="24" y="116"/>
                        </a:lnTo>
                        <a:lnTo>
                          <a:pt x="23" y="115"/>
                        </a:lnTo>
                        <a:lnTo>
                          <a:pt x="21" y="114"/>
                        </a:lnTo>
                        <a:lnTo>
                          <a:pt x="20" y="112"/>
                        </a:lnTo>
                        <a:lnTo>
                          <a:pt x="19" y="110"/>
                        </a:lnTo>
                        <a:lnTo>
                          <a:pt x="18" y="106"/>
                        </a:lnTo>
                        <a:lnTo>
                          <a:pt x="18" y="102"/>
                        </a:lnTo>
                        <a:lnTo>
                          <a:pt x="18" y="98"/>
                        </a:lnTo>
                        <a:lnTo>
                          <a:pt x="19" y="93"/>
                        </a:lnTo>
                        <a:lnTo>
                          <a:pt x="20" y="88"/>
                        </a:lnTo>
                        <a:lnTo>
                          <a:pt x="21" y="83"/>
                        </a:lnTo>
                        <a:lnTo>
                          <a:pt x="23" y="78"/>
                        </a:lnTo>
                        <a:lnTo>
                          <a:pt x="26" y="74"/>
                        </a:lnTo>
                        <a:lnTo>
                          <a:pt x="28" y="70"/>
                        </a:lnTo>
                        <a:lnTo>
                          <a:pt x="30" y="67"/>
                        </a:lnTo>
                        <a:lnTo>
                          <a:pt x="32" y="65"/>
                        </a:lnTo>
                        <a:lnTo>
                          <a:pt x="34" y="64"/>
                        </a:lnTo>
                        <a:lnTo>
                          <a:pt x="36" y="64"/>
                        </a:lnTo>
                        <a:close/>
                        <a:moveTo>
                          <a:pt x="27" y="125"/>
                        </a:moveTo>
                        <a:lnTo>
                          <a:pt x="29" y="126"/>
                        </a:lnTo>
                        <a:lnTo>
                          <a:pt x="30" y="128"/>
                        </a:lnTo>
                        <a:lnTo>
                          <a:pt x="31" y="131"/>
                        </a:lnTo>
                        <a:lnTo>
                          <a:pt x="32" y="134"/>
                        </a:lnTo>
                        <a:lnTo>
                          <a:pt x="32" y="138"/>
                        </a:lnTo>
                        <a:lnTo>
                          <a:pt x="32" y="144"/>
                        </a:lnTo>
                        <a:lnTo>
                          <a:pt x="32" y="149"/>
                        </a:lnTo>
                        <a:lnTo>
                          <a:pt x="32" y="155"/>
                        </a:lnTo>
                        <a:lnTo>
                          <a:pt x="30" y="160"/>
                        </a:lnTo>
                        <a:lnTo>
                          <a:pt x="29" y="164"/>
                        </a:lnTo>
                        <a:lnTo>
                          <a:pt x="27" y="168"/>
                        </a:lnTo>
                        <a:lnTo>
                          <a:pt x="25" y="172"/>
                        </a:lnTo>
                        <a:lnTo>
                          <a:pt x="23" y="175"/>
                        </a:lnTo>
                        <a:lnTo>
                          <a:pt x="21" y="177"/>
                        </a:lnTo>
                        <a:lnTo>
                          <a:pt x="19" y="178"/>
                        </a:lnTo>
                        <a:lnTo>
                          <a:pt x="18" y="178"/>
                        </a:lnTo>
                        <a:lnTo>
                          <a:pt x="16" y="177"/>
                        </a:lnTo>
                        <a:lnTo>
                          <a:pt x="14" y="175"/>
                        </a:lnTo>
                        <a:lnTo>
                          <a:pt x="13" y="173"/>
                        </a:lnTo>
                        <a:lnTo>
                          <a:pt x="12" y="170"/>
                        </a:lnTo>
                        <a:lnTo>
                          <a:pt x="12" y="166"/>
                        </a:lnTo>
                        <a:lnTo>
                          <a:pt x="12" y="161"/>
                        </a:lnTo>
                        <a:lnTo>
                          <a:pt x="12" y="156"/>
                        </a:lnTo>
                        <a:lnTo>
                          <a:pt x="13" y="150"/>
                        </a:lnTo>
                        <a:lnTo>
                          <a:pt x="15" y="145"/>
                        </a:lnTo>
                        <a:lnTo>
                          <a:pt x="16" y="139"/>
                        </a:lnTo>
                        <a:lnTo>
                          <a:pt x="18" y="135"/>
                        </a:lnTo>
                        <a:lnTo>
                          <a:pt x="20" y="132"/>
                        </a:lnTo>
                        <a:lnTo>
                          <a:pt x="22" y="129"/>
                        </a:lnTo>
                        <a:lnTo>
                          <a:pt x="24" y="127"/>
                        </a:lnTo>
                        <a:lnTo>
                          <a:pt x="25" y="125"/>
                        </a:lnTo>
                        <a:lnTo>
                          <a:pt x="27" y="125"/>
                        </a:lnTo>
                        <a:close/>
                        <a:moveTo>
                          <a:pt x="20" y="185"/>
                        </a:moveTo>
                        <a:lnTo>
                          <a:pt x="21" y="186"/>
                        </a:lnTo>
                        <a:lnTo>
                          <a:pt x="23" y="187"/>
                        </a:lnTo>
                        <a:lnTo>
                          <a:pt x="24" y="190"/>
                        </a:lnTo>
                        <a:lnTo>
                          <a:pt x="25" y="193"/>
                        </a:lnTo>
                        <a:lnTo>
                          <a:pt x="25" y="197"/>
                        </a:lnTo>
                        <a:lnTo>
                          <a:pt x="25" y="202"/>
                        </a:lnTo>
                        <a:lnTo>
                          <a:pt x="25" y="207"/>
                        </a:lnTo>
                        <a:lnTo>
                          <a:pt x="24" y="214"/>
                        </a:lnTo>
                        <a:lnTo>
                          <a:pt x="23" y="219"/>
                        </a:lnTo>
                        <a:lnTo>
                          <a:pt x="22" y="224"/>
                        </a:lnTo>
                        <a:lnTo>
                          <a:pt x="21" y="228"/>
                        </a:lnTo>
                        <a:lnTo>
                          <a:pt x="19" y="232"/>
                        </a:lnTo>
                        <a:lnTo>
                          <a:pt x="18" y="235"/>
                        </a:lnTo>
                        <a:lnTo>
                          <a:pt x="16" y="237"/>
                        </a:lnTo>
                        <a:lnTo>
                          <a:pt x="15" y="238"/>
                        </a:lnTo>
                        <a:lnTo>
                          <a:pt x="13" y="238"/>
                        </a:lnTo>
                        <a:lnTo>
                          <a:pt x="11" y="238"/>
                        </a:lnTo>
                        <a:lnTo>
                          <a:pt x="9" y="236"/>
                        </a:lnTo>
                        <a:lnTo>
                          <a:pt x="8" y="233"/>
                        </a:lnTo>
                        <a:lnTo>
                          <a:pt x="7" y="230"/>
                        </a:lnTo>
                        <a:lnTo>
                          <a:pt x="6" y="226"/>
                        </a:lnTo>
                        <a:lnTo>
                          <a:pt x="5" y="221"/>
                        </a:lnTo>
                        <a:lnTo>
                          <a:pt x="5" y="216"/>
                        </a:lnTo>
                        <a:lnTo>
                          <a:pt x="6" y="211"/>
                        </a:lnTo>
                        <a:lnTo>
                          <a:pt x="7" y="205"/>
                        </a:lnTo>
                        <a:lnTo>
                          <a:pt x="8" y="200"/>
                        </a:lnTo>
                        <a:lnTo>
                          <a:pt x="10" y="196"/>
                        </a:lnTo>
                        <a:lnTo>
                          <a:pt x="11" y="192"/>
                        </a:lnTo>
                        <a:lnTo>
                          <a:pt x="14" y="189"/>
                        </a:lnTo>
                        <a:lnTo>
                          <a:pt x="16" y="187"/>
                        </a:lnTo>
                        <a:lnTo>
                          <a:pt x="18" y="185"/>
                        </a:lnTo>
                        <a:lnTo>
                          <a:pt x="20" y="185"/>
                        </a:lnTo>
                        <a:close/>
                        <a:moveTo>
                          <a:pt x="20" y="243"/>
                        </a:moveTo>
                        <a:lnTo>
                          <a:pt x="21" y="243"/>
                        </a:lnTo>
                        <a:lnTo>
                          <a:pt x="23" y="245"/>
                        </a:lnTo>
                        <a:lnTo>
                          <a:pt x="24" y="248"/>
                        </a:lnTo>
                        <a:lnTo>
                          <a:pt x="25" y="251"/>
                        </a:lnTo>
                        <a:lnTo>
                          <a:pt x="26" y="255"/>
                        </a:lnTo>
                        <a:lnTo>
                          <a:pt x="26" y="260"/>
                        </a:lnTo>
                        <a:lnTo>
                          <a:pt x="26" y="265"/>
                        </a:lnTo>
                        <a:lnTo>
                          <a:pt x="26" y="270"/>
                        </a:lnTo>
                        <a:lnTo>
                          <a:pt x="25" y="275"/>
                        </a:lnTo>
                        <a:lnTo>
                          <a:pt x="25" y="281"/>
                        </a:lnTo>
                        <a:lnTo>
                          <a:pt x="23" y="286"/>
                        </a:lnTo>
                        <a:lnTo>
                          <a:pt x="22" y="289"/>
                        </a:lnTo>
                        <a:lnTo>
                          <a:pt x="20" y="292"/>
                        </a:lnTo>
                        <a:lnTo>
                          <a:pt x="19" y="295"/>
                        </a:lnTo>
                        <a:lnTo>
                          <a:pt x="17" y="296"/>
                        </a:lnTo>
                        <a:lnTo>
                          <a:pt x="15" y="296"/>
                        </a:lnTo>
                        <a:lnTo>
                          <a:pt x="13" y="295"/>
                        </a:lnTo>
                        <a:lnTo>
                          <a:pt x="11" y="294"/>
                        </a:lnTo>
                        <a:lnTo>
                          <a:pt x="10" y="291"/>
                        </a:lnTo>
                        <a:lnTo>
                          <a:pt x="9" y="288"/>
                        </a:lnTo>
                        <a:lnTo>
                          <a:pt x="8" y="284"/>
                        </a:lnTo>
                        <a:lnTo>
                          <a:pt x="8" y="279"/>
                        </a:lnTo>
                        <a:lnTo>
                          <a:pt x="8" y="274"/>
                        </a:lnTo>
                        <a:lnTo>
                          <a:pt x="9" y="269"/>
                        </a:lnTo>
                        <a:lnTo>
                          <a:pt x="9" y="263"/>
                        </a:lnTo>
                        <a:lnTo>
                          <a:pt x="10" y="258"/>
                        </a:lnTo>
                        <a:lnTo>
                          <a:pt x="11" y="253"/>
                        </a:lnTo>
                        <a:lnTo>
                          <a:pt x="12" y="250"/>
                        </a:lnTo>
                        <a:lnTo>
                          <a:pt x="14" y="246"/>
                        </a:lnTo>
                        <a:lnTo>
                          <a:pt x="16" y="244"/>
                        </a:lnTo>
                        <a:lnTo>
                          <a:pt x="18" y="243"/>
                        </a:lnTo>
                        <a:lnTo>
                          <a:pt x="20" y="243"/>
                        </a:lnTo>
                        <a:close/>
                        <a:moveTo>
                          <a:pt x="13" y="305"/>
                        </a:moveTo>
                        <a:lnTo>
                          <a:pt x="15" y="306"/>
                        </a:lnTo>
                        <a:lnTo>
                          <a:pt x="16" y="307"/>
                        </a:lnTo>
                        <a:lnTo>
                          <a:pt x="18" y="310"/>
                        </a:lnTo>
                        <a:lnTo>
                          <a:pt x="19" y="314"/>
                        </a:lnTo>
                        <a:lnTo>
                          <a:pt x="19" y="318"/>
                        </a:lnTo>
                        <a:lnTo>
                          <a:pt x="20" y="323"/>
                        </a:lnTo>
                        <a:lnTo>
                          <a:pt x="20" y="328"/>
                        </a:lnTo>
                        <a:lnTo>
                          <a:pt x="20" y="334"/>
                        </a:lnTo>
                        <a:lnTo>
                          <a:pt x="19" y="339"/>
                        </a:lnTo>
                        <a:lnTo>
                          <a:pt x="18" y="344"/>
                        </a:lnTo>
                        <a:lnTo>
                          <a:pt x="16" y="348"/>
                        </a:lnTo>
                        <a:lnTo>
                          <a:pt x="15" y="352"/>
                        </a:lnTo>
                        <a:lnTo>
                          <a:pt x="13" y="355"/>
                        </a:lnTo>
                        <a:lnTo>
                          <a:pt x="11" y="357"/>
                        </a:lnTo>
                        <a:lnTo>
                          <a:pt x="9" y="358"/>
                        </a:lnTo>
                        <a:lnTo>
                          <a:pt x="7" y="358"/>
                        </a:lnTo>
                        <a:lnTo>
                          <a:pt x="5" y="357"/>
                        </a:lnTo>
                        <a:lnTo>
                          <a:pt x="4" y="356"/>
                        </a:lnTo>
                        <a:lnTo>
                          <a:pt x="2" y="353"/>
                        </a:lnTo>
                        <a:lnTo>
                          <a:pt x="1" y="349"/>
                        </a:lnTo>
                        <a:lnTo>
                          <a:pt x="1" y="345"/>
                        </a:lnTo>
                        <a:lnTo>
                          <a:pt x="1" y="341"/>
                        </a:lnTo>
                        <a:lnTo>
                          <a:pt x="1" y="336"/>
                        </a:lnTo>
                        <a:lnTo>
                          <a:pt x="1" y="331"/>
                        </a:lnTo>
                        <a:lnTo>
                          <a:pt x="2" y="325"/>
                        </a:lnTo>
                        <a:lnTo>
                          <a:pt x="3" y="320"/>
                        </a:lnTo>
                        <a:lnTo>
                          <a:pt x="4" y="316"/>
                        </a:lnTo>
                        <a:lnTo>
                          <a:pt x="6" y="312"/>
                        </a:lnTo>
                        <a:lnTo>
                          <a:pt x="7" y="309"/>
                        </a:lnTo>
                        <a:lnTo>
                          <a:pt x="9" y="307"/>
                        </a:lnTo>
                        <a:lnTo>
                          <a:pt x="11" y="305"/>
                        </a:lnTo>
                        <a:lnTo>
                          <a:pt x="13" y="305"/>
                        </a:lnTo>
                        <a:close/>
                        <a:moveTo>
                          <a:pt x="13" y="367"/>
                        </a:moveTo>
                        <a:lnTo>
                          <a:pt x="16" y="368"/>
                        </a:lnTo>
                        <a:lnTo>
                          <a:pt x="18" y="369"/>
                        </a:lnTo>
                        <a:lnTo>
                          <a:pt x="19" y="372"/>
                        </a:lnTo>
                        <a:lnTo>
                          <a:pt x="21" y="375"/>
                        </a:lnTo>
                        <a:lnTo>
                          <a:pt x="22" y="379"/>
                        </a:lnTo>
                        <a:lnTo>
                          <a:pt x="23" y="383"/>
                        </a:lnTo>
                        <a:lnTo>
                          <a:pt x="24" y="388"/>
                        </a:lnTo>
                        <a:lnTo>
                          <a:pt x="24" y="393"/>
                        </a:lnTo>
                        <a:lnTo>
                          <a:pt x="24" y="399"/>
                        </a:lnTo>
                        <a:lnTo>
                          <a:pt x="23" y="404"/>
                        </a:lnTo>
                        <a:lnTo>
                          <a:pt x="22" y="408"/>
                        </a:lnTo>
                        <a:lnTo>
                          <a:pt x="20" y="412"/>
                        </a:lnTo>
                        <a:lnTo>
                          <a:pt x="19" y="415"/>
                        </a:lnTo>
                        <a:lnTo>
                          <a:pt x="17" y="417"/>
                        </a:lnTo>
                        <a:lnTo>
                          <a:pt x="15" y="419"/>
                        </a:lnTo>
                        <a:lnTo>
                          <a:pt x="13" y="419"/>
                        </a:lnTo>
                        <a:lnTo>
                          <a:pt x="11" y="419"/>
                        </a:lnTo>
                        <a:lnTo>
                          <a:pt x="8" y="417"/>
                        </a:lnTo>
                        <a:lnTo>
                          <a:pt x="6" y="414"/>
                        </a:lnTo>
                        <a:lnTo>
                          <a:pt x="4" y="411"/>
                        </a:lnTo>
                        <a:lnTo>
                          <a:pt x="3" y="407"/>
                        </a:lnTo>
                        <a:lnTo>
                          <a:pt x="2" y="403"/>
                        </a:lnTo>
                        <a:lnTo>
                          <a:pt x="1" y="398"/>
                        </a:lnTo>
                        <a:lnTo>
                          <a:pt x="1" y="393"/>
                        </a:lnTo>
                        <a:lnTo>
                          <a:pt x="1" y="388"/>
                        </a:lnTo>
                        <a:lnTo>
                          <a:pt x="2" y="383"/>
                        </a:lnTo>
                        <a:lnTo>
                          <a:pt x="3" y="378"/>
                        </a:lnTo>
                        <a:lnTo>
                          <a:pt x="4" y="374"/>
                        </a:lnTo>
                        <a:lnTo>
                          <a:pt x="6" y="371"/>
                        </a:lnTo>
                        <a:lnTo>
                          <a:pt x="8" y="369"/>
                        </a:lnTo>
                        <a:lnTo>
                          <a:pt x="11" y="368"/>
                        </a:lnTo>
                        <a:lnTo>
                          <a:pt x="13" y="367"/>
                        </a:lnTo>
                        <a:close/>
                        <a:moveTo>
                          <a:pt x="10" y="429"/>
                        </a:moveTo>
                        <a:lnTo>
                          <a:pt x="13" y="430"/>
                        </a:lnTo>
                        <a:lnTo>
                          <a:pt x="15" y="431"/>
                        </a:lnTo>
                        <a:lnTo>
                          <a:pt x="17" y="434"/>
                        </a:lnTo>
                        <a:lnTo>
                          <a:pt x="19" y="437"/>
                        </a:lnTo>
                        <a:lnTo>
                          <a:pt x="21" y="441"/>
                        </a:lnTo>
                        <a:lnTo>
                          <a:pt x="22" y="446"/>
                        </a:lnTo>
                        <a:lnTo>
                          <a:pt x="23" y="451"/>
                        </a:lnTo>
                        <a:lnTo>
                          <a:pt x="24" y="457"/>
                        </a:lnTo>
                        <a:lnTo>
                          <a:pt x="24" y="462"/>
                        </a:lnTo>
                        <a:lnTo>
                          <a:pt x="23" y="467"/>
                        </a:lnTo>
                        <a:lnTo>
                          <a:pt x="22" y="471"/>
                        </a:lnTo>
                        <a:lnTo>
                          <a:pt x="21" y="475"/>
                        </a:lnTo>
                        <a:lnTo>
                          <a:pt x="19" y="478"/>
                        </a:lnTo>
                        <a:lnTo>
                          <a:pt x="18" y="481"/>
                        </a:lnTo>
                        <a:lnTo>
                          <a:pt x="16" y="482"/>
                        </a:lnTo>
                        <a:lnTo>
                          <a:pt x="13" y="483"/>
                        </a:lnTo>
                        <a:lnTo>
                          <a:pt x="11" y="482"/>
                        </a:lnTo>
                        <a:lnTo>
                          <a:pt x="9" y="481"/>
                        </a:lnTo>
                        <a:lnTo>
                          <a:pt x="7" y="478"/>
                        </a:lnTo>
                        <a:lnTo>
                          <a:pt x="5" y="475"/>
                        </a:lnTo>
                        <a:lnTo>
                          <a:pt x="3" y="471"/>
                        </a:lnTo>
                        <a:lnTo>
                          <a:pt x="2" y="467"/>
                        </a:lnTo>
                        <a:lnTo>
                          <a:pt x="0" y="462"/>
                        </a:lnTo>
                        <a:lnTo>
                          <a:pt x="0" y="457"/>
                        </a:lnTo>
                        <a:lnTo>
                          <a:pt x="0" y="451"/>
                        </a:lnTo>
                        <a:lnTo>
                          <a:pt x="0" y="446"/>
                        </a:lnTo>
                        <a:lnTo>
                          <a:pt x="1" y="441"/>
                        </a:lnTo>
                        <a:lnTo>
                          <a:pt x="3" y="437"/>
                        </a:lnTo>
                        <a:lnTo>
                          <a:pt x="4" y="434"/>
                        </a:lnTo>
                        <a:lnTo>
                          <a:pt x="6" y="431"/>
                        </a:lnTo>
                        <a:lnTo>
                          <a:pt x="8" y="430"/>
                        </a:lnTo>
                        <a:lnTo>
                          <a:pt x="10" y="429"/>
                        </a:lnTo>
                        <a:close/>
                        <a:moveTo>
                          <a:pt x="12" y="489"/>
                        </a:moveTo>
                        <a:lnTo>
                          <a:pt x="14" y="489"/>
                        </a:lnTo>
                        <a:lnTo>
                          <a:pt x="16" y="492"/>
                        </a:lnTo>
                        <a:lnTo>
                          <a:pt x="19" y="494"/>
                        </a:lnTo>
                        <a:lnTo>
                          <a:pt x="20" y="498"/>
                        </a:lnTo>
                        <a:lnTo>
                          <a:pt x="22" y="502"/>
                        </a:lnTo>
                        <a:lnTo>
                          <a:pt x="24" y="506"/>
                        </a:lnTo>
                        <a:lnTo>
                          <a:pt x="25" y="511"/>
                        </a:lnTo>
                        <a:lnTo>
                          <a:pt x="26" y="516"/>
                        </a:lnTo>
                        <a:lnTo>
                          <a:pt x="25" y="521"/>
                        </a:lnTo>
                        <a:lnTo>
                          <a:pt x="25" y="526"/>
                        </a:lnTo>
                        <a:lnTo>
                          <a:pt x="24" y="530"/>
                        </a:lnTo>
                        <a:lnTo>
                          <a:pt x="23" y="534"/>
                        </a:lnTo>
                        <a:lnTo>
                          <a:pt x="22" y="538"/>
                        </a:lnTo>
                        <a:lnTo>
                          <a:pt x="20" y="540"/>
                        </a:lnTo>
                        <a:lnTo>
                          <a:pt x="19" y="542"/>
                        </a:lnTo>
                        <a:lnTo>
                          <a:pt x="16" y="543"/>
                        </a:lnTo>
                        <a:lnTo>
                          <a:pt x="14" y="543"/>
                        </a:lnTo>
                        <a:lnTo>
                          <a:pt x="12" y="541"/>
                        </a:lnTo>
                        <a:lnTo>
                          <a:pt x="9" y="539"/>
                        </a:lnTo>
                        <a:lnTo>
                          <a:pt x="7" y="536"/>
                        </a:lnTo>
                        <a:lnTo>
                          <a:pt x="5" y="532"/>
                        </a:lnTo>
                        <a:lnTo>
                          <a:pt x="4" y="527"/>
                        </a:lnTo>
                        <a:lnTo>
                          <a:pt x="3" y="522"/>
                        </a:lnTo>
                        <a:lnTo>
                          <a:pt x="3" y="517"/>
                        </a:lnTo>
                        <a:lnTo>
                          <a:pt x="2" y="512"/>
                        </a:lnTo>
                        <a:lnTo>
                          <a:pt x="3" y="507"/>
                        </a:lnTo>
                        <a:lnTo>
                          <a:pt x="3" y="502"/>
                        </a:lnTo>
                        <a:lnTo>
                          <a:pt x="4" y="498"/>
                        </a:lnTo>
                        <a:lnTo>
                          <a:pt x="6" y="495"/>
                        </a:lnTo>
                        <a:lnTo>
                          <a:pt x="8" y="492"/>
                        </a:lnTo>
                        <a:lnTo>
                          <a:pt x="10" y="489"/>
                        </a:lnTo>
                        <a:lnTo>
                          <a:pt x="12" y="489"/>
                        </a:lnTo>
                        <a:close/>
                        <a:moveTo>
                          <a:pt x="12" y="548"/>
                        </a:moveTo>
                        <a:lnTo>
                          <a:pt x="14" y="548"/>
                        </a:lnTo>
                        <a:lnTo>
                          <a:pt x="17" y="550"/>
                        </a:lnTo>
                        <a:lnTo>
                          <a:pt x="19" y="552"/>
                        </a:lnTo>
                        <a:lnTo>
                          <a:pt x="21" y="555"/>
                        </a:lnTo>
                        <a:lnTo>
                          <a:pt x="23" y="560"/>
                        </a:lnTo>
                        <a:lnTo>
                          <a:pt x="24" y="564"/>
                        </a:lnTo>
                        <a:lnTo>
                          <a:pt x="25" y="569"/>
                        </a:lnTo>
                        <a:lnTo>
                          <a:pt x="26" y="575"/>
                        </a:lnTo>
                        <a:lnTo>
                          <a:pt x="26" y="580"/>
                        </a:lnTo>
                        <a:lnTo>
                          <a:pt x="26" y="585"/>
                        </a:lnTo>
                        <a:lnTo>
                          <a:pt x="25" y="590"/>
                        </a:lnTo>
                        <a:lnTo>
                          <a:pt x="24" y="594"/>
                        </a:lnTo>
                        <a:lnTo>
                          <a:pt x="22" y="597"/>
                        </a:lnTo>
                        <a:lnTo>
                          <a:pt x="20" y="600"/>
                        </a:lnTo>
                        <a:lnTo>
                          <a:pt x="18" y="601"/>
                        </a:lnTo>
                        <a:lnTo>
                          <a:pt x="15" y="602"/>
                        </a:lnTo>
                        <a:lnTo>
                          <a:pt x="13" y="602"/>
                        </a:lnTo>
                        <a:lnTo>
                          <a:pt x="10" y="600"/>
                        </a:lnTo>
                        <a:lnTo>
                          <a:pt x="8" y="598"/>
                        </a:lnTo>
                        <a:lnTo>
                          <a:pt x="6" y="595"/>
                        </a:lnTo>
                        <a:lnTo>
                          <a:pt x="5" y="591"/>
                        </a:lnTo>
                        <a:lnTo>
                          <a:pt x="3" y="586"/>
                        </a:lnTo>
                        <a:lnTo>
                          <a:pt x="2" y="582"/>
                        </a:lnTo>
                        <a:lnTo>
                          <a:pt x="1" y="576"/>
                        </a:lnTo>
                        <a:lnTo>
                          <a:pt x="1" y="571"/>
                        </a:lnTo>
                        <a:lnTo>
                          <a:pt x="1" y="566"/>
                        </a:lnTo>
                        <a:lnTo>
                          <a:pt x="2" y="561"/>
                        </a:lnTo>
                        <a:lnTo>
                          <a:pt x="4" y="556"/>
                        </a:lnTo>
                        <a:lnTo>
                          <a:pt x="5" y="553"/>
                        </a:lnTo>
                        <a:lnTo>
                          <a:pt x="7" y="550"/>
                        </a:lnTo>
                        <a:lnTo>
                          <a:pt x="10" y="549"/>
                        </a:lnTo>
                        <a:lnTo>
                          <a:pt x="12" y="548"/>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79" name="Freeform 1297"/>
                  <p:cNvSpPr>
                    <a:spLocks noEditPoints="1"/>
                  </p:cNvSpPr>
                  <p:nvPr/>
                </p:nvSpPr>
                <p:spPr bwMode="auto">
                  <a:xfrm>
                    <a:off x="1490" y="2430"/>
                    <a:ext cx="26" cy="23"/>
                  </a:xfrm>
                  <a:custGeom>
                    <a:avLst/>
                    <a:gdLst>
                      <a:gd name="T0" fmla="*/ 0 w 332"/>
                      <a:gd name="T1" fmla="*/ 0 h 310"/>
                      <a:gd name="T2" fmla="*/ 0 w 332"/>
                      <a:gd name="T3" fmla="*/ 0 h 310"/>
                      <a:gd name="T4" fmla="*/ 0 w 332"/>
                      <a:gd name="T5" fmla="*/ 0 h 310"/>
                      <a:gd name="T6" fmla="*/ 0 w 332"/>
                      <a:gd name="T7" fmla="*/ 0 h 310"/>
                      <a:gd name="T8" fmla="*/ 0 w 332"/>
                      <a:gd name="T9" fmla="*/ 0 h 310"/>
                      <a:gd name="T10" fmla="*/ 0 w 332"/>
                      <a:gd name="T11" fmla="*/ 0 h 310"/>
                      <a:gd name="T12" fmla="*/ 0 w 332"/>
                      <a:gd name="T13" fmla="*/ 0 h 310"/>
                      <a:gd name="T14" fmla="*/ 0 w 332"/>
                      <a:gd name="T15" fmla="*/ 0 h 310"/>
                      <a:gd name="T16" fmla="*/ 0 w 332"/>
                      <a:gd name="T17" fmla="*/ 0 h 310"/>
                      <a:gd name="T18" fmla="*/ 0 w 332"/>
                      <a:gd name="T19" fmla="*/ 0 h 310"/>
                      <a:gd name="T20" fmla="*/ 0 w 332"/>
                      <a:gd name="T21" fmla="*/ 0 h 310"/>
                      <a:gd name="T22" fmla="*/ 0 w 332"/>
                      <a:gd name="T23" fmla="*/ 0 h 310"/>
                      <a:gd name="T24" fmla="*/ 0 w 332"/>
                      <a:gd name="T25" fmla="*/ 0 h 310"/>
                      <a:gd name="T26" fmla="*/ 0 w 332"/>
                      <a:gd name="T27" fmla="*/ 0 h 310"/>
                      <a:gd name="T28" fmla="*/ 0 w 332"/>
                      <a:gd name="T29" fmla="*/ 0 h 310"/>
                      <a:gd name="T30" fmla="*/ 0 w 332"/>
                      <a:gd name="T31" fmla="*/ 0 h 310"/>
                      <a:gd name="T32" fmla="*/ 0 w 332"/>
                      <a:gd name="T33" fmla="*/ 0 h 310"/>
                      <a:gd name="T34" fmla="*/ 0 w 332"/>
                      <a:gd name="T35" fmla="*/ 0 h 310"/>
                      <a:gd name="T36" fmla="*/ 0 w 332"/>
                      <a:gd name="T37" fmla="*/ 0 h 310"/>
                      <a:gd name="T38" fmla="*/ 0 w 332"/>
                      <a:gd name="T39" fmla="*/ 0 h 310"/>
                      <a:gd name="T40" fmla="*/ 0 w 332"/>
                      <a:gd name="T41" fmla="*/ 0 h 310"/>
                      <a:gd name="T42" fmla="*/ 0 w 332"/>
                      <a:gd name="T43" fmla="*/ 0 h 310"/>
                      <a:gd name="T44" fmla="*/ 0 w 332"/>
                      <a:gd name="T45" fmla="*/ 0 h 310"/>
                      <a:gd name="T46" fmla="*/ 0 w 332"/>
                      <a:gd name="T47" fmla="*/ 0 h 310"/>
                      <a:gd name="T48" fmla="*/ 0 w 332"/>
                      <a:gd name="T49" fmla="*/ 0 h 310"/>
                      <a:gd name="T50" fmla="*/ 0 w 332"/>
                      <a:gd name="T51" fmla="*/ 0 h 310"/>
                      <a:gd name="T52" fmla="*/ 0 w 332"/>
                      <a:gd name="T53" fmla="*/ 0 h 310"/>
                      <a:gd name="T54" fmla="*/ 0 w 332"/>
                      <a:gd name="T55" fmla="*/ 0 h 310"/>
                      <a:gd name="T56" fmla="*/ 0 w 332"/>
                      <a:gd name="T57" fmla="*/ 0 h 310"/>
                      <a:gd name="T58" fmla="*/ 0 w 332"/>
                      <a:gd name="T59" fmla="*/ 0 h 310"/>
                      <a:gd name="T60" fmla="*/ 0 w 332"/>
                      <a:gd name="T61" fmla="*/ 0 h 310"/>
                      <a:gd name="T62" fmla="*/ 0 w 332"/>
                      <a:gd name="T63" fmla="*/ 0 h 310"/>
                      <a:gd name="T64" fmla="*/ 0 w 332"/>
                      <a:gd name="T65" fmla="*/ 0 h 310"/>
                      <a:gd name="T66" fmla="*/ 0 w 332"/>
                      <a:gd name="T67" fmla="*/ 0 h 310"/>
                      <a:gd name="T68" fmla="*/ 0 w 332"/>
                      <a:gd name="T69" fmla="*/ 0 h 310"/>
                      <a:gd name="T70" fmla="*/ 0 w 332"/>
                      <a:gd name="T71" fmla="*/ 0 h 310"/>
                      <a:gd name="T72" fmla="*/ 0 w 332"/>
                      <a:gd name="T73" fmla="*/ 0 h 310"/>
                      <a:gd name="T74" fmla="*/ 0 w 332"/>
                      <a:gd name="T75" fmla="*/ 0 h 310"/>
                      <a:gd name="T76" fmla="*/ 0 w 332"/>
                      <a:gd name="T77" fmla="*/ 0 h 310"/>
                      <a:gd name="T78" fmla="*/ 0 w 332"/>
                      <a:gd name="T79" fmla="*/ 0 h 310"/>
                      <a:gd name="T80" fmla="*/ 0 w 332"/>
                      <a:gd name="T81" fmla="*/ 0 h 310"/>
                      <a:gd name="T82" fmla="*/ 0 w 332"/>
                      <a:gd name="T83" fmla="*/ 0 h 310"/>
                      <a:gd name="T84" fmla="*/ 0 w 332"/>
                      <a:gd name="T85" fmla="*/ 0 h 310"/>
                      <a:gd name="T86" fmla="*/ 0 w 332"/>
                      <a:gd name="T87" fmla="*/ 0 h 310"/>
                      <a:gd name="T88" fmla="*/ 0 w 332"/>
                      <a:gd name="T89" fmla="*/ 0 h 310"/>
                      <a:gd name="T90" fmla="*/ 0 w 332"/>
                      <a:gd name="T91" fmla="*/ 0 h 310"/>
                      <a:gd name="T92" fmla="*/ 0 w 332"/>
                      <a:gd name="T93" fmla="*/ 0 h 310"/>
                      <a:gd name="T94" fmla="*/ 0 w 332"/>
                      <a:gd name="T95" fmla="*/ 0 h 310"/>
                      <a:gd name="T96" fmla="*/ 0 w 332"/>
                      <a:gd name="T97" fmla="*/ 0 h 310"/>
                      <a:gd name="T98" fmla="*/ 0 w 332"/>
                      <a:gd name="T99" fmla="*/ 0 h 310"/>
                      <a:gd name="T100" fmla="*/ 0 w 332"/>
                      <a:gd name="T101" fmla="*/ 0 h 310"/>
                      <a:gd name="T102" fmla="*/ 0 w 332"/>
                      <a:gd name="T103" fmla="*/ 0 h 310"/>
                      <a:gd name="T104" fmla="*/ 0 w 332"/>
                      <a:gd name="T105" fmla="*/ 0 h 310"/>
                      <a:gd name="T106" fmla="*/ 0 w 332"/>
                      <a:gd name="T107" fmla="*/ 0 h 310"/>
                      <a:gd name="T108" fmla="*/ 0 w 332"/>
                      <a:gd name="T109" fmla="*/ 0 h 310"/>
                      <a:gd name="T110" fmla="*/ 0 w 332"/>
                      <a:gd name="T111" fmla="*/ 0 h 310"/>
                      <a:gd name="T112" fmla="*/ 0 w 332"/>
                      <a:gd name="T113" fmla="*/ 0 h 310"/>
                      <a:gd name="T114" fmla="*/ 0 w 332"/>
                      <a:gd name="T115" fmla="*/ 0 h 310"/>
                      <a:gd name="T116" fmla="*/ 0 w 332"/>
                      <a:gd name="T117" fmla="*/ 0 h 310"/>
                      <a:gd name="T118" fmla="*/ 0 w 332"/>
                      <a:gd name="T119" fmla="*/ 0 h 3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2"/>
                      <a:gd name="T181" fmla="*/ 0 h 310"/>
                      <a:gd name="T182" fmla="*/ 332 w 332"/>
                      <a:gd name="T183" fmla="*/ 310 h 3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2" h="310">
                        <a:moveTo>
                          <a:pt x="332" y="50"/>
                        </a:moveTo>
                        <a:lnTo>
                          <a:pt x="331" y="51"/>
                        </a:lnTo>
                        <a:lnTo>
                          <a:pt x="329" y="51"/>
                        </a:lnTo>
                        <a:lnTo>
                          <a:pt x="327" y="50"/>
                        </a:lnTo>
                        <a:lnTo>
                          <a:pt x="325" y="49"/>
                        </a:lnTo>
                        <a:lnTo>
                          <a:pt x="322" y="48"/>
                        </a:lnTo>
                        <a:lnTo>
                          <a:pt x="319" y="46"/>
                        </a:lnTo>
                        <a:lnTo>
                          <a:pt x="315" y="44"/>
                        </a:lnTo>
                        <a:lnTo>
                          <a:pt x="312" y="41"/>
                        </a:lnTo>
                        <a:lnTo>
                          <a:pt x="309" y="39"/>
                        </a:lnTo>
                        <a:lnTo>
                          <a:pt x="307" y="36"/>
                        </a:lnTo>
                        <a:lnTo>
                          <a:pt x="305" y="33"/>
                        </a:lnTo>
                        <a:lnTo>
                          <a:pt x="304" y="30"/>
                        </a:lnTo>
                        <a:lnTo>
                          <a:pt x="302" y="27"/>
                        </a:lnTo>
                        <a:lnTo>
                          <a:pt x="302" y="25"/>
                        </a:lnTo>
                        <a:lnTo>
                          <a:pt x="301" y="23"/>
                        </a:lnTo>
                        <a:lnTo>
                          <a:pt x="301" y="21"/>
                        </a:lnTo>
                        <a:lnTo>
                          <a:pt x="302" y="21"/>
                        </a:lnTo>
                        <a:lnTo>
                          <a:pt x="304" y="21"/>
                        </a:lnTo>
                        <a:lnTo>
                          <a:pt x="306" y="22"/>
                        </a:lnTo>
                        <a:lnTo>
                          <a:pt x="309" y="22"/>
                        </a:lnTo>
                        <a:lnTo>
                          <a:pt x="312" y="24"/>
                        </a:lnTo>
                        <a:lnTo>
                          <a:pt x="315" y="25"/>
                        </a:lnTo>
                        <a:lnTo>
                          <a:pt x="318" y="27"/>
                        </a:lnTo>
                        <a:lnTo>
                          <a:pt x="321" y="29"/>
                        </a:lnTo>
                        <a:lnTo>
                          <a:pt x="324" y="32"/>
                        </a:lnTo>
                        <a:lnTo>
                          <a:pt x="326" y="35"/>
                        </a:lnTo>
                        <a:lnTo>
                          <a:pt x="328" y="38"/>
                        </a:lnTo>
                        <a:lnTo>
                          <a:pt x="330" y="41"/>
                        </a:lnTo>
                        <a:lnTo>
                          <a:pt x="331" y="44"/>
                        </a:lnTo>
                        <a:lnTo>
                          <a:pt x="332" y="47"/>
                        </a:lnTo>
                        <a:lnTo>
                          <a:pt x="332" y="49"/>
                        </a:lnTo>
                        <a:lnTo>
                          <a:pt x="332" y="50"/>
                        </a:lnTo>
                        <a:close/>
                        <a:moveTo>
                          <a:pt x="295" y="18"/>
                        </a:moveTo>
                        <a:lnTo>
                          <a:pt x="294" y="19"/>
                        </a:lnTo>
                        <a:lnTo>
                          <a:pt x="293" y="21"/>
                        </a:lnTo>
                        <a:lnTo>
                          <a:pt x="291" y="21"/>
                        </a:lnTo>
                        <a:lnTo>
                          <a:pt x="288" y="22"/>
                        </a:lnTo>
                        <a:lnTo>
                          <a:pt x="284" y="22"/>
                        </a:lnTo>
                        <a:lnTo>
                          <a:pt x="281" y="22"/>
                        </a:lnTo>
                        <a:lnTo>
                          <a:pt x="277" y="21"/>
                        </a:lnTo>
                        <a:lnTo>
                          <a:pt x="274" y="20"/>
                        </a:lnTo>
                        <a:lnTo>
                          <a:pt x="270" y="19"/>
                        </a:lnTo>
                        <a:lnTo>
                          <a:pt x="267" y="18"/>
                        </a:lnTo>
                        <a:lnTo>
                          <a:pt x="263" y="17"/>
                        </a:lnTo>
                        <a:lnTo>
                          <a:pt x="260" y="15"/>
                        </a:lnTo>
                        <a:lnTo>
                          <a:pt x="258" y="14"/>
                        </a:lnTo>
                        <a:lnTo>
                          <a:pt x="256" y="12"/>
                        </a:lnTo>
                        <a:lnTo>
                          <a:pt x="256" y="10"/>
                        </a:lnTo>
                        <a:lnTo>
                          <a:pt x="256" y="9"/>
                        </a:lnTo>
                        <a:lnTo>
                          <a:pt x="256" y="8"/>
                        </a:lnTo>
                        <a:lnTo>
                          <a:pt x="258" y="6"/>
                        </a:lnTo>
                        <a:lnTo>
                          <a:pt x="260" y="5"/>
                        </a:lnTo>
                        <a:lnTo>
                          <a:pt x="262" y="5"/>
                        </a:lnTo>
                        <a:lnTo>
                          <a:pt x="267" y="5"/>
                        </a:lnTo>
                        <a:lnTo>
                          <a:pt x="270" y="5"/>
                        </a:lnTo>
                        <a:lnTo>
                          <a:pt x="274" y="5"/>
                        </a:lnTo>
                        <a:lnTo>
                          <a:pt x="278" y="6"/>
                        </a:lnTo>
                        <a:lnTo>
                          <a:pt x="282" y="7"/>
                        </a:lnTo>
                        <a:lnTo>
                          <a:pt x="285" y="8"/>
                        </a:lnTo>
                        <a:lnTo>
                          <a:pt x="288" y="10"/>
                        </a:lnTo>
                        <a:lnTo>
                          <a:pt x="291" y="12"/>
                        </a:lnTo>
                        <a:lnTo>
                          <a:pt x="293" y="14"/>
                        </a:lnTo>
                        <a:lnTo>
                          <a:pt x="294" y="15"/>
                        </a:lnTo>
                        <a:lnTo>
                          <a:pt x="295" y="17"/>
                        </a:lnTo>
                        <a:lnTo>
                          <a:pt x="295" y="18"/>
                        </a:lnTo>
                        <a:close/>
                        <a:moveTo>
                          <a:pt x="250" y="11"/>
                        </a:moveTo>
                        <a:lnTo>
                          <a:pt x="249" y="12"/>
                        </a:lnTo>
                        <a:lnTo>
                          <a:pt x="248" y="13"/>
                        </a:lnTo>
                        <a:lnTo>
                          <a:pt x="245" y="14"/>
                        </a:lnTo>
                        <a:lnTo>
                          <a:pt x="242" y="15"/>
                        </a:lnTo>
                        <a:lnTo>
                          <a:pt x="239" y="15"/>
                        </a:lnTo>
                        <a:lnTo>
                          <a:pt x="235" y="16"/>
                        </a:lnTo>
                        <a:lnTo>
                          <a:pt x="232" y="16"/>
                        </a:lnTo>
                        <a:lnTo>
                          <a:pt x="228" y="15"/>
                        </a:lnTo>
                        <a:lnTo>
                          <a:pt x="224" y="15"/>
                        </a:lnTo>
                        <a:lnTo>
                          <a:pt x="221" y="15"/>
                        </a:lnTo>
                        <a:lnTo>
                          <a:pt x="217" y="14"/>
                        </a:lnTo>
                        <a:lnTo>
                          <a:pt x="215" y="13"/>
                        </a:lnTo>
                        <a:lnTo>
                          <a:pt x="212" y="11"/>
                        </a:lnTo>
                        <a:lnTo>
                          <a:pt x="211" y="10"/>
                        </a:lnTo>
                        <a:lnTo>
                          <a:pt x="210" y="9"/>
                        </a:lnTo>
                        <a:lnTo>
                          <a:pt x="210" y="8"/>
                        </a:lnTo>
                        <a:lnTo>
                          <a:pt x="210" y="6"/>
                        </a:lnTo>
                        <a:lnTo>
                          <a:pt x="212" y="5"/>
                        </a:lnTo>
                        <a:lnTo>
                          <a:pt x="213" y="4"/>
                        </a:lnTo>
                        <a:lnTo>
                          <a:pt x="216" y="3"/>
                        </a:lnTo>
                        <a:lnTo>
                          <a:pt x="219" y="2"/>
                        </a:lnTo>
                        <a:lnTo>
                          <a:pt x="222" y="0"/>
                        </a:lnTo>
                        <a:lnTo>
                          <a:pt x="226" y="0"/>
                        </a:lnTo>
                        <a:lnTo>
                          <a:pt x="230" y="2"/>
                        </a:lnTo>
                        <a:lnTo>
                          <a:pt x="234" y="2"/>
                        </a:lnTo>
                        <a:lnTo>
                          <a:pt x="237" y="3"/>
                        </a:lnTo>
                        <a:lnTo>
                          <a:pt x="241" y="4"/>
                        </a:lnTo>
                        <a:lnTo>
                          <a:pt x="244" y="5"/>
                        </a:lnTo>
                        <a:lnTo>
                          <a:pt x="246" y="6"/>
                        </a:lnTo>
                        <a:lnTo>
                          <a:pt x="248" y="8"/>
                        </a:lnTo>
                        <a:lnTo>
                          <a:pt x="249" y="9"/>
                        </a:lnTo>
                        <a:lnTo>
                          <a:pt x="250" y="11"/>
                        </a:lnTo>
                        <a:close/>
                        <a:moveTo>
                          <a:pt x="204" y="5"/>
                        </a:moveTo>
                        <a:lnTo>
                          <a:pt x="204" y="6"/>
                        </a:lnTo>
                        <a:lnTo>
                          <a:pt x="204" y="8"/>
                        </a:lnTo>
                        <a:lnTo>
                          <a:pt x="203" y="10"/>
                        </a:lnTo>
                        <a:lnTo>
                          <a:pt x="201" y="12"/>
                        </a:lnTo>
                        <a:lnTo>
                          <a:pt x="199" y="15"/>
                        </a:lnTo>
                        <a:lnTo>
                          <a:pt x="196" y="17"/>
                        </a:lnTo>
                        <a:lnTo>
                          <a:pt x="193" y="19"/>
                        </a:lnTo>
                        <a:lnTo>
                          <a:pt x="189" y="21"/>
                        </a:lnTo>
                        <a:lnTo>
                          <a:pt x="186" y="23"/>
                        </a:lnTo>
                        <a:lnTo>
                          <a:pt x="182" y="24"/>
                        </a:lnTo>
                        <a:lnTo>
                          <a:pt x="179" y="25"/>
                        </a:lnTo>
                        <a:lnTo>
                          <a:pt x="176" y="25"/>
                        </a:lnTo>
                        <a:lnTo>
                          <a:pt x="173" y="25"/>
                        </a:lnTo>
                        <a:lnTo>
                          <a:pt x="171" y="25"/>
                        </a:lnTo>
                        <a:lnTo>
                          <a:pt x="169" y="25"/>
                        </a:lnTo>
                        <a:lnTo>
                          <a:pt x="168" y="24"/>
                        </a:lnTo>
                        <a:lnTo>
                          <a:pt x="168" y="23"/>
                        </a:lnTo>
                        <a:lnTo>
                          <a:pt x="169" y="21"/>
                        </a:lnTo>
                        <a:lnTo>
                          <a:pt x="170" y="19"/>
                        </a:lnTo>
                        <a:lnTo>
                          <a:pt x="172" y="17"/>
                        </a:lnTo>
                        <a:lnTo>
                          <a:pt x="174" y="15"/>
                        </a:lnTo>
                        <a:lnTo>
                          <a:pt x="177" y="12"/>
                        </a:lnTo>
                        <a:lnTo>
                          <a:pt x="180" y="10"/>
                        </a:lnTo>
                        <a:lnTo>
                          <a:pt x="183" y="8"/>
                        </a:lnTo>
                        <a:lnTo>
                          <a:pt x="186" y="6"/>
                        </a:lnTo>
                        <a:lnTo>
                          <a:pt x="189" y="5"/>
                        </a:lnTo>
                        <a:lnTo>
                          <a:pt x="193" y="4"/>
                        </a:lnTo>
                        <a:lnTo>
                          <a:pt x="196" y="4"/>
                        </a:lnTo>
                        <a:lnTo>
                          <a:pt x="199" y="4"/>
                        </a:lnTo>
                        <a:lnTo>
                          <a:pt x="201" y="4"/>
                        </a:lnTo>
                        <a:lnTo>
                          <a:pt x="203" y="4"/>
                        </a:lnTo>
                        <a:lnTo>
                          <a:pt x="204" y="5"/>
                        </a:lnTo>
                        <a:close/>
                        <a:moveTo>
                          <a:pt x="160" y="24"/>
                        </a:moveTo>
                        <a:lnTo>
                          <a:pt x="161" y="26"/>
                        </a:lnTo>
                        <a:lnTo>
                          <a:pt x="161" y="28"/>
                        </a:lnTo>
                        <a:lnTo>
                          <a:pt x="160" y="30"/>
                        </a:lnTo>
                        <a:lnTo>
                          <a:pt x="159" y="33"/>
                        </a:lnTo>
                        <a:lnTo>
                          <a:pt x="158" y="36"/>
                        </a:lnTo>
                        <a:lnTo>
                          <a:pt x="156" y="39"/>
                        </a:lnTo>
                        <a:lnTo>
                          <a:pt x="154" y="42"/>
                        </a:lnTo>
                        <a:lnTo>
                          <a:pt x="151" y="44"/>
                        </a:lnTo>
                        <a:lnTo>
                          <a:pt x="148" y="47"/>
                        </a:lnTo>
                        <a:lnTo>
                          <a:pt x="146" y="49"/>
                        </a:lnTo>
                        <a:lnTo>
                          <a:pt x="143" y="51"/>
                        </a:lnTo>
                        <a:lnTo>
                          <a:pt x="140" y="53"/>
                        </a:lnTo>
                        <a:lnTo>
                          <a:pt x="137" y="54"/>
                        </a:lnTo>
                        <a:lnTo>
                          <a:pt x="135" y="55"/>
                        </a:lnTo>
                        <a:lnTo>
                          <a:pt x="133" y="55"/>
                        </a:lnTo>
                        <a:lnTo>
                          <a:pt x="132" y="54"/>
                        </a:lnTo>
                        <a:lnTo>
                          <a:pt x="132" y="51"/>
                        </a:lnTo>
                        <a:lnTo>
                          <a:pt x="132" y="49"/>
                        </a:lnTo>
                        <a:lnTo>
                          <a:pt x="133" y="46"/>
                        </a:lnTo>
                        <a:lnTo>
                          <a:pt x="135" y="43"/>
                        </a:lnTo>
                        <a:lnTo>
                          <a:pt x="137" y="40"/>
                        </a:lnTo>
                        <a:lnTo>
                          <a:pt x="139" y="37"/>
                        </a:lnTo>
                        <a:lnTo>
                          <a:pt x="142" y="34"/>
                        </a:lnTo>
                        <a:lnTo>
                          <a:pt x="145" y="31"/>
                        </a:lnTo>
                        <a:lnTo>
                          <a:pt x="148" y="29"/>
                        </a:lnTo>
                        <a:lnTo>
                          <a:pt x="150" y="27"/>
                        </a:lnTo>
                        <a:lnTo>
                          <a:pt x="153" y="26"/>
                        </a:lnTo>
                        <a:lnTo>
                          <a:pt x="156" y="25"/>
                        </a:lnTo>
                        <a:lnTo>
                          <a:pt x="158" y="24"/>
                        </a:lnTo>
                        <a:lnTo>
                          <a:pt x="159" y="24"/>
                        </a:lnTo>
                        <a:lnTo>
                          <a:pt x="160" y="24"/>
                        </a:lnTo>
                        <a:close/>
                        <a:moveTo>
                          <a:pt x="128" y="58"/>
                        </a:moveTo>
                        <a:lnTo>
                          <a:pt x="129" y="59"/>
                        </a:lnTo>
                        <a:lnTo>
                          <a:pt x="129" y="61"/>
                        </a:lnTo>
                        <a:lnTo>
                          <a:pt x="128" y="64"/>
                        </a:lnTo>
                        <a:lnTo>
                          <a:pt x="127" y="66"/>
                        </a:lnTo>
                        <a:lnTo>
                          <a:pt x="125" y="69"/>
                        </a:lnTo>
                        <a:lnTo>
                          <a:pt x="123" y="73"/>
                        </a:lnTo>
                        <a:lnTo>
                          <a:pt x="121" y="76"/>
                        </a:lnTo>
                        <a:lnTo>
                          <a:pt x="118" y="79"/>
                        </a:lnTo>
                        <a:lnTo>
                          <a:pt x="115" y="82"/>
                        </a:lnTo>
                        <a:lnTo>
                          <a:pt x="112" y="84"/>
                        </a:lnTo>
                        <a:lnTo>
                          <a:pt x="109" y="86"/>
                        </a:lnTo>
                        <a:lnTo>
                          <a:pt x="106" y="88"/>
                        </a:lnTo>
                        <a:lnTo>
                          <a:pt x="103" y="89"/>
                        </a:lnTo>
                        <a:lnTo>
                          <a:pt x="101" y="89"/>
                        </a:lnTo>
                        <a:lnTo>
                          <a:pt x="99" y="89"/>
                        </a:lnTo>
                        <a:lnTo>
                          <a:pt x="98" y="88"/>
                        </a:lnTo>
                        <a:lnTo>
                          <a:pt x="97" y="87"/>
                        </a:lnTo>
                        <a:lnTo>
                          <a:pt x="97" y="85"/>
                        </a:lnTo>
                        <a:lnTo>
                          <a:pt x="98" y="83"/>
                        </a:lnTo>
                        <a:lnTo>
                          <a:pt x="99" y="80"/>
                        </a:lnTo>
                        <a:lnTo>
                          <a:pt x="101" y="78"/>
                        </a:lnTo>
                        <a:lnTo>
                          <a:pt x="103" y="74"/>
                        </a:lnTo>
                        <a:lnTo>
                          <a:pt x="105" y="70"/>
                        </a:lnTo>
                        <a:lnTo>
                          <a:pt x="107" y="67"/>
                        </a:lnTo>
                        <a:lnTo>
                          <a:pt x="110" y="65"/>
                        </a:lnTo>
                        <a:lnTo>
                          <a:pt x="113" y="63"/>
                        </a:lnTo>
                        <a:lnTo>
                          <a:pt x="116" y="61"/>
                        </a:lnTo>
                        <a:lnTo>
                          <a:pt x="119" y="60"/>
                        </a:lnTo>
                        <a:lnTo>
                          <a:pt x="123" y="59"/>
                        </a:lnTo>
                        <a:lnTo>
                          <a:pt x="125" y="58"/>
                        </a:lnTo>
                        <a:lnTo>
                          <a:pt x="127" y="58"/>
                        </a:lnTo>
                        <a:lnTo>
                          <a:pt x="128" y="58"/>
                        </a:lnTo>
                        <a:close/>
                        <a:moveTo>
                          <a:pt x="96" y="97"/>
                        </a:moveTo>
                        <a:lnTo>
                          <a:pt x="97" y="98"/>
                        </a:lnTo>
                        <a:lnTo>
                          <a:pt x="97" y="100"/>
                        </a:lnTo>
                        <a:lnTo>
                          <a:pt x="97" y="102"/>
                        </a:lnTo>
                        <a:lnTo>
                          <a:pt x="96" y="105"/>
                        </a:lnTo>
                        <a:lnTo>
                          <a:pt x="95" y="108"/>
                        </a:lnTo>
                        <a:lnTo>
                          <a:pt x="94" y="112"/>
                        </a:lnTo>
                        <a:lnTo>
                          <a:pt x="92" y="115"/>
                        </a:lnTo>
                        <a:lnTo>
                          <a:pt x="90" y="119"/>
                        </a:lnTo>
                        <a:lnTo>
                          <a:pt x="88" y="122"/>
                        </a:lnTo>
                        <a:lnTo>
                          <a:pt x="85" y="124"/>
                        </a:lnTo>
                        <a:lnTo>
                          <a:pt x="83" y="126"/>
                        </a:lnTo>
                        <a:lnTo>
                          <a:pt x="81" y="127"/>
                        </a:lnTo>
                        <a:lnTo>
                          <a:pt x="78" y="127"/>
                        </a:lnTo>
                        <a:lnTo>
                          <a:pt x="76" y="128"/>
                        </a:lnTo>
                        <a:lnTo>
                          <a:pt x="75" y="128"/>
                        </a:lnTo>
                        <a:lnTo>
                          <a:pt x="73" y="128"/>
                        </a:lnTo>
                        <a:lnTo>
                          <a:pt x="73" y="127"/>
                        </a:lnTo>
                        <a:lnTo>
                          <a:pt x="73" y="126"/>
                        </a:lnTo>
                        <a:lnTo>
                          <a:pt x="73" y="124"/>
                        </a:lnTo>
                        <a:lnTo>
                          <a:pt x="73" y="122"/>
                        </a:lnTo>
                        <a:lnTo>
                          <a:pt x="74" y="119"/>
                        </a:lnTo>
                        <a:lnTo>
                          <a:pt x="75" y="116"/>
                        </a:lnTo>
                        <a:lnTo>
                          <a:pt x="76" y="113"/>
                        </a:lnTo>
                        <a:lnTo>
                          <a:pt x="78" y="110"/>
                        </a:lnTo>
                        <a:lnTo>
                          <a:pt x="80" y="106"/>
                        </a:lnTo>
                        <a:lnTo>
                          <a:pt x="83" y="104"/>
                        </a:lnTo>
                        <a:lnTo>
                          <a:pt x="86" y="102"/>
                        </a:lnTo>
                        <a:lnTo>
                          <a:pt x="88" y="100"/>
                        </a:lnTo>
                        <a:lnTo>
                          <a:pt x="91" y="99"/>
                        </a:lnTo>
                        <a:lnTo>
                          <a:pt x="93" y="98"/>
                        </a:lnTo>
                        <a:lnTo>
                          <a:pt x="95" y="97"/>
                        </a:lnTo>
                        <a:lnTo>
                          <a:pt x="96" y="97"/>
                        </a:lnTo>
                        <a:close/>
                        <a:moveTo>
                          <a:pt x="69" y="139"/>
                        </a:moveTo>
                        <a:lnTo>
                          <a:pt x="70" y="140"/>
                        </a:lnTo>
                        <a:lnTo>
                          <a:pt x="71" y="142"/>
                        </a:lnTo>
                        <a:lnTo>
                          <a:pt x="71" y="145"/>
                        </a:lnTo>
                        <a:lnTo>
                          <a:pt x="71" y="148"/>
                        </a:lnTo>
                        <a:lnTo>
                          <a:pt x="71" y="151"/>
                        </a:lnTo>
                        <a:lnTo>
                          <a:pt x="70" y="155"/>
                        </a:lnTo>
                        <a:lnTo>
                          <a:pt x="69" y="159"/>
                        </a:lnTo>
                        <a:lnTo>
                          <a:pt x="67" y="162"/>
                        </a:lnTo>
                        <a:lnTo>
                          <a:pt x="66" y="166"/>
                        </a:lnTo>
                        <a:lnTo>
                          <a:pt x="65" y="168"/>
                        </a:lnTo>
                        <a:lnTo>
                          <a:pt x="63" y="171"/>
                        </a:lnTo>
                        <a:lnTo>
                          <a:pt x="60" y="173"/>
                        </a:lnTo>
                        <a:lnTo>
                          <a:pt x="57" y="174"/>
                        </a:lnTo>
                        <a:lnTo>
                          <a:pt x="55" y="175"/>
                        </a:lnTo>
                        <a:lnTo>
                          <a:pt x="52" y="175"/>
                        </a:lnTo>
                        <a:lnTo>
                          <a:pt x="50" y="175"/>
                        </a:lnTo>
                        <a:lnTo>
                          <a:pt x="50" y="173"/>
                        </a:lnTo>
                        <a:lnTo>
                          <a:pt x="49" y="172"/>
                        </a:lnTo>
                        <a:lnTo>
                          <a:pt x="49" y="169"/>
                        </a:lnTo>
                        <a:lnTo>
                          <a:pt x="50" y="167"/>
                        </a:lnTo>
                        <a:lnTo>
                          <a:pt x="51" y="164"/>
                        </a:lnTo>
                        <a:lnTo>
                          <a:pt x="52" y="161"/>
                        </a:lnTo>
                        <a:lnTo>
                          <a:pt x="53" y="157"/>
                        </a:lnTo>
                        <a:lnTo>
                          <a:pt x="55" y="153"/>
                        </a:lnTo>
                        <a:lnTo>
                          <a:pt x="57" y="150"/>
                        </a:lnTo>
                        <a:lnTo>
                          <a:pt x="59" y="147"/>
                        </a:lnTo>
                        <a:lnTo>
                          <a:pt x="61" y="144"/>
                        </a:lnTo>
                        <a:lnTo>
                          <a:pt x="63" y="142"/>
                        </a:lnTo>
                        <a:lnTo>
                          <a:pt x="64" y="139"/>
                        </a:lnTo>
                        <a:lnTo>
                          <a:pt x="66" y="138"/>
                        </a:lnTo>
                        <a:lnTo>
                          <a:pt x="68" y="138"/>
                        </a:lnTo>
                        <a:lnTo>
                          <a:pt x="69" y="139"/>
                        </a:lnTo>
                        <a:close/>
                        <a:moveTo>
                          <a:pt x="55" y="182"/>
                        </a:moveTo>
                        <a:lnTo>
                          <a:pt x="56" y="183"/>
                        </a:lnTo>
                        <a:lnTo>
                          <a:pt x="57" y="185"/>
                        </a:lnTo>
                        <a:lnTo>
                          <a:pt x="57" y="188"/>
                        </a:lnTo>
                        <a:lnTo>
                          <a:pt x="57" y="191"/>
                        </a:lnTo>
                        <a:lnTo>
                          <a:pt x="56" y="195"/>
                        </a:lnTo>
                        <a:lnTo>
                          <a:pt x="55" y="199"/>
                        </a:lnTo>
                        <a:lnTo>
                          <a:pt x="55" y="203"/>
                        </a:lnTo>
                        <a:lnTo>
                          <a:pt x="54" y="207"/>
                        </a:lnTo>
                        <a:lnTo>
                          <a:pt x="52" y="210"/>
                        </a:lnTo>
                        <a:lnTo>
                          <a:pt x="50" y="214"/>
                        </a:lnTo>
                        <a:lnTo>
                          <a:pt x="48" y="217"/>
                        </a:lnTo>
                        <a:lnTo>
                          <a:pt x="45" y="219"/>
                        </a:lnTo>
                        <a:lnTo>
                          <a:pt x="42" y="220"/>
                        </a:lnTo>
                        <a:lnTo>
                          <a:pt x="40" y="221"/>
                        </a:lnTo>
                        <a:lnTo>
                          <a:pt x="38" y="222"/>
                        </a:lnTo>
                        <a:lnTo>
                          <a:pt x="36" y="222"/>
                        </a:lnTo>
                        <a:lnTo>
                          <a:pt x="35" y="221"/>
                        </a:lnTo>
                        <a:lnTo>
                          <a:pt x="34" y="219"/>
                        </a:lnTo>
                        <a:lnTo>
                          <a:pt x="34" y="216"/>
                        </a:lnTo>
                        <a:lnTo>
                          <a:pt x="34" y="214"/>
                        </a:lnTo>
                        <a:lnTo>
                          <a:pt x="34" y="209"/>
                        </a:lnTo>
                        <a:lnTo>
                          <a:pt x="35" y="206"/>
                        </a:lnTo>
                        <a:lnTo>
                          <a:pt x="36" y="202"/>
                        </a:lnTo>
                        <a:lnTo>
                          <a:pt x="37" y="198"/>
                        </a:lnTo>
                        <a:lnTo>
                          <a:pt x="39" y="194"/>
                        </a:lnTo>
                        <a:lnTo>
                          <a:pt x="41" y="191"/>
                        </a:lnTo>
                        <a:lnTo>
                          <a:pt x="43" y="188"/>
                        </a:lnTo>
                        <a:lnTo>
                          <a:pt x="45" y="186"/>
                        </a:lnTo>
                        <a:lnTo>
                          <a:pt x="49" y="184"/>
                        </a:lnTo>
                        <a:lnTo>
                          <a:pt x="51" y="183"/>
                        </a:lnTo>
                        <a:lnTo>
                          <a:pt x="53" y="182"/>
                        </a:lnTo>
                        <a:lnTo>
                          <a:pt x="55" y="182"/>
                        </a:lnTo>
                        <a:close/>
                        <a:moveTo>
                          <a:pt x="34" y="228"/>
                        </a:moveTo>
                        <a:lnTo>
                          <a:pt x="36" y="229"/>
                        </a:lnTo>
                        <a:lnTo>
                          <a:pt x="37" y="231"/>
                        </a:lnTo>
                        <a:lnTo>
                          <a:pt x="37" y="233"/>
                        </a:lnTo>
                        <a:lnTo>
                          <a:pt x="38" y="236"/>
                        </a:lnTo>
                        <a:lnTo>
                          <a:pt x="37" y="240"/>
                        </a:lnTo>
                        <a:lnTo>
                          <a:pt x="37" y="243"/>
                        </a:lnTo>
                        <a:lnTo>
                          <a:pt x="36" y="247"/>
                        </a:lnTo>
                        <a:lnTo>
                          <a:pt x="34" y="251"/>
                        </a:lnTo>
                        <a:lnTo>
                          <a:pt x="33" y="254"/>
                        </a:lnTo>
                        <a:lnTo>
                          <a:pt x="31" y="258"/>
                        </a:lnTo>
                        <a:lnTo>
                          <a:pt x="29" y="261"/>
                        </a:lnTo>
                        <a:lnTo>
                          <a:pt x="27" y="263"/>
                        </a:lnTo>
                        <a:lnTo>
                          <a:pt x="25" y="265"/>
                        </a:lnTo>
                        <a:lnTo>
                          <a:pt x="23" y="266"/>
                        </a:lnTo>
                        <a:lnTo>
                          <a:pt x="21" y="267"/>
                        </a:lnTo>
                        <a:lnTo>
                          <a:pt x="19" y="267"/>
                        </a:lnTo>
                        <a:lnTo>
                          <a:pt x="17" y="266"/>
                        </a:lnTo>
                        <a:lnTo>
                          <a:pt x="16" y="264"/>
                        </a:lnTo>
                        <a:lnTo>
                          <a:pt x="16" y="261"/>
                        </a:lnTo>
                        <a:lnTo>
                          <a:pt x="15" y="258"/>
                        </a:lnTo>
                        <a:lnTo>
                          <a:pt x="16" y="255"/>
                        </a:lnTo>
                        <a:lnTo>
                          <a:pt x="16" y="251"/>
                        </a:lnTo>
                        <a:lnTo>
                          <a:pt x="17" y="247"/>
                        </a:lnTo>
                        <a:lnTo>
                          <a:pt x="19" y="243"/>
                        </a:lnTo>
                        <a:lnTo>
                          <a:pt x="20" y="239"/>
                        </a:lnTo>
                        <a:lnTo>
                          <a:pt x="22" y="236"/>
                        </a:lnTo>
                        <a:lnTo>
                          <a:pt x="24" y="233"/>
                        </a:lnTo>
                        <a:lnTo>
                          <a:pt x="27" y="231"/>
                        </a:lnTo>
                        <a:lnTo>
                          <a:pt x="29" y="229"/>
                        </a:lnTo>
                        <a:lnTo>
                          <a:pt x="31" y="228"/>
                        </a:lnTo>
                        <a:lnTo>
                          <a:pt x="33" y="227"/>
                        </a:lnTo>
                        <a:lnTo>
                          <a:pt x="34" y="228"/>
                        </a:lnTo>
                        <a:close/>
                        <a:moveTo>
                          <a:pt x="20" y="270"/>
                        </a:moveTo>
                        <a:lnTo>
                          <a:pt x="22" y="272"/>
                        </a:lnTo>
                        <a:lnTo>
                          <a:pt x="23" y="273"/>
                        </a:lnTo>
                        <a:lnTo>
                          <a:pt x="23" y="276"/>
                        </a:lnTo>
                        <a:lnTo>
                          <a:pt x="23" y="279"/>
                        </a:lnTo>
                        <a:lnTo>
                          <a:pt x="23" y="284"/>
                        </a:lnTo>
                        <a:lnTo>
                          <a:pt x="22" y="288"/>
                        </a:lnTo>
                        <a:lnTo>
                          <a:pt x="22" y="292"/>
                        </a:lnTo>
                        <a:lnTo>
                          <a:pt x="20" y="296"/>
                        </a:lnTo>
                        <a:lnTo>
                          <a:pt x="19" y="299"/>
                        </a:lnTo>
                        <a:lnTo>
                          <a:pt x="17" y="302"/>
                        </a:lnTo>
                        <a:lnTo>
                          <a:pt x="15" y="305"/>
                        </a:lnTo>
                        <a:lnTo>
                          <a:pt x="13" y="307"/>
                        </a:lnTo>
                        <a:lnTo>
                          <a:pt x="10" y="308"/>
                        </a:lnTo>
                        <a:lnTo>
                          <a:pt x="8" y="309"/>
                        </a:lnTo>
                        <a:lnTo>
                          <a:pt x="6" y="310"/>
                        </a:lnTo>
                        <a:lnTo>
                          <a:pt x="4" y="310"/>
                        </a:lnTo>
                        <a:lnTo>
                          <a:pt x="2" y="309"/>
                        </a:lnTo>
                        <a:lnTo>
                          <a:pt x="1" y="308"/>
                        </a:lnTo>
                        <a:lnTo>
                          <a:pt x="0" y="305"/>
                        </a:lnTo>
                        <a:lnTo>
                          <a:pt x="0" y="302"/>
                        </a:lnTo>
                        <a:lnTo>
                          <a:pt x="0" y="299"/>
                        </a:lnTo>
                        <a:lnTo>
                          <a:pt x="1" y="295"/>
                        </a:lnTo>
                        <a:lnTo>
                          <a:pt x="2" y="291"/>
                        </a:lnTo>
                        <a:lnTo>
                          <a:pt x="4" y="287"/>
                        </a:lnTo>
                        <a:lnTo>
                          <a:pt x="5" y="283"/>
                        </a:lnTo>
                        <a:lnTo>
                          <a:pt x="7" y="279"/>
                        </a:lnTo>
                        <a:lnTo>
                          <a:pt x="9" y="276"/>
                        </a:lnTo>
                        <a:lnTo>
                          <a:pt x="11" y="274"/>
                        </a:lnTo>
                        <a:lnTo>
                          <a:pt x="14" y="272"/>
                        </a:lnTo>
                        <a:lnTo>
                          <a:pt x="16" y="271"/>
                        </a:lnTo>
                        <a:lnTo>
                          <a:pt x="19" y="270"/>
                        </a:lnTo>
                        <a:lnTo>
                          <a:pt x="20" y="27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0" name="Freeform 1298"/>
                  <p:cNvSpPr>
                    <a:spLocks noEditPoints="1"/>
                  </p:cNvSpPr>
                  <p:nvPr/>
                </p:nvSpPr>
                <p:spPr bwMode="auto">
                  <a:xfrm>
                    <a:off x="1489" y="2435"/>
                    <a:ext cx="21" cy="11"/>
                  </a:xfrm>
                  <a:custGeom>
                    <a:avLst/>
                    <a:gdLst>
                      <a:gd name="T0" fmla="*/ 0 w 272"/>
                      <a:gd name="T1" fmla="*/ 0 h 134"/>
                      <a:gd name="T2" fmla="*/ 0 w 272"/>
                      <a:gd name="T3" fmla="*/ 0 h 134"/>
                      <a:gd name="T4" fmla="*/ 0 w 272"/>
                      <a:gd name="T5" fmla="*/ 0 h 134"/>
                      <a:gd name="T6" fmla="*/ 0 w 272"/>
                      <a:gd name="T7" fmla="*/ 0 h 134"/>
                      <a:gd name="T8" fmla="*/ 0 w 272"/>
                      <a:gd name="T9" fmla="*/ 0 h 134"/>
                      <a:gd name="T10" fmla="*/ 0 w 272"/>
                      <a:gd name="T11" fmla="*/ 0 h 134"/>
                      <a:gd name="T12" fmla="*/ 0 w 272"/>
                      <a:gd name="T13" fmla="*/ 0 h 134"/>
                      <a:gd name="T14" fmla="*/ 0 w 272"/>
                      <a:gd name="T15" fmla="*/ 0 h 134"/>
                      <a:gd name="T16" fmla="*/ 0 w 272"/>
                      <a:gd name="T17" fmla="*/ 0 h 134"/>
                      <a:gd name="T18" fmla="*/ 0 w 272"/>
                      <a:gd name="T19" fmla="*/ 0 h 134"/>
                      <a:gd name="T20" fmla="*/ 0 w 272"/>
                      <a:gd name="T21" fmla="*/ 0 h 134"/>
                      <a:gd name="T22" fmla="*/ 0 w 272"/>
                      <a:gd name="T23" fmla="*/ 0 h 134"/>
                      <a:gd name="T24" fmla="*/ 0 w 272"/>
                      <a:gd name="T25" fmla="*/ 0 h 134"/>
                      <a:gd name="T26" fmla="*/ 0 w 272"/>
                      <a:gd name="T27" fmla="*/ 0 h 134"/>
                      <a:gd name="T28" fmla="*/ 0 w 272"/>
                      <a:gd name="T29" fmla="*/ 0 h 134"/>
                      <a:gd name="T30" fmla="*/ 0 w 272"/>
                      <a:gd name="T31" fmla="*/ 0 h 134"/>
                      <a:gd name="T32" fmla="*/ 0 w 272"/>
                      <a:gd name="T33" fmla="*/ 0 h 134"/>
                      <a:gd name="T34" fmla="*/ 0 w 272"/>
                      <a:gd name="T35" fmla="*/ 0 h 134"/>
                      <a:gd name="T36" fmla="*/ 0 w 272"/>
                      <a:gd name="T37" fmla="*/ 0 h 134"/>
                      <a:gd name="T38" fmla="*/ 0 w 272"/>
                      <a:gd name="T39" fmla="*/ 0 h 134"/>
                      <a:gd name="T40" fmla="*/ 0 w 272"/>
                      <a:gd name="T41" fmla="*/ 0 h 134"/>
                      <a:gd name="T42" fmla="*/ 0 w 272"/>
                      <a:gd name="T43" fmla="*/ 0 h 134"/>
                      <a:gd name="T44" fmla="*/ 0 w 272"/>
                      <a:gd name="T45" fmla="*/ 0 h 134"/>
                      <a:gd name="T46" fmla="*/ 0 w 272"/>
                      <a:gd name="T47" fmla="*/ 0 h 134"/>
                      <a:gd name="T48" fmla="*/ 0 w 272"/>
                      <a:gd name="T49" fmla="*/ 0 h 134"/>
                      <a:gd name="T50" fmla="*/ 0 w 272"/>
                      <a:gd name="T51" fmla="*/ 0 h 134"/>
                      <a:gd name="T52" fmla="*/ 0 w 272"/>
                      <a:gd name="T53" fmla="*/ 0 h 134"/>
                      <a:gd name="T54" fmla="*/ 0 w 272"/>
                      <a:gd name="T55" fmla="*/ 0 h 134"/>
                      <a:gd name="T56" fmla="*/ 0 w 272"/>
                      <a:gd name="T57" fmla="*/ 0 h 134"/>
                      <a:gd name="T58" fmla="*/ 0 w 272"/>
                      <a:gd name="T59" fmla="*/ 0 h 134"/>
                      <a:gd name="T60" fmla="*/ 0 w 272"/>
                      <a:gd name="T61" fmla="*/ 0 h 134"/>
                      <a:gd name="T62" fmla="*/ 0 w 272"/>
                      <a:gd name="T63" fmla="*/ 0 h 134"/>
                      <a:gd name="T64" fmla="*/ 0 w 272"/>
                      <a:gd name="T65" fmla="*/ 0 h 134"/>
                      <a:gd name="T66" fmla="*/ 0 w 272"/>
                      <a:gd name="T67" fmla="*/ 0 h 134"/>
                      <a:gd name="T68" fmla="*/ 0 w 272"/>
                      <a:gd name="T69" fmla="*/ 0 h 134"/>
                      <a:gd name="T70" fmla="*/ 0 w 272"/>
                      <a:gd name="T71" fmla="*/ 0 h 134"/>
                      <a:gd name="T72" fmla="*/ 0 w 272"/>
                      <a:gd name="T73" fmla="*/ 0 h 134"/>
                      <a:gd name="T74" fmla="*/ 0 w 272"/>
                      <a:gd name="T75" fmla="*/ 0 h 134"/>
                      <a:gd name="T76" fmla="*/ 0 w 272"/>
                      <a:gd name="T77" fmla="*/ 0 h 134"/>
                      <a:gd name="T78" fmla="*/ 0 w 272"/>
                      <a:gd name="T79" fmla="*/ 0 h 134"/>
                      <a:gd name="T80" fmla="*/ 0 w 272"/>
                      <a:gd name="T81" fmla="*/ 0 h 134"/>
                      <a:gd name="T82" fmla="*/ 0 w 272"/>
                      <a:gd name="T83" fmla="*/ 0 h 134"/>
                      <a:gd name="T84" fmla="*/ 0 w 272"/>
                      <a:gd name="T85" fmla="*/ 0 h 134"/>
                      <a:gd name="T86" fmla="*/ 0 w 272"/>
                      <a:gd name="T87" fmla="*/ 0 h 134"/>
                      <a:gd name="T88" fmla="*/ 0 w 272"/>
                      <a:gd name="T89" fmla="*/ 0 h 134"/>
                      <a:gd name="T90" fmla="*/ 0 w 272"/>
                      <a:gd name="T91" fmla="*/ 0 h 134"/>
                      <a:gd name="T92" fmla="*/ 0 w 272"/>
                      <a:gd name="T93" fmla="*/ 0 h 134"/>
                      <a:gd name="T94" fmla="*/ 0 w 272"/>
                      <a:gd name="T95" fmla="*/ 0 h 134"/>
                      <a:gd name="T96" fmla="*/ 0 w 272"/>
                      <a:gd name="T97" fmla="*/ 0 h 134"/>
                      <a:gd name="T98" fmla="*/ 0 w 272"/>
                      <a:gd name="T99" fmla="*/ 0 h 134"/>
                      <a:gd name="T100" fmla="*/ 0 w 272"/>
                      <a:gd name="T101" fmla="*/ 0 h 134"/>
                      <a:gd name="T102" fmla="*/ 0 w 272"/>
                      <a:gd name="T103" fmla="*/ 0 h 134"/>
                      <a:gd name="T104" fmla="*/ 0 w 272"/>
                      <a:gd name="T105" fmla="*/ 0 h 134"/>
                      <a:gd name="T106" fmla="*/ 0 w 272"/>
                      <a:gd name="T107" fmla="*/ 0 h 134"/>
                      <a:gd name="T108" fmla="*/ 0 w 272"/>
                      <a:gd name="T109" fmla="*/ 0 h 134"/>
                      <a:gd name="T110" fmla="*/ 0 w 272"/>
                      <a:gd name="T111" fmla="*/ 0 h 134"/>
                      <a:gd name="T112" fmla="*/ 0 w 272"/>
                      <a:gd name="T113" fmla="*/ 0 h 1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2"/>
                      <a:gd name="T172" fmla="*/ 0 h 134"/>
                      <a:gd name="T173" fmla="*/ 272 w 272"/>
                      <a:gd name="T174" fmla="*/ 134 h 1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2" h="134">
                        <a:moveTo>
                          <a:pt x="24" y="102"/>
                        </a:moveTo>
                        <a:lnTo>
                          <a:pt x="25" y="103"/>
                        </a:lnTo>
                        <a:lnTo>
                          <a:pt x="26" y="104"/>
                        </a:lnTo>
                        <a:lnTo>
                          <a:pt x="25" y="107"/>
                        </a:lnTo>
                        <a:lnTo>
                          <a:pt x="25" y="110"/>
                        </a:lnTo>
                        <a:lnTo>
                          <a:pt x="24" y="113"/>
                        </a:lnTo>
                        <a:lnTo>
                          <a:pt x="22" y="117"/>
                        </a:lnTo>
                        <a:lnTo>
                          <a:pt x="20" y="121"/>
                        </a:lnTo>
                        <a:lnTo>
                          <a:pt x="18" y="125"/>
                        </a:lnTo>
                        <a:lnTo>
                          <a:pt x="16" y="128"/>
                        </a:lnTo>
                        <a:lnTo>
                          <a:pt x="13" y="130"/>
                        </a:lnTo>
                        <a:lnTo>
                          <a:pt x="11" y="132"/>
                        </a:lnTo>
                        <a:lnTo>
                          <a:pt x="8" y="133"/>
                        </a:lnTo>
                        <a:lnTo>
                          <a:pt x="6" y="134"/>
                        </a:lnTo>
                        <a:lnTo>
                          <a:pt x="4" y="134"/>
                        </a:lnTo>
                        <a:lnTo>
                          <a:pt x="2" y="134"/>
                        </a:lnTo>
                        <a:lnTo>
                          <a:pt x="1" y="134"/>
                        </a:lnTo>
                        <a:lnTo>
                          <a:pt x="0" y="134"/>
                        </a:lnTo>
                        <a:lnTo>
                          <a:pt x="0" y="132"/>
                        </a:lnTo>
                        <a:lnTo>
                          <a:pt x="0" y="130"/>
                        </a:lnTo>
                        <a:lnTo>
                          <a:pt x="0" y="128"/>
                        </a:lnTo>
                        <a:lnTo>
                          <a:pt x="1" y="125"/>
                        </a:lnTo>
                        <a:lnTo>
                          <a:pt x="2" y="122"/>
                        </a:lnTo>
                        <a:lnTo>
                          <a:pt x="4" y="118"/>
                        </a:lnTo>
                        <a:lnTo>
                          <a:pt x="6" y="114"/>
                        </a:lnTo>
                        <a:lnTo>
                          <a:pt x="8" y="111"/>
                        </a:lnTo>
                        <a:lnTo>
                          <a:pt x="11" y="108"/>
                        </a:lnTo>
                        <a:lnTo>
                          <a:pt x="14" y="106"/>
                        </a:lnTo>
                        <a:lnTo>
                          <a:pt x="16" y="104"/>
                        </a:lnTo>
                        <a:lnTo>
                          <a:pt x="19" y="103"/>
                        </a:lnTo>
                        <a:lnTo>
                          <a:pt x="21" y="102"/>
                        </a:lnTo>
                        <a:lnTo>
                          <a:pt x="23" y="102"/>
                        </a:lnTo>
                        <a:lnTo>
                          <a:pt x="24" y="102"/>
                        </a:lnTo>
                        <a:close/>
                        <a:moveTo>
                          <a:pt x="59" y="61"/>
                        </a:moveTo>
                        <a:lnTo>
                          <a:pt x="59" y="63"/>
                        </a:lnTo>
                        <a:lnTo>
                          <a:pt x="59" y="65"/>
                        </a:lnTo>
                        <a:lnTo>
                          <a:pt x="58" y="68"/>
                        </a:lnTo>
                        <a:lnTo>
                          <a:pt x="56" y="71"/>
                        </a:lnTo>
                        <a:lnTo>
                          <a:pt x="54" y="74"/>
                        </a:lnTo>
                        <a:lnTo>
                          <a:pt x="52" y="76"/>
                        </a:lnTo>
                        <a:lnTo>
                          <a:pt x="50" y="79"/>
                        </a:lnTo>
                        <a:lnTo>
                          <a:pt x="47" y="82"/>
                        </a:lnTo>
                        <a:lnTo>
                          <a:pt x="44" y="86"/>
                        </a:lnTo>
                        <a:lnTo>
                          <a:pt x="41" y="88"/>
                        </a:lnTo>
                        <a:lnTo>
                          <a:pt x="38" y="90"/>
                        </a:lnTo>
                        <a:lnTo>
                          <a:pt x="35" y="92"/>
                        </a:lnTo>
                        <a:lnTo>
                          <a:pt x="32" y="93"/>
                        </a:lnTo>
                        <a:lnTo>
                          <a:pt x="30" y="93"/>
                        </a:lnTo>
                        <a:lnTo>
                          <a:pt x="28" y="93"/>
                        </a:lnTo>
                        <a:lnTo>
                          <a:pt x="27" y="93"/>
                        </a:lnTo>
                        <a:lnTo>
                          <a:pt x="27" y="92"/>
                        </a:lnTo>
                        <a:lnTo>
                          <a:pt x="26" y="90"/>
                        </a:lnTo>
                        <a:lnTo>
                          <a:pt x="27" y="87"/>
                        </a:lnTo>
                        <a:lnTo>
                          <a:pt x="28" y="84"/>
                        </a:lnTo>
                        <a:lnTo>
                          <a:pt x="29" y="81"/>
                        </a:lnTo>
                        <a:lnTo>
                          <a:pt x="31" y="78"/>
                        </a:lnTo>
                        <a:lnTo>
                          <a:pt x="34" y="75"/>
                        </a:lnTo>
                        <a:lnTo>
                          <a:pt x="37" y="72"/>
                        </a:lnTo>
                        <a:lnTo>
                          <a:pt x="40" y="69"/>
                        </a:lnTo>
                        <a:lnTo>
                          <a:pt x="43" y="66"/>
                        </a:lnTo>
                        <a:lnTo>
                          <a:pt x="46" y="64"/>
                        </a:lnTo>
                        <a:lnTo>
                          <a:pt x="49" y="62"/>
                        </a:lnTo>
                        <a:lnTo>
                          <a:pt x="52" y="61"/>
                        </a:lnTo>
                        <a:lnTo>
                          <a:pt x="54" y="61"/>
                        </a:lnTo>
                        <a:lnTo>
                          <a:pt x="56" y="61"/>
                        </a:lnTo>
                        <a:lnTo>
                          <a:pt x="59" y="61"/>
                        </a:lnTo>
                        <a:close/>
                        <a:moveTo>
                          <a:pt x="91" y="26"/>
                        </a:moveTo>
                        <a:lnTo>
                          <a:pt x="92" y="27"/>
                        </a:lnTo>
                        <a:lnTo>
                          <a:pt x="92" y="29"/>
                        </a:lnTo>
                        <a:lnTo>
                          <a:pt x="92" y="31"/>
                        </a:lnTo>
                        <a:lnTo>
                          <a:pt x="90" y="34"/>
                        </a:lnTo>
                        <a:lnTo>
                          <a:pt x="89" y="37"/>
                        </a:lnTo>
                        <a:lnTo>
                          <a:pt x="87" y="40"/>
                        </a:lnTo>
                        <a:lnTo>
                          <a:pt x="85" y="43"/>
                        </a:lnTo>
                        <a:lnTo>
                          <a:pt x="82" y="46"/>
                        </a:lnTo>
                        <a:lnTo>
                          <a:pt x="79" y="49"/>
                        </a:lnTo>
                        <a:lnTo>
                          <a:pt x="77" y="51"/>
                        </a:lnTo>
                        <a:lnTo>
                          <a:pt x="74" y="53"/>
                        </a:lnTo>
                        <a:lnTo>
                          <a:pt x="71" y="55"/>
                        </a:lnTo>
                        <a:lnTo>
                          <a:pt x="68" y="56"/>
                        </a:lnTo>
                        <a:lnTo>
                          <a:pt x="66" y="57"/>
                        </a:lnTo>
                        <a:lnTo>
                          <a:pt x="63" y="57"/>
                        </a:lnTo>
                        <a:lnTo>
                          <a:pt x="62" y="57"/>
                        </a:lnTo>
                        <a:lnTo>
                          <a:pt x="61" y="55"/>
                        </a:lnTo>
                        <a:lnTo>
                          <a:pt x="61" y="53"/>
                        </a:lnTo>
                        <a:lnTo>
                          <a:pt x="62" y="51"/>
                        </a:lnTo>
                        <a:lnTo>
                          <a:pt x="63" y="48"/>
                        </a:lnTo>
                        <a:lnTo>
                          <a:pt x="65" y="45"/>
                        </a:lnTo>
                        <a:lnTo>
                          <a:pt x="67" y="42"/>
                        </a:lnTo>
                        <a:lnTo>
                          <a:pt x="70" y="39"/>
                        </a:lnTo>
                        <a:lnTo>
                          <a:pt x="73" y="36"/>
                        </a:lnTo>
                        <a:lnTo>
                          <a:pt x="75" y="33"/>
                        </a:lnTo>
                        <a:lnTo>
                          <a:pt x="78" y="30"/>
                        </a:lnTo>
                        <a:lnTo>
                          <a:pt x="80" y="28"/>
                        </a:lnTo>
                        <a:lnTo>
                          <a:pt x="83" y="27"/>
                        </a:lnTo>
                        <a:lnTo>
                          <a:pt x="86" y="26"/>
                        </a:lnTo>
                        <a:lnTo>
                          <a:pt x="88" y="25"/>
                        </a:lnTo>
                        <a:lnTo>
                          <a:pt x="90" y="26"/>
                        </a:lnTo>
                        <a:lnTo>
                          <a:pt x="91" y="26"/>
                        </a:lnTo>
                        <a:close/>
                        <a:moveTo>
                          <a:pt x="138" y="5"/>
                        </a:moveTo>
                        <a:lnTo>
                          <a:pt x="138" y="6"/>
                        </a:lnTo>
                        <a:lnTo>
                          <a:pt x="137" y="8"/>
                        </a:lnTo>
                        <a:lnTo>
                          <a:pt x="136" y="10"/>
                        </a:lnTo>
                        <a:lnTo>
                          <a:pt x="134" y="13"/>
                        </a:lnTo>
                        <a:lnTo>
                          <a:pt x="132" y="15"/>
                        </a:lnTo>
                        <a:lnTo>
                          <a:pt x="127" y="18"/>
                        </a:lnTo>
                        <a:lnTo>
                          <a:pt x="124" y="20"/>
                        </a:lnTo>
                        <a:lnTo>
                          <a:pt x="120" y="22"/>
                        </a:lnTo>
                        <a:lnTo>
                          <a:pt x="117" y="24"/>
                        </a:lnTo>
                        <a:lnTo>
                          <a:pt x="113" y="25"/>
                        </a:lnTo>
                        <a:lnTo>
                          <a:pt x="110" y="26"/>
                        </a:lnTo>
                        <a:lnTo>
                          <a:pt x="107" y="27"/>
                        </a:lnTo>
                        <a:lnTo>
                          <a:pt x="104" y="27"/>
                        </a:lnTo>
                        <a:lnTo>
                          <a:pt x="102" y="26"/>
                        </a:lnTo>
                        <a:lnTo>
                          <a:pt x="100" y="26"/>
                        </a:lnTo>
                        <a:lnTo>
                          <a:pt x="99" y="25"/>
                        </a:lnTo>
                        <a:lnTo>
                          <a:pt x="99" y="23"/>
                        </a:lnTo>
                        <a:lnTo>
                          <a:pt x="99" y="22"/>
                        </a:lnTo>
                        <a:lnTo>
                          <a:pt x="100" y="19"/>
                        </a:lnTo>
                        <a:lnTo>
                          <a:pt x="102" y="17"/>
                        </a:lnTo>
                        <a:lnTo>
                          <a:pt x="105" y="15"/>
                        </a:lnTo>
                        <a:lnTo>
                          <a:pt x="108" y="12"/>
                        </a:lnTo>
                        <a:lnTo>
                          <a:pt x="111" y="10"/>
                        </a:lnTo>
                        <a:lnTo>
                          <a:pt x="114" y="8"/>
                        </a:lnTo>
                        <a:lnTo>
                          <a:pt x="117" y="6"/>
                        </a:lnTo>
                        <a:lnTo>
                          <a:pt x="121" y="5"/>
                        </a:lnTo>
                        <a:lnTo>
                          <a:pt x="124" y="4"/>
                        </a:lnTo>
                        <a:lnTo>
                          <a:pt x="128" y="3"/>
                        </a:lnTo>
                        <a:lnTo>
                          <a:pt x="132" y="3"/>
                        </a:lnTo>
                        <a:lnTo>
                          <a:pt x="134" y="3"/>
                        </a:lnTo>
                        <a:lnTo>
                          <a:pt x="136" y="4"/>
                        </a:lnTo>
                        <a:lnTo>
                          <a:pt x="138" y="5"/>
                        </a:lnTo>
                        <a:close/>
                        <a:moveTo>
                          <a:pt x="184" y="10"/>
                        </a:moveTo>
                        <a:lnTo>
                          <a:pt x="183" y="11"/>
                        </a:lnTo>
                        <a:lnTo>
                          <a:pt x="182" y="12"/>
                        </a:lnTo>
                        <a:lnTo>
                          <a:pt x="180" y="13"/>
                        </a:lnTo>
                        <a:lnTo>
                          <a:pt x="177" y="14"/>
                        </a:lnTo>
                        <a:lnTo>
                          <a:pt x="174" y="15"/>
                        </a:lnTo>
                        <a:lnTo>
                          <a:pt x="170" y="16"/>
                        </a:lnTo>
                        <a:lnTo>
                          <a:pt x="166" y="16"/>
                        </a:lnTo>
                        <a:lnTo>
                          <a:pt x="162" y="16"/>
                        </a:lnTo>
                        <a:lnTo>
                          <a:pt x="158" y="15"/>
                        </a:lnTo>
                        <a:lnTo>
                          <a:pt x="154" y="15"/>
                        </a:lnTo>
                        <a:lnTo>
                          <a:pt x="151" y="14"/>
                        </a:lnTo>
                        <a:lnTo>
                          <a:pt x="148" y="12"/>
                        </a:lnTo>
                        <a:lnTo>
                          <a:pt x="146" y="11"/>
                        </a:lnTo>
                        <a:lnTo>
                          <a:pt x="144" y="9"/>
                        </a:lnTo>
                        <a:lnTo>
                          <a:pt x="143" y="8"/>
                        </a:lnTo>
                        <a:lnTo>
                          <a:pt x="143" y="6"/>
                        </a:lnTo>
                        <a:lnTo>
                          <a:pt x="143" y="5"/>
                        </a:lnTo>
                        <a:lnTo>
                          <a:pt x="144" y="4"/>
                        </a:lnTo>
                        <a:lnTo>
                          <a:pt x="146" y="3"/>
                        </a:lnTo>
                        <a:lnTo>
                          <a:pt x="149" y="2"/>
                        </a:lnTo>
                        <a:lnTo>
                          <a:pt x="152" y="2"/>
                        </a:lnTo>
                        <a:lnTo>
                          <a:pt x="156" y="1"/>
                        </a:lnTo>
                        <a:lnTo>
                          <a:pt x="160" y="1"/>
                        </a:lnTo>
                        <a:lnTo>
                          <a:pt x="164" y="0"/>
                        </a:lnTo>
                        <a:lnTo>
                          <a:pt x="168" y="1"/>
                        </a:lnTo>
                        <a:lnTo>
                          <a:pt x="172" y="1"/>
                        </a:lnTo>
                        <a:lnTo>
                          <a:pt x="175" y="2"/>
                        </a:lnTo>
                        <a:lnTo>
                          <a:pt x="178" y="4"/>
                        </a:lnTo>
                        <a:lnTo>
                          <a:pt x="180" y="5"/>
                        </a:lnTo>
                        <a:lnTo>
                          <a:pt x="182" y="7"/>
                        </a:lnTo>
                        <a:lnTo>
                          <a:pt x="183" y="8"/>
                        </a:lnTo>
                        <a:lnTo>
                          <a:pt x="184" y="10"/>
                        </a:lnTo>
                        <a:close/>
                        <a:moveTo>
                          <a:pt x="232" y="19"/>
                        </a:moveTo>
                        <a:lnTo>
                          <a:pt x="232" y="20"/>
                        </a:lnTo>
                        <a:lnTo>
                          <a:pt x="230" y="21"/>
                        </a:lnTo>
                        <a:lnTo>
                          <a:pt x="228" y="22"/>
                        </a:lnTo>
                        <a:lnTo>
                          <a:pt x="225" y="22"/>
                        </a:lnTo>
                        <a:lnTo>
                          <a:pt x="222" y="23"/>
                        </a:lnTo>
                        <a:lnTo>
                          <a:pt x="218" y="22"/>
                        </a:lnTo>
                        <a:lnTo>
                          <a:pt x="214" y="22"/>
                        </a:lnTo>
                        <a:lnTo>
                          <a:pt x="211" y="20"/>
                        </a:lnTo>
                        <a:lnTo>
                          <a:pt x="207" y="19"/>
                        </a:lnTo>
                        <a:lnTo>
                          <a:pt x="204" y="18"/>
                        </a:lnTo>
                        <a:lnTo>
                          <a:pt x="200" y="17"/>
                        </a:lnTo>
                        <a:lnTo>
                          <a:pt x="197" y="15"/>
                        </a:lnTo>
                        <a:lnTo>
                          <a:pt x="194" y="13"/>
                        </a:lnTo>
                        <a:lnTo>
                          <a:pt x="192" y="12"/>
                        </a:lnTo>
                        <a:lnTo>
                          <a:pt x="191" y="10"/>
                        </a:lnTo>
                        <a:lnTo>
                          <a:pt x="191" y="8"/>
                        </a:lnTo>
                        <a:lnTo>
                          <a:pt x="192" y="7"/>
                        </a:lnTo>
                        <a:lnTo>
                          <a:pt x="193" y="6"/>
                        </a:lnTo>
                        <a:lnTo>
                          <a:pt x="195" y="5"/>
                        </a:lnTo>
                        <a:lnTo>
                          <a:pt x="198" y="5"/>
                        </a:lnTo>
                        <a:lnTo>
                          <a:pt x="201" y="4"/>
                        </a:lnTo>
                        <a:lnTo>
                          <a:pt x="206" y="4"/>
                        </a:lnTo>
                        <a:lnTo>
                          <a:pt x="210" y="5"/>
                        </a:lnTo>
                        <a:lnTo>
                          <a:pt x="214" y="5"/>
                        </a:lnTo>
                        <a:lnTo>
                          <a:pt x="218" y="6"/>
                        </a:lnTo>
                        <a:lnTo>
                          <a:pt x="221" y="8"/>
                        </a:lnTo>
                        <a:lnTo>
                          <a:pt x="225" y="9"/>
                        </a:lnTo>
                        <a:lnTo>
                          <a:pt x="228" y="11"/>
                        </a:lnTo>
                        <a:lnTo>
                          <a:pt x="230" y="13"/>
                        </a:lnTo>
                        <a:lnTo>
                          <a:pt x="231" y="15"/>
                        </a:lnTo>
                        <a:lnTo>
                          <a:pt x="232" y="17"/>
                        </a:lnTo>
                        <a:lnTo>
                          <a:pt x="232" y="19"/>
                        </a:lnTo>
                        <a:close/>
                        <a:moveTo>
                          <a:pt x="272" y="52"/>
                        </a:moveTo>
                        <a:lnTo>
                          <a:pt x="271" y="53"/>
                        </a:lnTo>
                        <a:lnTo>
                          <a:pt x="269" y="53"/>
                        </a:lnTo>
                        <a:lnTo>
                          <a:pt x="267" y="53"/>
                        </a:lnTo>
                        <a:lnTo>
                          <a:pt x="264" y="52"/>
                        </a:lnTo>
                        <a:lnTo>
                          <a:pt x="261" y="50"/>
                        </a:lnTo>
                        <a:lnTo>
                          <a:pt x="257" y="48"/>
                        </a:lnTo>
                        <a:lnTo>
                          <a:pt x="254" y="46"/>
                        </a:lnTo>
                        <a:lnTo>
                          <a:pt x="251" y="43"/>
                        </a:lnTo>
                        <a:lnTo>
                          <a:pt x="248" y="40"/>
                        </a:lnTo>
                        <a:lnTo>
                          <a:pt x="245" y="37"/>
                        </a:lnTo>
                        <a:lnTo>
                          <a:pt x="243" y="34"/>
                        </a:lnTo>
                        <a:lnTo>
                          <a:pt x="242" y="31"/>
                        </a:lnTo>
                        <a:lnTo>
                          <a:pt x="240" y="28"/>
                        </a:lnTo>
                        <a:lnTo>
                          <a:pt x="240" y="25"/>
                        </a:lnTo>
                        <a:lnTo>
                          <a:pt x="239" y="23"/>
                        </a:lnTo>
                        <a:lnTo>
                          <a:pt x="240" y="22"/>
                        </a:lnTo>
                        <a:lnTo>
                          <a:pt x="241" y="21"/>
                        </a:lnTo>
                        <a:lnTo>
                          <a:pt x="242" y="21"/>
                        </a:lnTo>
                        <a:lnTo>
                          <a:pt x="245" y="22"/>
                        </a:lnTo>
                        <a:lnTo>
                          <a:pt x="247" y="23"/>
                        </a:lnTo>
                        <a:lnTo>
                          <a:pt x="250" y="24"/>
                        </a:lnTo>
                        <a:lnTo>
                          <a:pt x="254" y="26"/>
                        </a:lnTo>
                        <a:lnTo>
                          <a:pt x="257" y="28"/>
                        </a:lnTo>
                        <a:lnTo>
                          <a:pt x="260" y="31"/>
                        </a:lnTo>
                        <a:lnTo>
                          <a:pt x="263" y="33"/>
                        </a:lnTo>
                        <a:lnTo>
                          <a:pt x="266" y="36"/>
                        </a:lnTo>
                        <a:lnTo>
                          <a:pt x="268" y="40"/>
                        </a:lnTo>
                        <a:lnTo>
                          <a:pt x="270" y="43"/>
                        </a:lnTo>
                        <a:lnTo>
                          <a:pt x="271" y="46"/>
                        </a:lnTo>
                        <a:lnTo>
                          <a:pt x="272" y="49"/>
                        </a:lnTo>
                        <a:lnTo>
                          <a:pt x="272" y="51"/>
                        </a:lnTo>
                        <a:lnTo>
                          <a:pt x="272" y="5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1" name="Freeform 1299"/>
                  <p:cNvSpPr>
                    <a:spLocks noEditPoints="1"/>
                  </p:cNvSpPr>
                  <p:nvPr/>
                </p:nvSpPr>
                <p:spPr bwMode="auto">
                  <a:xfrm>
                    <a:off x="1490" y="2417"/>
                    <a:ext cx="21" cy="30"/>
                  </a:xfrm>
                  <a:custGeom>
                    <a:avLst/>
                    <a:gdLst>
                      <a:gd name="T0" fmla="*/ 0 w 273"/>
                      <a:gd name="T1" fmla="*/ 0 h 388"/>
                      <a:gd name="T2" fmla="*/ 0 w 273"/>
                      <a:gd name="T3" fmla="*/ 0 h 388"/>
                      <a:gd name="T4" fmla="*/ 0 w 273"/>
                      <a:gd name="T5" fmla="*/ 0 h 388"/>
                      <a:gd name="T6" fmla="*/ 0 w 273"/>
                      <a:gd name="T7" fmla="*/ 0 h 388"/>
                      <a:gd name="T8" fmla="*/ 0 w 273"/>
                      <a:gd name="T9" fmla="*/ 0 h 388"/>
                      <a:gd name="T10" fmla="*/ 0 w 273"/>
                      <a:gd name="T11" fmla="*/ 0 h 388"/>
                      <a:gd name="T12" fmla="*/ 0 w 273"/>
                      <a:gd name="T13" fmla="*/ 0 h 388"/>
                      <a:gd name="T14" fmla="*/ 0 w 273"/>
                      <a:gd name="T15" fmla="*/ 0 h 388"/>
                      <a:gd name="T16" fmla="*/ 0 w 273"/>
                      <a:gd name="T17" fmla="*/ 0 h 388"/>
                      <a:gd name="T18" fmla="*/ 0 w 273"/>
                      <a:gd name="T19" fmla="*/ 0 h 388"/>
                      <a:gd name="T20" fmla="*/ 0 w 273"/>
                      <a:gd name="T21" fmla="*/ 0 h 388"/>
                      <a:gd name="T22" fmla="*/ 0 w 273"/>
                      <a:gd name="T23" fmla="*/ 0 h 388"/>
                      <a:gd name="T24" fmla="*/ 0 w 273"/>
                      <a:gd name="T25" fmla="*/ 0 h 388"/>
                      <a:gd name="T26" fmla="*/ 0 w 273"/>
                      <a:gd name="T27" fmla="*/ 0 h 388"/>
                      <a:gd name="T28" fmla="*/ 0 w 273"/>
                      <a:gd name="T29" fmla="*/ 0 h 388"/>
                      <a:gd name="T30" fmla="*/ 0 w 273"/>
                      <a:gd name="T31" fmla="*/ 0 h 388"/>
                      <a:gd name="T32" fmla="*/ 0 w 273"/>
                      <a:gd name="T33" fmla="*/ 0 h 388"/>
                      <a:gd name="T34" fmla="*/ 0 w 273"/>
                      <a:gd name="T35" fmla="*/ 0 h 388"/>
                      <a:gd name="T36" fmla="*/ 0 w 273"/>
                      <a:gd name="T37" fmla="*/ 0 h 388"/>
                      <a:gd name="T38" fmla="*/ 0 w 273"/>
                      <a:gd name="T39" fmla="*/ 0 h 388"/>
                      <a:gd name="T40" fmla="*/ 0 w 273"/>
                      <a:gd name="T41" fmla="*/ 0 h 388"/>
                      <a:gd name="T42" fmla="*/ 0 w 273"/>
                      <a:gd name="T43" fmla="*/ 0 h 388"/>
                      <a:gd name="T44" fmla="*/ 0 w 273"/>
                      <a:gd name="T45" fmla="*/ 0 h 388"/>
                      <a:gd name="T46" fmla="*/ 0 w 273"/>
                      <a:gd name="T47" fmla="*/ 0 h 388"/>
                      <a:gd name="T48" fmla="*/ 0 w 273"/>
                      <a:gd name="T49" fmla="*/ 0 h 388"/>
                      <a:gd name="T50" fmla="*/ 0 w 273"/>
                      <a:gd name="T51" fmla="*/ 0 h 388"/>
                      <a:gd name="T52" fmla="*/ 0 w 273"/>
                      <a:gd name="T53" fmla="*/ 0 h 388"/>
                      <a:gd name="T54" fmla="*/ 0 w 273"/>
                      <a:gd name="T55" fmla="*/ 0 h 388"/>
                      <a:gd name="T56" fmla="*/ 0 w 273"/>
                      <a:gd name="T57" fmla="*/ 0 h 388"/>
                      <a:gd name="T58" fmla="*/ 0 w 273"/>
                      <a:gd name="T59" fmla="*/ 0 h 388"/>
                      <a:gd name="T60" fmla="*/ 0 w 273"/>
                      <a:gd name="T61" fmla="*/ 0 h 388"/>
                      <a:gd name="T62" fmla="*/ 0 w 273"/>
                      <a:gd name="T63" fmla="*/ 0 h 388"/>
                      <a:gd name="T64" fmla="*/ 0 w 273"/>
                      <a:gd name="T65" fmla="*/ 0 h 388"/>
                      <a:gd name="T66" fmla="*/ 0 w 273"/>
                      <a:gd name="T67" fmla="*/ 0 h 388"/>
                      <a:gd name="T68" fmla="*/ 0 w 273"/>
                      <a:gd name="T69" fmla="*/ 0 h 388"/>
                      <a:gd name="T70" fmla="*/ 0 w 273"/>
                      <a:gd name="T71" fmla="*/ 0 h 388"/>
                      <a:gd name="T72" fmla="*/ 0 w 273"/>
                      <a:gd name="T73" fmla="*/ 0 h 388"/>
                      <a:gd name="T74" fmla="*/ 0 w 273"/>
                      <a:gd name="T75" fmla="*/ 0 h 388"/>
                      <a:gd name="T76" fmla="*/ 0 w 273"/>
                      <a:gd name="T77" fmla="*/ 0 h 388"/>
                      <a:gd name="T78" fmla="*/ 0 w 273"/>
                      <a:gd name="T79" fmla="*/ 0 h 388"/>
                      <a:gd name="T80" fmla="*/ 0 w 273"/>
                      <a:gd name="T81" fmla="*/ 0 h 388"/>
                      <a:gd name="T82" fmla="*/ 0 w 273"/>
                      <a:gd name="T83" fmla="*/ 0 h 388"/>
                      <a:gd name="T84" fmla="*/ 0 w 273"/>
                      <a:gd name="T85" fmla="*/ 0 h 388"/>
                      <a:gd name="T86" fmla="*/ 0 w 273"/>
                      <a:gd name="T87" fmla="*/ 0 h 388"/>
                      <a:gd name="T88" fmla="*/ 0 w 273"/>
                      <a:gd name="T89" fmla="*/ 0 h 388"/>
                      <a:gd name="T90" fmla="*/ 0 w 273"/>
                      <a:gd name="T91" fmla="*/ 0 h 388"/>
                      <a:gd name="T92" fmla="*/ 0 w 273"/>
                      <a:gd name="T93" fmla="*/ 0 h 388"/>
                      <a:gd name="T94" fmla="*/ 0 w 273"/>
                      <a:gd name="T95" fmla="*/ 0 h 388"/>
                      <a:gd name="T96" fmla="*/ 0 w 273"/>
                      <a:gd name="T97" fmla="*/ 0 h 388"/>
                      <a:gd name="T98" fmla="*/ 0 w 273"/>
                      <a:gd name="T99" fmla="*/ 0 h 388"/>
                      <a:gd name="T100" fmla="*/ 0 w 273"/>
                      <a:gd name="T101" fmla="*/ 0 h 388"/>
                      <a:gd name="T102" fmla="*/ 0 w 273"/>
                      <a:gd name="T103" fmla="*/ 0 h 388"/>
                      <a:gd name="T104" fmla="*/ 0 w 273"/>
                      <a:gd name="T105" fmla="*/ 0 h 388"/>
                      <a:gd name="T106" fmla="*/ 0 w 273"/>
                      <a:gd name="T107" fmla="*/ 0 h 388"/>
                      <a:gd name="T108" fmla="*/ 0 w 273"/>
                      <a:gd name="T109" fmla="*/ 0 h 388"/>
                      <a:gd name="T110" fmla="*/ 0 w 273"/>
                      <a:gd name="T111" fmla="*/ 0 h 388"/>
                      <a:gd name="T112" fmla="*/ 0 w 273"/>
                      <a:gd name="T113" fmla="*/ 0 h 388"/>
                      <a:gd name="T114" fmla="*/ 0 w 273"/>
                      <a:gd name="T115" fmla="*/ 0 h 388"/>
                      <a:gd name="T116" fmla="*/ 0 w 273"/>
                      <a:gd name="T117" fmla="*/ 0 h 388"/>
                      <a:gd name="T118" fmla="*/ 0 w 273"/>
                      <a:gd name="T119" fmla="*/ 0 h 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3"/>
                      <a:gd name="T181" fmla="*/ 0 h 388"/>
                      <a:gd name="T182" fmla="*/ 273 w 273"/>
                      <a:gd name="T183" fmla="*/ 388 h 3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3" h="388">
                        <a:moveTo>
                          <a:pt x="273" y="31"/>
                        </a:moveTo>
                        <a:lnTo>
                          <a:pt x="273" y="32"/>
                        </a:lnTo>
                        <a:lnTo>
                          <a:pt x="271" y="33"/>
                        </a:lnTo>
                        <a:lnTo>
                          <a:pt x="269" y="33"/>
                        </a:lnTo>
                        <a:lnTo>
                          <a:pt x="265" y="32"/>
                        </a:lnTo>
                        <a:lnTo>
                          <a:pt x="262" y="32"/>
                        </a:lnTo>
                        <a:lnTo>
                          <a:pt x="258" y="31"/>
                        </a:lnTo>
                        <a:lnTo>
                          <a:pt x="255" y="30"/>
                        </a:lnTo>
                        <a:lnTo>
                          <a:pt x="251" y="28"/>
                        </a:lnTo>
                        <a:lnTo>
                          <a:pt x="247" y="26"/>
                        </a:lnTo>
                        <a:lnTo>
                          <a:pt x="243" y="24"/>
                        </a:lnTo>
                        <a:lnTo>
                          <a:pt x="241" y="20"/>
                        </a:lnTo>
                        <a:lnTo>
                          <a:pt x="238" y="18"/>
                        </a:lnTo>
                        <a:lnTo>
                          <a:pt x="236" y="15"/>
                        </a:lnTo>
                        <a:lnTo>
                          <a:pt x="235" y="13"/>
                        </a:lnTo>
                        <a:lnTo>
                          <a:pt x="234" y="11"/>
                        </a:lnTo>
                        <a:lnTo>
                          <a:pt x="234" y="10"/>
                        </a:lnTo>
                        <a:lnTo>
                          <a:pt x="235" y="9"/>
                        </a:lnTo>
                        <a:lnTo>
                          <a:pt x="236" y="9"/>
                        </a:lnTo>
                        <a:lnTo>
                          <a:pt x="239" y="9"/>
                        </a:lnTo>
                        <a:lnTo>
                          <a:pt x="242" y="9"/>
                        </a:lnTo>
                        <a:lnTo>
                          <a:pt x="245" y="10"/>
                        </a:lnTo>
                        <a:lnTo>
                          <a:pt x="248" y="10"/>
                        </a:lnTo>
                        <a:lnTo>
                          <a:pt x="252" y="12"/>
                        </a:lnTo>
                        <a:lnTo>
                          <a:pt x="255" y="13"/>
                        </a:lnTo>
                        <a:lnTo>
                          <a:pt x="259" y="15"/>
                        </a:lnTo>
                        <a:lnTo>
                          <a:pt x="263" y="17"/>
                        </a:lnTo>
                        <a:lnTo>
                          <a:pt x="266" y="20"/>
                        </a:lnTo>
                        <a:lnTo>
                          <a:pt x="269" y="23"/>
                        </a:lnTo>
                        <a:lnTo>
                          <a:pt x="271" y="26"/>
                        </a:lnTo>
                        <a:lnTo>
                          <a:pt x="273" y="28"/>
                        </a:lnTo>
                        <a:lnTo>
                          <a:pt x="273" y="30"/>
                        </a:lnTo>
                        <a:lnTo>
                          <a:pt x="273" y="31"/>
                        </a:lnTo>
                        <a:close/>
                        <a:moveTo>
                          <a:pt x="226" y="7"/>
                        </a:moveTo>
                        <a:lnTo>
                          <a:pt x="226" y="9"/>
                        </a:lnTo>
                        <a:lnTo>
                          <a:pt x="225" y="11"/>
                        </a:lnTo>
                        <a:lnTo>
                          <a:pt x="223" y="12"/>
                        </a:lnTo>
                        <a:lnTo>
                          <a:pt x="220" y="13"/>
                        </a:lnTo>
                        <a:lnTo>
                          <a:pt x="217" y="15"/>
                        </a:lnTo>
                        <a:lnTo>
                          <a:pt x="213" y="16"/>
                        </a:lnTo>
                        <a:lnTo>
                          <a:pt x="210" y="16"/>
                        </a:lnTo>
                        <a:lnTo>
                          <a:pt x="206" y="16"/>
                        </a:lnTo>
                        <a:lnTo>
                          <a:pt x="202" y="16"/>
                        </a:lnTo>
                        <a:lnTo>
                          <a:pt x="198" y="16"/>
                        </a:lnTo>
                        <a:lnTo>
                          <a:pt x="194" y="15"/>
                        </a:lnTo>
                        <a:lnTo>
                          <a:pt x="191" y="14"/>
                        </a:lnTo>
                        <a:lnTo>
                          <a:pt x="188" y="13"/>
                        </a:lnTo>
                        <a:lnTo>
                          <a:pt x="186" y="12"/>
                        </a:lnTo>
                        <a:lnTo>
                          <a:pt x="184" y="10"/>
                        </a:lnTo>
                        <a:lnTo>
                          <a:pt x="184" y="9"/>
                        </a:lnTo>
                        <a:lnTo>
                          <a:pt x="184" y="7"/>
                        </a:lnTo>
                        <a:lnTo>
                          <a:pt x="185" y="6"/>
                        </a:lnTo>
                        <a:lnTo>
                          <a:pt x="187" y="4"/>
                        </a:lnTo>
                        <a:lnTo>
                          <a:pt x="189" y="3"/>
                        </a:lnTo>
                        <a:lnTo>
                          <a:pt x="192" y="2"/>
                        </a:lnTo>
                        <a:lnTo>
                          <a:pt x="197" y="1"/>
                        </a:lnTo>
                        <a:lnTo>
                          <a:pt x="201" y="0"/>
                        </a:lnTo>
                        <a:lnTo>
                          <a:pt x="205" y="0"/>
                        </a:lnTo>
                        <a:lnTo>
                          <a:pt x="209" y="0"/>
                        </a:lnTo>
                        <a:lnTo>
                          <a:pt x="213" y="0"/>
                        </a:lnTo>
                        <a:lnTo>
                          <a:pt x="216" y="1"/>
                        </a:lnTo>
                        <a:lnTo>
                          <a:pt x="219" y="2"/>
                        </a:lnTo>
                        <a:lnTo>
                          <a:pt x="222" y="3"/>
                        </a:lnTo>
                        <a:lnTo>
                          <a:pt x="224" y="5"/>
                        </a:lnTo>
                        <a:lnTo>
                          <a:pt x="226" y="6"/>
                        </a:lnTo>
                        <a:lnTo>
                          <a:pt x="226" y="7"/>
                        </a:lnTo>
                        <a:close/>
                        <a:moveTo>
                          <a:pt x="176" y="12"/>
                        </a:moveTo>
                        <a:lnTo>
                          <a:pt x="176" y="13"/>
                        </a:lnTo>
                        <a:lnTo>
                          <a:pt x="175" y="15"/>
                        </a:lnTo>
                        <a:lnTo>
                          <a:pt x="173" y="17"/>
                        </a:lnTo>
                        <a:lnTo>
                          <a:pt x="171" y="18"/>
                        </a:lnTo>
                        <a:lnTo>
                          <a:pt x="168" y="20"/>
                        </a:lnTo>
                        <a:lnTo>
                          <a:pt x="164" y="23"/>
                        </a:lnTo>
                        <a:lnTo>
                          <a:pt x="160" y="24"/>
                        </a:lnTo>
                        <a:lnTo>
                          <a:pt x="156" y="25"/>
                        </a:lnTo>
                        <a:lnTo>
                          <a:pt x="152" y="25"/>
                        </a:lnTo>
                        <a:lnTo>
                          <a:pt x="149" y="25"/>
                        </a:lnTo>
                        <a:lnTo>
                          <a:pt x="145" y="25"/>
                        </a:lnTo>
                        <a:lnTo>
                          <a:pt x="142" y="24"/>
                        </a:lnTo>
                        <a:lnTo>
                          <a:pt x="140" y="24"/>
                        </a:lnTo>
                        <a:lnTo>
                          <a:pt x="137" y="23"/>
                        </a:lnTo>
                        <a:lnTo>
                          <a:pt x="136" y="21"/>
                        </a:lnTo>
                        <a:lnTo>
                          <a:pt x="135" y="19"/>
                        </a:lnTo>
                        <a:lnTo>
                          <a:pt x="135" y="18"/>
                        </a:lnTo>
                        <a:lnTo>
                          <a:pt x="137" y="17"/>
                        </a:lnTo>
                        <a:lnTo>
                          <a:pt x="138" y="15"/>
                        </a:lnTo>
                        <a:lnTo>
                          <a:pt x="141" y="14"/>
                        </a:lnTo>
                        <a:lnTo>
                          <a:pt x="144" y="12"/>
                        </a:lnTo>
                        <a:lnTo>
                          <a:pt x="147" y="11"/>
                        </a:lnTo>
                        <a:lnTo>
                          <a:pt x="151" y="10"/>
                        </a:lnTo>
                        <a:lnTo>
                          <a:pt x="155" y="9"/>
                        </a:lnTo>
                        <a:lnTo>
                          <a:pt x="159" y="8"/>
                        </a:lnTo>
                        <a:lnTo>
                          <a:pt x="163" y="7"/>
                        </a:lnTo>
                        <a:lnTo>
                          <a:pt x="166" y="8"/>
                        </a:lnTo>
                        <a:lnTo>
                          <a:pt x="170" y="8"/>
                        </a:lnTo>
                        <a:lnTo>
                          <a:pt x="172" y="9"/>
                        </a:lnTo>
                        <a:lnTo>
                          <a:pt x="174" y="10"/>
                        </a:lnTo>
                        <a:lnTo>
                          <a:pt x="176" y="11"/>
                        </a:lnTo>
                        <a:lnTo>
                          <a:pt x="176" y="12"/>
                        </a:lnTo>
                        <a:close/>
                        <a:moveTo>
                          <a:pt x="130" y="19"/>
                        </a:moveTo>
                        <a:lnTo>
                          <a:pt x="131" y="20"/>
                        </a:lnTo>
                        <a:lnTo>
                          <a:pt x="130" y="23"/>
                        </a:lnTo>
                        <a:lnTo>
                          <a:pt x="130" y="25"/>
                        </a:lnTo>
                        <a:lnTo>
                          <a:pt x="128" y="28"/>
                        </a:lnTo>
                        <a:lnTo>
                          <a:pt x="127" y="31"/>
                        </a:lnTo>
                        <a:lnTo>
                          <a:pt x="125" y="34"/>
                        </a:lnTo>
                        <a:lnTo>
                          <a:pt x="121" y="37"/>
                        </a:lnTo>
                        <a:lnTo>
                          <a:pt x="119" y="40"/>
                        </a:lnTo>
                        <a:lnTo>
                          <a:pt x="115" y="43"/>
                        </a:lnTo>
                        <a:lnTo>
                          <a:pt x="112" y="45"/>
                        </a:lnTo>
                        <a:lnTo>
                          <a:pt x="109" y="47"/>
                        </a:lnTo>
                        <a:lnTo>
                          <a:pt x="106" y="48"/>
                        </a:lnTo>
                        <a:lnTo>
                          <a:pt x="103" y="49"/>
                        </a:lnTo>
                        <a:lnTo>
                          <a:pt x="101" y="50"/>
                        </a:lnTo>
                        <a:lnTo>
                          <a:pt x="99" y="50"/>
                        </a:lnTo>
                        <a:lnTo>
                          <a:pt x="97" y="49"/>
                        </a:lnTo>
                        <a:lnTo>
                          <a:pt x="97" y="48"/>
                        </a:lnTo>
                        <a:lnTo>
                          <a:pt x="97" y="46"/>
                        </a:lnTo>
                        <a:lnTo>
                          <a:pt x="98" y="44"/>
                        </a:lnTo>
                        <a:lnTo>
                          <a:pt x="99" y="41"/>
                        </a:lnTo>
                        <a:lnTo>
                          <a:pt x="101" y="38"/>
                        </a:lnTo>
                        <a:lnTo>
                          <a:pt x="103" y="35"/>
                        </a:lnTo>
                        <a:lnTo>
                          <a:pt x="105" y="31"/>
                        </a:lnTo>
                        <a:lnTo>
                          <a:pt x="108" y="28"/>
                        </a:lnTo>
                        <a:lnTo>
                          <a:pt x="111" y="25"/>
                        </a:lnTo>
                        <a:lnTo>
                          <a:pt x="114" y="23"/>
                        </a:lnTo>
                        <a:lnTo>
                          <a:pt x="117" y="20"/>
                        </a:lnTo>
                        <a:lnTo>
                          <a:pt x="120" y="19"/>
                        </a:lnTo>
                        <a:lnTo>
                          <a:pt x="123" y="18"/>
                        </a:lnTo>
                        <a:lnTo>
                          <a:pt x="127" y="18"/>
                        </a:lnTo>
                        <a:lnTo>
                          <a:pt x="129" y="19"/>
                        </a:lnTo>
                        <a:lnTo>
                          <a:pt x="130" y="19"/>
                        </a:lnTo>
                        <a:close/>
                        <a:moveTo>
                          <a:pt x="90" y="53"/>
                        </a:moveTo>
                        <a:lnTo>
                          <a:pt x="91" y="54"/>
                        </a:lnTo>
                        <a:lnTo>
                          <a:pt x="92" y="55"/>
                        </a:lnTo>
                        <a:lnTo>
                          <a:pt x="92" y="58"/>
                        </a:lnTo>
                        <a:lnTo>
                          <a:pt x="92" y="61"/>
                        </a:lnTo>
                        <a:lnTo>
                          <a:pt x="91" y="64"/>
                        </a:lnTo>
                        <a:lnTo>
                          <a:pt x="90" y="68"/>
                        </a:lnTo>
                        <a:lnTo>
                          <a:pt x="88" y="71"/>
                        </a:lnTo>
                        <a:lnTo>
                          <a:pt x="87" y="75"/>
                        </a:lnTo>
                        <a:lnTo>
                          <a:pt x="84" y="79"/>
                        </a:lnTo>
                        <a:lnTo>
                          <a:pt x="82" y="82"/>
                        </a:lnTo>
                        <a:lnTo>
                          <a:pt x="79" y="85"/>
                        </a:lnTo>
                        <a:lnTo>
                          <a:pt x="77" y="87"/>
                        </a:lnTo>
                        <a:lnTo>
                          <a:pt x="75" y="89"/>
                        </a:lnTo>
                        <a:lnTo>
                          <a:pt x="73" y="90"/>
                        </a:lnTo>
                        <a:lnTo>
                          <a:pt x="72" y="92"/>
                        </a:lnTo>
                        <a:lnTo>
                          <a:pt x="71" y="92"/>
                        </a:lnTo>
                        <a:lnTo>
                          <a:pt x="70" y="89"/>
                        </a:lnTo>
                        <a:lnTo>
                          <a:pt x="69" y="87"/>
                        </a:lnTo>
                        <a:lnTo>
                          <a:pt x="69" y="84"/>
                        </a:lnTo>
                        <a:lnTo>
                          <a:pt x="69" y="81"/>
                        </a:lnTo>
                        <a:lnTo>
                          <a:pt x="70" y="78"/>
                        </a:lnTo>
                        <a:lnTo>
                          <a:pt x="71" y="74"/>
                        </a:lnTo>
                        <a:lnTo>
                          <a:pt x="72" y="70"/>
                        </a:lnTo>
                        <a:lnTo>
                          <a:pt x="73" y="66"/>
                        </a:lnTo>
                        <a:lnTo>
                          <a:pt x="75" y="63"/>
                        </a:lnTo>
                        <a:lnTo>
                          <a:pt x="78" y="60"/>
                        </a:lnTo>
                        <a:lnTo>
                          <a:pt x="80" y="57"/>
                        </a:lnTo>
                        <a:lnTo>
                          <a:pt x="82" y="55"/>
                        </a:lnTo>
                        <a:lnTo>
                          <a:pt x="85" y="53"/>
                        </a:lnTo>
                        <a:lnTo>
                          <a:pt x="87" y="52"/>
                        </a:lnTo>
                        <a:lnTo>
                          <a:pt x="88" y="52"/>
                        </a:lnTo>
                        <a:lnTo>
                          <a:pt x="90" y="53"/>
                        </a:lnTo>
                        <a:close/>
                        <a:moveTo>
                          <a:pt x="68" y="96"/>
                        </a:moveTo>
                        <a:lnTo>
                          <a:pt x="69" y="97"/>
                        </a:lnTo>
                        <a:lnTo>
                          <a:pt x="69" y="99"/>
                        </a:lnTo>
                        <a:lnTo>
                          <a:pt x="69" y="102"/>
                        </a:lnTo>
                        <a:lnTo>
                          <a:pt x="69" y="105"/>
                        </a:lnTo>
                        <a:lnTo>
                          <a:pt x="68" y="108"/>
                        </a:lnTo>
                        <a:lnTo>
                          <a:pt x="67" y="112"/>
                        </a:lnTo>
                        <a:lnTo>
                          <a:pt x="65" y="116"/>
                        </a:lnTo>
                        <a:lnTo>
                          <a:pt x="64" y="119"/>
                        </a:lnTo>
                        <a:lnTo>
                          <a:pt x="62" y="123"/>
                        </a:lnTo>
                        <a:lnTo>
                          <a:pt x="60" y="126"/>
                        </a:lnTo>
                        <a:lnTo>
                          <a:pt x="57" y="129"/>
                        </a:lnTo>
                        <a:lnTo>
                          <a:pt x="55" y="131"/>
                        </a:lnTo>
                        <a:lnTo>
                          <a:pt x="52" y="133"/>
                        </a:lnTo>
                        <a:lnTo>
                          <a:pt x="49" y="134"/>
                        </a:lnTo>
                        <a:lnTo>
                          <a:pt x="47" y="135"/>
                        </a:lnTo>
                        <a:lnTo>
                          <a:pt x="46" y="135"/>
                        </a:lnTo>
                        <a:lnTo>
                          <a:pt x="44" y="133"/>
                        </a:lnTo>
                        <a:lnTo>
                          <a:pt x="44" y="132"/>
                        </a:lnTo>
                        <a:lnTo>
                          <a:pt x="44" y="129"/>
                        </a:lnTo>
                        <a:lnTo>
                          <a:pt x="44" y="126"/>
                        </a:lnTo>
                        <a:lnTo>
                          <a:pt x="45" y="123"/>
                        </a:lnTo>
                        <a:lnTo>
                          <a:pt x="46" y="119"/>
                        </a:lnTo>
                        <a:lnTo>
                          <a:pt x="47" y="115"/>
                        </a:lnTo>
                        <a:lnTo>
                          <a:pt x="49" y="112"/>
                        </a:lnTo>
                        <a:lnTo>
                          <a:pt x="52" y="108"/>
                        </a:lnTo>
                        <a:lnTo>
                          <a:pt x="55" y="105"/>
                        </a:lnTo>
                        <a:lnTo>
                          <a:pt x="58" y="102"/>
                        </a:lnTo>
                        <a:lnTo>
                          <a:pt x="60" y="100"/>
                        </a:lnTo>
                        <a:lnTo>
                          <a:pt x="63" y="98"/>
                        </a:lnTo>
                        <a:lnTo>
                          <a:pt x="65" y="97"/>
                        </a:lnTo>
                        <a:lnTo>
                          <a:pt x="67" y="96"/>
                        </a:lnTo>
                        <a:lnTo>
                          <a:pt x="68" y="96"/>
                        </a:lnTo>
                        <a:close/>
                        <a:moveTo>
                          <a:pt x="46" y="144"/>
                        </a:moveTo>
                        <a:lnTo>
                          <a:pt x="47" y="144"/>
                        </a:lnTo>
                        <a:lnTo>
                          <a:pt x="48" y="146"/>
                        </a:lnTo>
                        <a:lnTo>
                          <a:pt x="48" y="148"/>
                        </a:lnTo>
                        <a:lnTo>
                          <a:pt x="48" y="151"/>
                        </a:lnTo>
                        <a:lnTo>
                          <a:pt x="48" y="155"/>
                        </a:lnTo>
                        <a:lnTo>
                          <a:pt x="48" y="159"/>
                        </a:lnTo>
                        <a:lnTo>
                          <a:pt x="47" y="165"/>
                        </a:lnTo>
                        <a:lnTo>
                          <a:pt x="46" y="169"/>
                        </a:lnTo>
                        <a:lnTo>
                          <a:pt x="44" y="172"/>
                        </a:lnTo>
                        <a:lnTo>
                          <a:pt x="42" y="175"/>
                        </a:lnTo>
                        <a:lnTo>
                          <a:pt x="40" y="177"/>
                        </a:lnTo>
                        <a:lnTo>
                          <a:pt x="38" y="179"/>
                        </a:lnTo>
                        <a:lnTo>
                          <a:pt x="36" y="180"/>
                        </a:lnTo>
                        <a:lnTo>
                          <a:pt x="34" y="181"/>
                        </a:lnTo>
                        <a:lnTo>
                          <a:pt x="32" y="181"/>
                        </a:lnTo>
                        <a:lnTo>
                          <a:pt x="31" y="181"/>
                        </a:lnTo>
                        <a:lnTo>
                          <a:pt x="30" y="181"/>
                        </a:lnTo>
                        <a:lnTo>
                          <a:pt x="29" y="180"/>
                        </a:lnTo>
                        <a:lnTo>
                          <a:pt x="28" y="178"/>
                        </a:lnTo>
                        <a:lnTo>
                          <a:pt x="28" y="176"/>
                        </a:lnTo>
                        <a:lnTo>
                          <a:pt x="28" y="173"/>
                        </a:lnTo>
                        <a:lnTo>
                          <a:pt x="29" y="170"/>
                        </a:lnTo>
                        <a:lnTo>
                          <a:pt x="30" y="166"/>
                        </a:lnTo>
                        <a:lnTo>
                          <a:pt x="31" y="162"/>
                        </a:lnTo>
                        <a:lnTo>
                          <a:pt x="32" y="157"/>
                        </a:lnTo>
                        <a:lnTo>
                          <a:pt x="34" y="153"/>
                        </a:lnTo>
                        <a:lnTo>
                          <a:pt x="36" y="151"/>
                        </a:lnTo>
                        <a:lnTo>
                          <a:pt x="38" y="148"/>
                        </a:lnTo>
                        <a:lnTo>
                          <a:pt x="40" y="146"/>
                        </a:lnTo>
                        <a:lnTo>
                          <a:pt x="43" y="145"/>
                        </a:lnTo>
                        <a:lnTo>
                          <a:pt x="44" y="144"/>
                        </a:lnTo>
                        <a:lnTo>
                          <a:pt x="46" y="144"/>
                        </a:lnTo>
                        <a:close/>
                        <a:moveTo>
                          <a:pt x="29" y="194"/>
                        </a:moveTo>
                        <a:lnTo>
                          <a:pt x="31" y="195"/>
                        </a:lnTo>
                        <a:lnTo>
                          <a:pt x="32" y="196"/>
                        </a:lnTo>
                        <a:lnTo>
                          <a:pt x="33" y="199"/>
                        </a:lnTo>
                        <a:lnTo>
                          <a:pt x="34" y="202"/>
                        </a:lnTo>
                        <a:lnTo>
                          <a:pt x="35" y="205"/>
                        </a:lnTo>
                        <a:lnTo>
                          <a:pt x="35" y="209"/>
                        </a:lnTo>
                        <a:lnTo>
                          <a:pt x="34" y="214"/>
                        </a:lnTo>
                        <a:lnTo>
                          <a:pt x="34" y="218"/>
                        </a:lnTo>
                        <a:lnTo>
                          <a:pt x="33" y="222"/>
                        </a:lnTo>
                        <a:lnTo>
                          <a:pt x="32" y="225"/>
                        </a:lnTo>
                        <a:lnTo>
                          <a:pt x="30" y="229"/>
                        </a:lnTo>
                        <a:lnTo>
                          <a:pt x="28" y="232"/>
                        </a:lnTo>
                        <a:lnTo>
                          <a:pt x="25" y="234"/>
                        </a:lnTo>
                        <a:lnTo>
                          <a:pt x="23" y="235"/>
                        </a:lnTo>
                        <a:lnTo>
                          <a:pt x="20" y="236"/>
                        </a:lnTo>
                        <a:lnTo>
                          <a:pt x="18" y="236"/>
                        </a:lnTo>
                        <a:lnTo>
                          <a:pt x="17" y="235"/>
                        </a:lnTo>
                        <a:lnTo>
                          <a:pt x="16" y="234"/>
                        </a:lnTo>
                        <a:lnTo>
                          <a:pt x="15" y="232"/>
                        </a:lnTo>
                        <a:lnTo>
                          <a:pt x="15" y="228"/>
                        </a:lnTo>
                        <a:lnTo>
                          <a:pt x="15" y="225"/>
                        </a:lnTo>
                        <a:lnTo>
                          <a:pt x="16" y="221"/>
                        </a:lnTo>
                        <a:lnTo>
                          <a:pt x="16" y="218"/>
                        </a:lnTo>
                        <a:lnTo>
                          <a:pt x="17" y="213"/>
                        </a:lnTo>
                        <a:lnTo>
                          <a:pt x="18" y="209"/>
                        </a:lnTo>
                        <a:lnTo>
                          <a:pt x="19" y="205"/>
                        </a:lnTo>
                        <a:lnTo>
                          <a:pt x="20" y="202"/>
                        </a:lnTo>
                        <a:lnTo>
                          <a:pt x="22" y="199"/>
                        </a:lnTo>
                        <a:lnTo>
                          <a:pt x="24" y="197"/>
                        </a:lnTo>
                        <a:lnTo>
                          <a:pt x="25" y="195"/>
                        </a:lnTo>
                        <a:lnTo>
                          <a:pt x="27" y="194"/>
                        </a:lnTo>
                        <a:lnTo>
                          <a:pt x="29" y="194"/>
                        </a:lnTo>
                        <a:close/>
                        <a:moveTo>
                          <a:pt x="26" y="244"/>
                        </a:moveTo>
                        <a:lnTo>
                          <a:pt x="27" y="244"/>
                        </a:lnTo>
                        <a:lnTo>
                          <a:pt x="28" y="246"/>
                        </a:lnTo>
                        <a:lnTo>
                          <a:pt x="29" y="248"/>
                        </a:lnTo>
                        <a:lnTo>
                          <a:pt x="29" y="252"/>
                        </a:lnTo>
                        <a:lnTo>
                          <a:pt x="30" y="256"/>
                        </a:lnTo>
                        <a:lnTo>
                          <a:pt x="30" y="260"/>
                        </a:lnTo>
                        <a:lnTo>
                          <a:pt x="30" y="264"/>
                        </a:lnTo>
                        <a:lnTo>
                          <a:pt x="31" y="268"/>
                        </a:lnTo>
                        <a:lnTo>
                          <a:pt x="30" y="272"/>
                        </a:lnTo>
                        <a:lnTo>
                          <a:pt x="29" y="276"/>
                        </a:lnTo>
                        <a:lnTo>
                          <a:pt x="27" y="280"/>
                        </a:lnTo>
                        <a:lnTo>
                          <a:pt x="25" y="283"/>
                        </a:lnTo>
                        <a:lnTo>
                          <a:pt x="23" y="285"/>
                        </a:lnTo>
                        <a:lnTo>
                          <a:pt x="21" y="286"/>
                        </a:lnTo>
                        <a:lnTo>
                          <a:pt x="19" y="288"/>
                        </a:lnTo>
                        <a:lnTo>
                          <a:pt x="17" y="288"/>
                        </a:lnTo>
                        <a:lnTo>
                          <a:pt x="15" y="287"/>
                        </a:lnTo>
                        <a:lnTo>
                          <a:pt x="14" y="285"/>
                        </a:lnTo>
                        <a:lnTo>
                          <a:pt x="13" y="283"/>
                        </a:lnTo>
                        <a:lnTo>
                          <a:pt x="12" y="280"/>
                        </a:lnTo>
                        <a:lnTo>
                          <a:pt x="12" y="276"/>
                        </a:lnTo>
                        <a:lnTo>
                          <a:pt x="12" y="272"/>
                        </a:lnTo>
                        <a:lnTo>
                          <a:pt x="12" y="268"/>
                        </a:lnTo>
                        <a:lnTo>
                          <a:pt x="12" y="263"/>
                        </a:lnTo>
                        <a:lnTo>
                          <a:pt x="13" y="259"/>
                        </a:lnTo>
                        <a:lnTo>
                          <a:pt x="14" y="256"/>
                        </a:lnTo>
                        <a:lnTo>
                          <a:pt x="15" y="252"/>
                        </a:lnTo>
                        <a:lnTo>
                          <a:pt x="17" y="249"/>
                        </a:lnTo>
                        <a:lnTo>
                          <a:pt x="20" y="247"/>
                        </a:lnTo>
                        <a:lnTo>
                          <a:pt x="22" y="245"/>
                        </a:lnTo>
                        <a:lnTo>
                          <a:pt x="24" y="244"/>
                        </a:lnTo>
                        <a:lnTo>
                          <a:pt x="26" y="244"/>
                        </a:lnTo>
                        <a:close/>
                        <a:moveTo>
                          <a:pt x="17" y="294"/>
                        </a:moveTo>
                        <a:lnTo>
                          <a:pt x="18" y="295"/>
                        </a:lnTo>
                        <a:lnTo>
                          <a:pt x="20" y="296"/>
                        </a:lnTo>
                        <a:lnTo>
                          <a:pt x="21" y="299"/>
                        </a:lnTo>
                        <a:lnTo>
                          <a:pt x="22" y="303"/>
                        </a:lnTo>
                        <a:lnTo>
                          <a:pt x="23" y="306"/>
                        </a:lnTo>
                        <a:lnTo>
                          <a:pt x="23" y="310"/>
                        </a:lnTo>
                        <a:lnTo>
                          <a:pt x="23" y="315"/>
                        </a:lnTo>
                        <a:lnTo>
                          <a:pt x="23" y="319"/>
                        </a:lnTo>
                        <a:lnTo>
                          <a:pt x="23" y="323"/>
                        </a:lnTo>
                        <a:lnTo>
                          <a:pt x="22" y="327"/>
                        </a:lnTo>
                        <a:lnTo>
                          <a:pt x="21" y="330"/>
                        </a:lnTo>
                        <a:lnTo>
                          <a:pt x="19" y="333"/>
                        </a:lnTo>
                        <a:lnTo>
                          <a:pt x="18" y="336"/>
                        </a:lnTo>
                        <a:lnTo>
                          <a:pt x="16" y="338"/>
                        </a:lnTo>
                        <a:lnTo>
                          <a:pt x="14" y="339"/>
                        </a:lnTo>
                        <a:lnTo>
                          <a:pt x="12" y="339"/>
                        </a:lnTo>
                        <a:lnTo>
                          <a:pt x="11" y="339"/>
                        </a:lnTo>
                        <a:lnTo>
                          <a:pt x="9" y="337"/>
                        </a:lnTo>
                        <a:lnTo>
                          <a:pt x="8" y="335"/>
                        </a:lnTo>
                        <a:lnTo>
                          <a:pt x="7" y="332"/>
                        </a:lnTo>
                        <a:lnTo>
                          <a:pt x="6" y="328"/>
                        </a:lnTo>
                        <a:lnTo>
                          <a:pt x="5" y="324"/>
                        </a:lnTo>
                        <a:lnTo>
                          <a:pt x="5" y="319"/>
                        </a:lnTo>
                        <a:lnTo>
                          <a:pt x="5" y="315"/>
                        </a:lnTo>
                        <a:lnTo>
                          <a:pt x="5" y="311"/>
                        </a:lnTo>
                        <a:lnTo>
                          <a:pt x="7" y="307"/>
                        </a:lnTo>
                        <a:lnTo>
                          <a:pt x="8" y="304"/>
                        </a:lnTo>
                        <a:lnTo>
                          <a:pt x="10" y="300"/>
                        </a:lnTo>
                        <a:lnTo>
                          <a:pt x="12" y="297"/>
                        </a:lnTo>
                        <a:lnTo>
                          <a:pt x="14" y="296"/>
                        </a:lnTo>
                        <a:lnTo>
                          <a:pt x="15" y="294"/>
                        </a:lnTo>
                        <a:lnTo>
                          <a:pt x="17" y="294"/>
                        </a:lnTo>
                        <a:close/>
                        <a:moveTo>
                          <a:pt x="14" y="344"/>
                        </a:moveTo>
                        <a:lnTo>
                          <a:pt x="15" y="344"/>
                        </a:lnTo>
                        <a:lnTo>
                          <a:pt x="17" y="346"/>
                        </a:lnTo>
                        <a:lnTo>
                          <a:pt x="18" y="348"/>
                        </a:lnTo>
                        <a:lnTo>
                          <a:pt x="19" y="351"/>
                        </a:lnTo>
                        <a:lnTo>
                          <a:pt x="20" y="355"/>
                        </a:lnTo>
                        <a:lnTo>
                          <a:pt x="20" y="359"/>
                        </a:lnTo>
                        <a:lnTo>
                          <a:pt x="20" y="363"/>
                        </a:lnTo>
                        <a:lnTo>
                          <a:pt x="20" y="367"/>
                        </a:lnTo>
                        <a:lnTo>
                          <a:pt x="20" y="372"/>
                        </a:lnTo>
                        <a:lnTo>
                          <a:pt x="19" y="376"/>
                        </a:lnTo>
                        <a:lnTo>
                          <a:pt x="17" y="379"/>
                        </a:lnTo>
                        <a:lnTo>
                          <a:pt x="15" y="382"/>
                        </a:lnTo>
                        <a:lnTo>
                          <a:pt x="13" y="385"/>
                        </a:lnTo>
                        <a:lnTo>
                          <a:pt x="11" y="387"/>
                        </a:lnTo>
                        <a:lnTo>
                          <a:pt x="9" y="388"/>
                        </a:lnTo>
                        <a:lnTo>
                          <a:pt x="8" y="388"/>
                        </a:lnTo>
                        <a:lnTo>
                          <a:pt x="6" y="387"/>
                        </a:lnTo>
                        <a:lnTo>
                          <a:pt x="5" y="386"/>
                        </a:lnTo>
                        <a:lnTo>
                          <a:pt x="3" y="383"/>
                        </a:lnTo>
                        <a:lnTo>
                          <a:pt x="2" y="380"/>
                        </a:lnTo>
                        <a:lnTo>
                          <a:pt x="1" y="376"/>
                        </a:lnTo>
                        <a:lnTo>
                          <a:pt x="1" y="372"/>
                        </a:lnTo>
                        <a:lnTo>
                          <a:pt x="0" y="367"/>
                        </a:lnTo>
                        <a:lnTo>
                          <a:pt x="0" y="362"/>
                        </a:lnTo>
                        <a:lnTo>
                          <a:pt x="1" y="358"/>
                        </a:lnTo>
                        <a:lnTo>
                          <a:pt x="2" y="355"/>
                        </a:lnTo>
                        <a:lnTo>
                          <a:pt x="4" y="351"/>
                        </a:lnTo>
                        <a:lnTo>
                          <a:pt x="6" y="348"/>
                        </a:lnTo>
                        <a:lnTo>
                          <a:pt x="8" y="346"/>
                        </a:lnTo>
                        <a:lnTo>
                          <a:pt x="10" y="345"/>
                        </a:lnTo>
                        <a:lnTo>
                          <a:pt x="12" y="344"/>
                        </a:lnTo>
                        <a:lnTo>
                          <a:pt x="14" y="344"/>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2" name="Freeform 1300"/>
                  <p:cNvSpPr>
                    <a:spLocks noEditPoints="1"/>
                  </p:cNvSpPr>
                  <p:nvPr/>
                </p:nvSpPr>
                <p:spPr bwMode="auto">
                  <a:xfrm>
                    <a:off x="1468" y="2417"/>
                    <a:ext cx="21" cy="30"/>
                  </a:xfrm>
                  <a:custGeom>
                    <a:avLst/>
                    <a:gdLst>
                      <a:gd name="T0" fmla="*/ 0 w 275"/>
                      <a:gd name="T1" fmla="*/ 0 h 389"/>
                      <a:gd name="T2" fmla="*/ 0 w 275"/>
                      <a:gd name="T3" fmla="*/ 0 h 389"/>
                      <a:gd name="T4" fmla="*/ 0 w 275"/>
                      <a:gd name="T5" fmla="*/ 0 h 389"/>
                      <a:gd name="T6" fmla="*/ 0 w 275"/>
                      <a:gd name="T7" fmla="*/ 0 h 389"/>
                      <a:gd name="T8" fmla="*/ 0 w 275"/>
                      <a:gd name="T9" fmla="*/ 0 h 389"/>
                      <a:gd name="T10" fmla="*/ 0 w 275"/>
                      <a:gd name="T11" fmla="*/ 0 h 389"/>
                      <a:gd name="T12" fmla="*/ 0 w 275"/>
                      <a:gd name="T13" fmla="*/ 0 h 389"/>
                      <a:gd name="T14" fmla="*/ 0 w 275"/>
                      <a:gd name="T15" fmla="*/ 0 h 389"/>
                      <a:gd name="T16" fmla="*/ 0 w 275"/>
                      <a:gd name="T17" fmla="*/ 0 h 389"/>
                      <a:gd name="T18" fmla="*/ 0 w 275"/>
                      <a:gd name="T19" fmla="*/ 0 h 389"/>
                      <a:gd name="T20" fmla="*/ 0 w 275"/>
                      <a:gd name="T21" fmla="*/ 0 h 389"/>
                      <a:gd name="T22" fmla="*/ 0 w 275"/>
                      <a:gd name="T23" fmla="*/ 0 h 389"/>
                      <a:gd name="T24" fmla="*/ 0 w 275"/>
                      <a:gd name="T25" fmla="*/ 0 h 389"/>
                      <a:gd name="T26" fmla="*/ 0 w 275"/>
                      <a:gd name="T27" fmla="*/ 0 h 389"/>
                      <a:gd name="T28" fmla="*/ 0 w 275"/>
                      <a:gd name="T29" fmla="*/ 0 h 389"/>
                      <a:gd name="T30" fmla="*/ 0 w 275"/>
                      <a:gd name="T31" fmla="*/ 0 h 389"/>
                      <a:gd name="T32" fmla="*/ 0 w 275"/>
                      <a:gd name="T33" fmla="*/ 0 h 389"/>
                      <a:gd name="T34" fmla="*/ 0 w 275"/>
                      <a:gd name="T35" fmla="*/ 0 h 389"/>
                      <a:gd name="T36" fmla="*/ 0 w 275"/>
                      <a:gd name="T37" fmla="*/ 0 h 389"/>
                      <a:gd name="T38" fmla="*/ 0 w 275"/>
                      <a:gd name="T39" fmla="*/ 0 h 389"/>
                      <a:gd name="T40" fmla="*/ 0 w 275"/>
                      <a:gd name="T41" fmla="*/ 0 h 389"/>
                      <a:gd name="T42" fmla="*/ 0 w 275"/>
                      <a:gd name="T43" fmla="*/ 0 h 389"/>
                      <a:gd name="T44" fmla="*/ 0 w 275"/>
                      <a:gd name="T45" fmla="*/ 0 h 389"/>
                      <a:gd name="T46" fmla="*/ 0 w 275"/>
                      <a:gd name="T47" fmla="*/ 0 h 389"/>
                      <a:gd name="T48" fmla="*/ 0 w 275"/>
                      <a:gd name="T49" fmla="*/ 0 h 389"/>
                      <a:gd name="T50" fmla="*/ 0 w 275"/>
                      <a:gd name="T51" fmla="*/ 0 h 389"/>
                      <a:gd name="T52" fmla="*/ 0 w 275"/>
                      <a:gd name="T53" fmla="*/ 0 h 389"/>
                      <a:gd name="T54" fmla="*/ 0 w 275"/>
                      <a:gd name="T55" fmla="*/ 0 h 389"/>
                      <a:gd name="T56" fmla="*/ 0 w 275"/>
                      <a:gd name="T57" fmla="*/ 0 h 389"/>
                      <a:gd name="T58" fmla="*/ 0 w 275"/>
                      <a:gd name="T59" fmla="*/ 0 h 389"/>
                      <a:gd name="T60" fmla="*/ 0 w 275"/>
                      <a:gd name="T61" fmla="*/ 0 h 389"/>
                      <a:gd name="T62" fmla="*/ 0 w 275"/>
                      <a:gd name="T63" fmla="*/ 0 h 389"/>
                      <a:gd name="T64" fmla="*/ 0 w 275"/>
                      <a:gd name="T65" fmla="*/ 0 h 389"/>
                      <a:gd name="T66" fmla="*/ 0 w 275"/>
                      <a:gd name="T67" fmla="*/ 0 h 389"/>
                      <a:gd name="T68" fmla="*/ 0 w 275"/>
                      <a:gd name="T69" fmla="*/ 0 h 389"/>
                      <a:gd name="T70" fmla="*/ 0 w 275"/>
                      <a:gd name="T71" fmla="*/ 0 h 389"/>
                      <a:gd name="T72" fmla="*/ 0 w 275"/>
                      <a:gd name="T73" fmla="*/ 0 h 389"/>
                      <a:gd name="T74" fmla="*/ 0 w 275"/>
                      <a:gd name="T75" fmla="*/ 0 h 389"/>
                      <a:gd name="T76" fmla="*/ 0 w 275"/>
                      <a:gd name="T77" fmla="*/ 0 h 389"/>
                      <a:gd name="T78" fmla="*/ 0 w 275"/>
                      <a:gd name="T79" fmla="*/ 0 h 389"/>
                      <a:gd name="T80" fmla="*/ 0 w 275"/>
                      <a:gd name="T81" fmla="*/ 0 h 389"/>
                      <a:gd name="T82" fmla="*/ 0 w 275"/>
                      <a:gd name="T83" fmla="*/ 0 h 389"/>
                      <a:gd name="T84" fmla="*/ 0 w 275"/>
                      <a:gd name="T85" fmla="*/ 0 h 389"/>
                      <a:gd name="T86" fmla="*/ 0 w 275"/>
                      <a:gd name="T87" fmla="*/ 0 h 389"/>
                      <a:gd name="T88" fmla="*/ 0 w 275"/>
                      <a:gd name="T89" fmla="*/ 0 h 389"/>
                      <a:gd name="T90" fmla="*/ 0 w 275"/>
                      <a:gd name="T91" fmla="*/ 0 h 389"/>
                      <a:gd name="T92" fmla="*/ 0 w 275"/>
                      <a:gd name="T93" fmla="*/ 0 h 389"/>
                      <a:gd name="T94" fmla="*/ 0 w 275"/>
                      <a:gd name="T95" fmla="*/ 0 h 389"/>
                      <a:gd name="T96" fmla="*/ 0 w 275"/>
                      <a:gd name="T97" fmla="*/ 0 h 389"/>
                      <a:gd name="T98" fmla="*/ 0 w 275"/>
                      <a:gd name="T99" fmla="*/ 0 h 389"/>
                      <a:gd name="T100" fmla="*/ 0 w 275"/>
                      <a:gd name="T101" fmla="*/ 0 h 389"/>
                      <a:gd name="T102" fmla="*/ 0 w 275"/>
                      <a:gd name="T103" fmla="*/ 0 h 389"/>
                      <a:gd name="T104" fmla="*/ 0 w 275"/>
                      <a:gd name="T105" fmla="*/ 0 h 389"/>
                      <a:gd name="T106" fmla="*/ 0 w 275"/>
                      <a:gd name="T107" fmla="*/ 0 h 389"/>
                      <a:gd name="T108" fmla="*/ 0 w 275"/>
                      <a:gd name="T109" fmla="*/ 0 h 389"/>
                      <a:gd name="T110" fmla="*/ 0 w 275"/>
                      <a:gd name="T111" fmla="*/ 0 h 389"/>
                      <a:gd name="T112" fmla="*/ 0 w 275"/>
                      <a:gd name="T113" fmla="*/ 0 h 389"/>
                      <a:gd name="T114" fmla="*/ 0 w 275"/>
                      <a:gd name="T115" fmla="*/ 0 h 389"/>
                      <a:gd name="T116" fmla="*/ 0 w 275"/>
                      <a:gd name="T117" fmla="*/ 0 h 389"/>
                      <a:gd name="T118" fmla="*/ 0 w 275"/>
                      <a:gd name="T119" fmla="*/ 0 h 3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389"/>
                      <a:gd name="T182" fmla="*/ 275 w 275"/>
                      <a:gd name="T183" fmla="*/ 389 h 3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389">
                        <a:moveTo>
                          <a:pt x="0" y="31"/>
                        </a:moveTo>
                        <a:lnTo>
                          <a:pt x="0" y="32"/>
                        </a:lnTo>
                        <a:lnTo>
                          <a:pt x="2" y="32"/>
                        </a:lnTo>
                        <a:lnTo>
                          <a:pt x="4" y="32"/>
                        </a:lnTo>
                        <a:lnTo>
                          <a:pt x="7" y="32"/>
                        </a:lnTo>
                        <a:lnTo>
                          <a:pt x="11" y="31"/>
                        </a:lnTo>
                        <a:lnTo>
                          <a:pt x="15" y="30"/>
                        </a:lnTo>
                        <a:lnTo>
                          <a:pt x="19" y="29"/>
                        </a:lnTo>
                        <a:lnTo>
                          <a:pt x="23" y="28"/>
                        </a:lnTo>
                        <a:lnTo>
                          <a:pt x="26" y="26"/>
                        </a:lnTo>
                        <a:lnTo>
                          <a:pt x="29" y="23"/>
                        </a:lnTo>
                        <a:lnTo>
                          <a:pt x="32" y="21"/>
                        </a:lnTo>
                        <a:lnTo>
                          <a:pt x="34" y="17"/>
                        </a:lnTo>
                        <a:lnTo>
                          <a:pt x="36" y="15"/>
                        </a:lnTo>
                        <a:lnTo>
                          <a:pt x="37" y="12"/>
                        </a:lnTo>
                        <a:lnTo>
                          <a:pt x="38" y="11"/>
                        </a:lnTo>
                        <a:lnTo>
                          <a:pt x="38" y="10"/>
                        </a:lnTo>
                        <a:lnTo>
                          <a:pt x="37" y="9"/>
                        </a:lnTo>
                        <a:lnTo>
                          <a:pt x="36" y="8"/>
                        </a:lnTo>
                        <a:lnTo>
                          <a:pt x="34" y="8"/>
                        </a:lnTo>
                        <a:lnTo>
                          <a:pt x="31" y="8"/>
                        </a:lnTo>
                        <a:lnTo>
                          <a:pt x="27" y="9"/>
                        </a:lnTo>
                        <a:lnTo>
                          <a:pt x="24" y="10"/>
                        </a:lnTo>
                        <a:lnTo>
                          <a:pt x="20" y="11"/>
                        </a:lnTo>
                        <a:lnTo>
                          <a:pt x="17" y="13"/>
                        </a:lnTo>
                        <a:lnTo>
                          <a:pt x="13" y="15"/>
                        </a:lnTo>
                        <a:lnTo>
                          <a:pt x="9" y="17"/>
                        </a:lnTo>
                        <a:lnTo>
                          <a:pt x="6" y="19"/>
                        </a:lnTo>
                        <a:lnTo>
                          <a:pt x="4" y="23"/>
                        </a:lnTo>
                        <a:lnTo>
                          <a:pt x="2" y="25"/>
                        </a:lnTo>
                        <a:lnTo>
                          <a:pt x="1" y="27"/>
                        </a:lnTo>
                        <a:lnTo>
                          <a:pt x="0" y="29"/>
                        </a:lnTo>
                        <a:lnTo>
                          <a:pt x="0" y="31"/>
                        </a:lnTo>
                        <a:close/>
                        <a:moveTo>
                          <a:pt x="46" y="8"/>
                        </a:moveTo>
                        <a:lnTo>
                          <a:pt x="46" y="9"/>
                        </a:lnTo>
                        <a:lnTo>
                          <a:pt x="47" y="11"/>
                        </a:lnTo>
                        <a:lnTo>
                          <a:pt x="50" y="12"/>
                        </a:lnTo>
                        <a:lnTo>
                          <a:pt x="53" y="13"/>
                        </a:lnTo>
                        <a:lnTo>
                          <a:pt x="56" y="14"/>
                        </a:lnTo>
                        <a:lnTo>
                          <a:pt x="60" y="15"/>
                        </a:lnTo>
                        <a:lnTo>
                          <a:pt x="64" y="16"/>
                        </a:lnTo>
                        <a:lnTo>
                          <a:pt x="68" y="16"/>
                        </a:lnTo>
                        <a:lnTo>
                          <a:pt x="72" y="16"/>
                        </a:lnTo>
                        <a:lnTo>
                          <a:pt x="76" y="15"/>
                        </a:lnTo>
                        <a:lnTo>
                          <a:pt x="79" y="15"/>
                        </a:lnTo>
                        <a:lnTo>
                          <a:pt x="83" y="14"/>
                        </a:lnTo>
                        <a:lnTo>
                          <a:pt x="85" y="13"/>
                        </a:lnTo>
                        <a:lnTo>
                          <a:pt x="88" y="11"/>
                        </a:lnTo>
                        <a:lnTo>
                          <a:pt x="89" y="10"/>
                        </a:lnTo>
                        <a:lnTo>
                          <a:pt x="89" y="8"/>
                        </a:lnTo>
                        <a:lnTo>
                          <a:pt x="89" y="7"/>
                        </a:lnTo>
                        <a:lnTo>
                          <a:pt x="88" y="6"/>
                        </a:lnTo>
                        <a:lnTo>
                          <a:pt x="86" y="5"/>
                        </a:lnTo>
                        <a:lnTo>
                          <a:pt x="83" y="3"/>
                        </a:lnTo>
                        <a:lnTo>
                          <a:pt x="80" y="2"/>
                        </a:lnTo>
                        <a:lnTo>
                          <a:pt x="76" y="1"/>
                        </a:lnTo>
                        <a:lnTo>
                          <a:pt x="72" y="1"/>
                        </a:lnTo>
                        <a:lnTo>
                          <a:pt x="68" y="1"/>
                        </a:lnTo>
                        <a:lnTo>
                          <a:pt x="64" y="0"/>
                        </a:lnTo>
                        <a:lnTo>
                          <a:pt x="61" y="1"/>
                        </a:lnTo>
                        <a:lnTo>
                          <a:pt x="57" y="1"/>
                        </a:lnTo>
                        <a:lnTo>
                          <a:pt x="54" y="2"/>
                        </a:lnTo>
                        <a:lnTo>
                          <a:pt x="51" y="3"/>
                        </a:lnTo>
                        <a:lnTo>
                          <a:pt x="48" y="5"/>
                        </a:lnTo>
                        <a:lnTo>
                          <a:pt x="46" y="7"/>
                        </a:lnTo>
                        <a:lnTo>
                          <a:pt x="46" y="8"/>
                        </a:lnTo>
                        <a:close/>
                        <a:moveTo>
                          <a:pt x="95" y="11"/>
                        </a:moveTo>
                        <a:lnTo>
                          <a:pt x="96" y="13"/>
                        </a:lnTo>
                        <a:lnTo>
                          <a:pt x="97" y="14"/>
                        </a:lnTo>
                        <a:lnTo>
                          <a:pt x="99" y="16"/>
                        </a:lnTo>
                        <a:lnTo>
                          <a:pt x="101" y="18"/>
                        </a:lnTo>
                        <a:lnTo>
                          <a:pt x="104" y="21"/>
                        </a:lnTo>
                        <a:lnTo>
                          <a:pt x="108" y="22"/>
                        </a:lnTo>
                        <a:lnTo>
                          <a:pt x="111" y="24"/>
                        </a:lnTo>
                        <a:lnTo>
                          <a:pt x="115" y="25"/>
                        </a:lnTo>
                        <a:lnTo>
                          <a:pt x="120" y="25"/>
                        </a:lnTo>
                        <a:lnTo>
                          <a:pt x="125" y="25"/>
                        </a:lnTo>
                        <a:lnTo>
                          <a:pt x="128" y="25"/>
                        </a:lnTo>
                        <a:lnTo>
                          <a:pt x="132" y="24"/>
                        </a:lnTo>
                        <a:lnTo>
                          <a:pt x="134" y="23"/>
                        </a:lnTo>
                        <a:lnTo>
                          <a:pt x="136" y="22"/>
                        </a:lnTo>
                        <a:lnTo>
                          <a:pt x="137" y="21"/>
                        </a:lnTo>
                        <a:lnTo>
                          <a:pt x="138" y="19"/>
                        </a:lnTo>
                        <a:lnTo>
                          <a:pt x="138" y="18"/>
                        </a:lnTo>
                        <a:lnTo>
                          <a:pt x="137" y="16"/>
                        </a:lnTo>
                        <a:lnTo>
                          <a:pt x="135" y="15"/>
                        </a:lnTo>
                        <a:lnTo>
                          <a:pt x="133" y="13"/>
                        </a:lnTo>
                        <a:lnTo>
                          <a:pt x="130" y="12"/>
                        </a:lnTo>
                        <a:lnTo>
                          <a:pt x="126" y="10"/>
                        </a:lnTo>
                        <a:lnTo>
                          <a:pt x="123" y="9"/>
                        </a:lnTo>
                        <a:lnTo>
                          <a:pt x="118" y="8"/>
                        </a:lnTo>
                        <a:lnTo>
                          <a:pt x="114" y="7"/>
                        </a:lnTo>
                        <a:lnTo>
                          <a:pt x="111" y="7"/>
                        </a:lnTo>
                        <a:lnTo>
                          <a:pt x="107" y="7"/>
                        </a:lnTo>
                        <a:lnTo>
                          <a:pt x="103" y="7"/>
                        </a:lnTo>
                        <a:lnTo>
                          <a:pt x="101" y="8"/>
                        </a:lnTo>
                        <a:lnTo>
                          <a:pt x="98" y="9"/>
                        </a:lnTo>
                        <a:lnTo>
                          <a:pt x="96" y="10"/>
                        </a:lnTo>
                        <a:lnTo>
                          <a:pt x="95" y="11"/>
                        </a:lnTo>
                        <a:close/>
                        <a:moveTo>
                          <a:pt x="144" y="19"/>
                        </a:moveTo>
                        <a:lnTo>
                          <a:pt x="143" y="21"/>
                        </a:lnTo>
                        <a:lnTo>
                          <a:pt x="143" y="23"/>
                        </a:lnTo>
                        <a:lnTo>
                          <a:pt x="143" y="25"/>
                        </a:lnTo>
                        <a:lnTo>
                          <a:pt x="145" y="28"/>
                        </a:lnTo>
                        <a:lnTo>
                          <a:pt x="146" y="32"/>
                        </a:lnTo>
                        <a:lnTo>
                          <a:pt x="149" y="35"/>
                        </a:lnTo>
                        <a:lnTo>
                          <a:pt x="151" y="38"/>
                        </a:lnTo>
                        <a:lnTo>
                          <a:pt x="155" y="41"/>
                        </a:lnTo>
                        <a:lnTo>
                          <a:pt x="157" y="44"/>
                        </a:lnTo>
                        <a:lnTo>
                          <a:pt x="160" y="46"/>
                        </a:lnTo>
                        <a:lnTo>
                          <a:pt x="163" y="48"/>
                        </a:lnTo>
                        <a:lnTo>
                          <a:pt x="166" y="49"/>
                        </a:lnTo>
                        <a:lnTo>
                          <a:pt x="169" y="49"/>
                        </a:lnTo>
                        <a:lnTo>
                          <a:pt x="171" y="50"/>
                        </a:lnTo>
                        <a:lnTo>
                          <a:pt x="173" y="49"/>
                        </a:lnTo>
                        <a:lnTo>
                          <a:pt x="174" y="49"/>
                        </a:lnTo>
                        <a:lnTo>
                          <a:pt x="175" y="48"/>
                        </a:lnTo>
                        <a:lnTo>
                          <a:pt x="174" y="46"/>
                        </a:lnTo>
                        <a:lnTo>
                          <a:pt x="174" y="43"/>
                        </a:lnTo>
                        <a:lnTo>
                          <a:pt x="172" y="41"/>
                        </a:lnTo>
                        <a:lnTo>
                          <a:pt x="171" y="38"/>
                        </a:lnTo>
                        <a:lnTo>
                          <a:pt x="169" y="34"/>
                        </a:lnTo>
                        <a:lnTo>
                          <a:pt x="166" y="31"/>
                        </a:lnTo>
                        <a:lnTo>
                          <a:pt x="164" y="28"/>
                        </a:lnTo>
                        <a:lnTo>
                          <a:pt x="161" y="25"/>
                        </a:lnTo>
                        <a:lnTo>
                          <a:pt x="158" y="23"/>
                        </a:lnTo>
                        <a:lnTo>
                          <a:pt x="154" y="22"/>
                        </a:lnTo>
                        <a:lnTo>
                          <a:pt x="151" y="19"/>
                        </a:lnTo>
                        <a:lnTo>
                          <a:pt x="149" y="18"/>
                        </a:lnTo>
                        <a:lnTo>
                          <a:pt x="147" y="18"/>
                        </a:lnTo>
                        <a:lnTo>
                          <a:pt x="145" y="18"/>
                        </a:lnTo>
                        <a:lnTo>
                          <a:pt x="144" y="19"/>
                        </a:lnTo>
                        <a:close/>
                        <a:moveTo>
                          <a:pt x="182" y="52"/>
                        </a:moveTo>
                        <a:lnTo>
                          <a:pt x="181" y="53"/>
                        </a:lnTo>
                        <a:lnTo>
                          <a:pt x="181" y="55"/>
                        </a:lnTo>
                        <a:lnTo>
                          <a:pt x="181" y="58"/>
                        </a:lnTo>
                        <a:lnTo>
                          <a:pt x="181" y="61"/>
                        </a:lnTo>
                        <a:lnTo>
                          <a:pt x="182" y="64"/>
                        </a:lnTo>
                        <a:lnTo>
                          <a:pt x="183" y="68"/>
                        </a:lnTo>
                        <a:lnTo>
                          <a:pt x="185" y="71"/>
                        </a:lnTo>
                        <a:lnTo>
                          <a:pt x="187" y="75"/>
                        </a:lnTo>
                        <a:lnTo>
                          <a:pt x="189" y="78"/>
                        </a:lnTo>
                        <a:lnTo>
                          <a:pt x="191" y="81"/>
                        </a:lnTo>
                        <a:lnTo>
                          <a:pt x="193" y="84"/>
                        </a:lnTo>
                        <a:lnTo>
                          <a:pt x="197" y="87"/>
                        </a:lnTo>
                        <a:lnTo>
                          <a:pt x="199" y="90"/>
                        </a:lnTo>
                        <a:lnTo>
                          <a:pt x="201" y="91"/>
                        </a:lnTo>
                        <a:lnTo>
                          <a:pt x="203" y="91"/>
                        </a:lnTo>
                        <a:lnTo>
                          <a:pt x="204" y="91"/>
                        </a:lnTo>
                        <a:lnTo>
                          <a:pt x="205" y="90"/>
                        </a:lnTo>
                        <a:lnTo>
                          <a:pt x="206" y="87"/>
                        </a:lnTo>
                        <a:lnTo>
                          <a:pt x="206" y="84"/>
                        </a:lnTo>
                        <a:lnTo>
                          <a:pt x="206" y="81"/>
                        </a:lnTo>
                        <a:lnTo>
                          <a:pt x="205" y="78"/>
                        </a:lnTo>
                        <a:lnTo>
                          <a:pt x="204" y="74"/>
                        </a:lnTo>
                        <a:lnTo>
                          <a:pt x="202" y="71"/>
                        </a:lnTo>
                        <a:lnTo>
                          <a:pt x="200" y="67"/>
                        </a:lnTo>
                        <a:lnTo>
                          <a:pt x="198" y="64"/>
                        </a:lnTo>
                        <a:lnTo>
                          <a:pt x="196" y="60"/>
                        </a:lnTo>
                        <a:lnTo>
                          <a:pt x="192" y="57"/>
                        </a:lnTo>
                        <a:lnTo>
                          <a:pt x="190" y="55"/>
                        </a:lnTo>
                        <a:lnTo>
                          <a:pt x="187" y="53"/>
                        </a:lnTo>
                        <a:lnTo>
                          <a:pt x="185" y="52"/>
                        </a:lnTo>
                        <a:lnTo>
                          <a:pt x="183" y="52"/>
                        </a:lnTo>
                        <a:lnTo>
                          <a:pt x="182" y="52"/>
                        </a:lnTo>
                        <a:close/>
                        <a:moveTo>
                          <a:pt x="208" y="96"/>
                        </a:moveTo>
                        <a:lnTo>
                          <a:pt x="206" y="97"/>
                        </a:lnTo>
                        <a:lnTo>
                          <a:pt x="205" y="99"/>
                        </a:lnTo>
                        <a:lnTo>
                          <a:pt x="205" y="102"/>
                        </a:lnTo>
                        <a:lnTo>
                          <a:pt x="206" y="105"/>
                        </a:lnTo>
                        <a:lnTo>
                          <a:pt x="207" y="108"/>
                        </a:lnTo>
                        <a:lnTo>
                          <a:pt x="208" y="112"/>
                        </a:lnTo>
                        <a:lnTo>
                          <a:pt x="210" y="115"/>
                        </a:lnTo>
                        <a:lnTo>
                          <a:pt x="212" y="119"/>
                        </a:lnTo>
                        <a:lnTo>
                          <a:pt x="214" y="123"/>
                        </a:lnTo>
                        <a:lnTo>
                          <a:pt x="216" y="126"/>
                        </a:lnTo>
                        <a:lnTo>
                          <a:pt x="219" y="129"/>
                        </a:lnTo>
                        <a:lnTo>
                          <a:pt x="221" y="131"/>
                        </a:lnTo>
                        <a:lnTo>
                          <a:pt x="223" y="133"/>
                        </a:lnTo>
                        <a:lnTo>
                          <a:pt x="226" y="134"/>
                        </a:lnTo>
                        <a:lnTo>
                          <a:pt x="227" y="134"/>
                        </a:lnTo>
                        <a:lnTo>
                          <a:pt x="229" y="134"/>
                        </a:lnTo>
                        <a:lnTo>
                          <a:pt x="230" y="133"/>
                        </a:lnTo>
                        <a:lnTo>
                          <a:pt x="230" y="131"/>
                        </a:lnTo>
                        <a:lnTo>
                          <a:pt x="230" y="129"/>
                        </a:lnTo>
                        <a:lnTo>
                          <a:pt x="230" y="125"/>
                        </a:lnTo>
                        <a:lnTo>
                          <a:pt x="229" y="122"/>
                        </a:lnTo>
                        <a:lnTo>
                          <a:pt x="228" y="118"/>
                        </a:lnTo>
                        <a:lnTo>
                          <a:pt x="226" y="115"/>
                        </a:lnTo>
                        <a:lnTo>
                          <a:pt x="224" y="111"/>
                        </a:lnTo>
                        <a:lnTo>
                          <a:pt x="222" y="108"/>
                        </a:lnTo>
                        <a:lnTo>
                          <a:pt x="220" y="105"/>
                        </a:lnTo>
                        <a:lnTo>
                          <a:pt x="218" y="102"/>
                        </a:lnTo>
                        <a:lnTo>
                          <a:pt x="215" y="99"/>
                        </a:lnTo>
                        <a:lnTo>
                          <a:pt x="213" y="98"/>
                        </a:lnTo>
                        <a:lnTo>
                          <a:pt x="211" y="96"/>
                        </a:lnTo>
                        <a:lnTo>
                          <a:pt x="209" y="96"/>
                        </a:lnTo>
                        <a:lnTo>
                          <a:pt x="208" y="96"/>
                        </a:lnTo>
                        <a:close/>
                        <a:moveTo>
                          <a:pt x="227" y="143"/>
                        </a:moveTo>
                        <a:lnTo>
                          <a:pt x="227" y="144"/>
                        </a:lnTo>
                        <a:lnTo>
                          <a:pt x="227" y="146"/>
                        </a:lnTo>
                        <a:lnTo>
                          <a:pt x="226" y="148"/>
                        </a:lnTo>
                        <a:lnTo>
                          <a:pt x="226" y="151"/>
                        </a:lnTo>
                        <a:lnTo>
                          <a:pt x="227" y="155"/>
                        </a:lnTo>
                        <a:lnTo>
                          <a:pt x="227" y="160"/>
                        </a:lnTo>
                        <a:lnTo>
                          <a:pt x="228" y="165"/>
                        </a:lnTo>
                        <a:lnTo>
                          <a:pt x="229" y="169"/>
                        </a:lnTo>
                        <a:lnTo>
                          <a:pt x="230" y="172"/>
                        </a:lnTo>
                        <a:lnTo>
                          <a:pt x="232" y="175"/>
                        </a:lnTo>
                        <a:lnTo>
                          <a:pt x="234" y="177"/>
                        </a:lnTo>
                        <a:lnTo>
                          <a:pt x="236" y="179"/>
                        </a:lnTo>
                        <a:lnTo>
                          <a:pt x="238" y="180"/>
                        </a:lnTo>
                        <a:lnTo>
                          <a:pt x="240" y="181"/>
                        </a:lnTo>
                        <a:lnTo>
                          <a:pt x="241" y="182"/>
                        </a:lnTo>
                        <a:lnTo>
                          <a:pt x="243" y="182"/>
                        </a:lnTo>
                        <a:lnTo>
                          <a:pt x="244" y="182"/>
                        </a:lnTo>
                        <a:lnTo>
                          <a:pt x="244" y="180"/>
                        </a:lnTo>
                        <a:lnTo>
                          <a:pt x="245" y="178"/>
                        </a:lnTo>
                        <a:lnTo>
                          <a:pt x="245" y="176"/>
                        </a:lnTo>
                        <a:lnTo>
                          <a:pt x="245" y="173"/>
                        </a:lnTo>
                        <a:lnTo>
                          <a:pt x="244" y="169"/>
                        </a:lnTo>
                        <a:lnTo>
                          <a:pt x="244" y="165"/>
                        </a:lnTo>
                        <a:lnTo>
                          <a:pt x="243" y="161"/>
                        </a:lnTo>
                        <a:lnTo>
                          <a:pt x="241" y="157"/>
                        </a:lnTo>
                        <a:lnTo>
                          <a:pt x="240" y="154"/>
                        </a:lnTo>
                        <a:lnTo>
                          <a:pt x="238" y="151"/>
                        </a:lnTo>
                        <a:lnTo>
                          <a:pt x="236" y="148"/>
                        </a:lnTo>
                        <a:lnTo>
                          <a:pt x="233" y="146"/>
                        </a:lnTo>
                        <a:lnTo>
                          <a:pt x="231" y="145"/>
                        </a:lnTo>
                        <a:lnTo>
                          <a:pt x="229" y="144"/>
                        </a:lnTo>
                        <a:lnTo>
                          <a:pt x="227" y="143"/>
                        </a:lnTo>
                        <a:close/>
                        <a:moveTo>
                          <a:pt x="246" y="193"/>
                        </a:moveTo>
                        <a:lnTo>
                          <a:pt x="244" y="194"/>
                        </a:lnTo>
                        <a:lnTo>
                          <a:pt x="243" y="196"/>
                        </a:lnTo>
                        <a:lnTo>
                          <a:pt x="241" y="198"/>
                        </a:lnTo>
                        <a:lnTo>
                          <a:pt x="240" y="201"/>
                        </a:lnTo>
                        <a:lnTo>
                          <a:pt x="240" y="205"/>
                        </a:lnTo>
                        <a:lnTo>
                          <a:pt x="239" y="209"/>
                        </a:lnTo>
                        <a:lnTo>
                          <a:pt x="239" y="213"/>
                        </a:lnTo>
                        <a:lnTo>
                          <a:pt x="240" y="218"/>
                        </a:lnTo>
                        <a:lnTo>
                          <a:pt x="241" y="221"/>
                        </a:lnTo>
                        <a:lnTo>
                          <a:pt x="242" y="225"/>
                        </a:lnTo>
                        <a:lnTo>
                          <a:pt x="244" y="228"/>
                        </a:lnTo>
                        <a:lnTo>
                          <a:pt x="246" y="232"/>
                        </a:lnTo>
                        <a:lnTo>
                          <a:pt x="248" y="234"/>
                        </a:lnTo>
                        <a:lnTo>
                          <a:pt x="251" y="235"/>
                        </a:lnTo>
                        <a:lnTo>
                          <a:pt x="253" y="236"/>
                        </a:lnTo>
                        <a:lnTo>
                          <a:pt x="255" y="235"/>
                        </a:lnTo>
                        <a:lnTo>
                          <a:pt x="256" y="235"/>
                        </a:lnTo>
                        <a:lnTo>
                          <a:pt x="257" y="234"/>
                        </a:lnTo>
                        <a:lnTo>
                          <a:pt x="258" y="231"/>
                        </a:lnTo>
                        <a:lnTo>
                          <a:pt x="258" y="228"/>
                        </a:lnTo>
                        <a:lnTo>
                          <a:pt x="258" y="225"/>
                        </a:lnTo>
                        <a:lnTo>
                          <a:pt x="257" y="221"/>
                        </a:lnTo>
                        <a:lnTo>
                          <a:pt x="257" y="217"/>
                        </a:lnTo>
                        <a:lnTo>
                          <a:pt x="256" y="213"/>
                        </a:lnTo>
                        <a:lnTo>
                          <a:pt x="256" y="209"/>
                        </a:lnTo>
                        <a:lnTo>
                          <a:pt x="255" y="205"/>
                        </a:lnTo>
                        <a:lnTo>
                          <a:pt x="254" y="201"/>
                        </a:lnTo>
                        <a:lnTo>
                          <a:pt x="252" y="199"/>
                        </a:lnTo>
                        <a:lnTo>
                          <a:pt x="251" y="196"/>
                        </a:lnTo>
                        <a:lnTo>
                          <a:pt x="249" y="195"/>
                        </a:lnTo>
                        <a:lnTo>
                          <a:pt x="247" y="194"/>
                        </a:lnTo>
                        <a:lnTo>
                          <a:pt x="246" y="193"/>
                        </a:lnTo>
                        <a:close/>
                        <a:moveTo>
                          <a:pt x="249" y="243"/>
                        </a:moveTo>
                        <a:lnTo>
                          <a:pt x="248" y="244"/>
                        </a:lnTo>
                        <a:lnTo>
                          <a:pt x="247" y="245"/>
                        </a:lnTo>
                        <a:lnTo>
                          <a:pt x="246" y="248"/>
                        </a:lnTo>
                        <a:lnTo>
                          <a:pt x="245" y="251"/>
                        </a:lnTo>
                        <a:lnTo>
                          <a:pt x="244" y="255"/>
                        </a:lnTo>
                        <a:lnTo>
                          <a:pt x="244" y="260"/>
                        </a:lnTo>
                        <a:lnTo>
                          <a:pt x="244" y="264"/>
                        </a:lnTo>
                        <a:lnTo>
                          <a:pt x="244" y="269"/>
                        </a:lnTo>
                        <a:lnTo>
                          <a:pt x="245" y="273"/>
                        </a:lnTo>
                        <a:lnTo>
                          <a:pt x="245" y="277"/>
                        </a:lnTo>
                        <a:lnTo>
                          <a:pt x="247" y="280"/>
                        </a:lnTo>
                        <a:lnTo>
                          <a:pt x="249" y="283"/>
                        </a:lnTo>
                        <a:lnTo>
                          <a:pt x="251" y="285"/>
                        </a:lnTo>
                        <a:lnTo>
                          <a:pt x="253" y="287"/>
                        </a:lnTo>
                        <a:lnTo>
                          <a:pt x="255" y="287"/>
                        </a:lnTo>
                        <a:lnTo>
                          <a:pt x="256" y="287"/>
                        </a:lnTo>
                        <a:lnTo>
                          <a:pt x="258" y="286"/>
                        </a:lnTo>
                        <a:lnTo>
                          <a:pt x="260" y="285"/>
                        </a:lnTo>
                        <a:lnTo>
                          <a:pt x="261" y="282"/>
                        </a:lnTo>
                        <a:lnTo>
                          <a:pt x="262" y="279"/>
                        </a:lnTo>
                        <a:lnTo>
                          <a:pt x="262" y="276"/>
                        </a:lnTo>
                        <a:lnTo>
                          <a:pt x="263" y="272"/>
                        </a:lnTo>
                        <a:lnTo>
                          <a:pt x="263" y="267"/>
                        </a:lnTo>
                        <a:lnTo>
                          <a:pt x="263" y="263"/>
                        </a:lnTo>
                        <a:lnTo>
                          <a:pt x="262" y="259"/>
                        </a:lnTo>
                        <a:lnTo>
                          <a:pt x="260" y="255"/>
                        </a:lnTo>
                        <a:lnTo>
                          <a:pt x="259" y="252"/>
                        </a:lnTo>
                        <a:lnTo>
                          <a:pt x="257" y="249"/>
                        </a:lnTo>
                        <a:lnTo>
                          <a:pt x="255" y="247"/>
                        </a:lnTo>
                        <a:lnTo>
                          <a:pt x="253" y="245"/>
                        </a:lnTo>
                        <a:lnTo>
                          <a:pt x="251" y="243"/>
                        </a:lnTo>
                        <a:lnTo>
                          <a:pt x="249" y="243"/>
                        </a:lnTo>
                        <a:close/>
                        <a:moveTo>
                          <a:pt x="256" y="293"/>
                        </a:moveTo>
                        <a:lnTo>
                          <a:pt x="255" y="295"/>
                        </a:lnTo>
                        <a:lnTo>
                          <a:pt x="254" y="296"/>
                        </a:lnTo>
                        <a:lnTo>
                          <a:pt x="253" y="300"/>
                        </a:lnTo>
                        <a:lnTo>
                          <a:pt x="252" y="303"/>
                        </a:lnTo>
                        <a:lnTo>
                          <a:pt x="251" y="307"/>
                        </a:lnTo>
                        <a:lnTo>
                          <a:pt x="250" y="311"/>
                        </a:lnTo>
                        <a:lnTo>
                          <a:pt x="250" y="315"/>
                        </a:lnTo>
                        <a:lnTo>
                          <a:pt x="250" y="319"/>
                        </a:lnTo>
                        <a:lnTo>
                          <a:pt x="251" y="323"/>
                        </a:lnTo>
                        <a:lnTo>
                          <a:pt x="252" y="327"/>
                        </a:lnTo>
                        <a:lnTo>
                          <a:pt x="254" y="330"/>
                        </a:lnTo>
                        <a:lnTo>
                          <a:pt x="255" y="333"/>
                        </a:lnTo>
                        <a:lnTo>
                          <a:pt x="257" y="335"/>
                        </a:lnTo>
                        <a:lnTo>
                          <a:pt x="259" y="337"/>
                        </a:lnTo>
                        <a:lnTo>
                          <a:pt x="261" y="338"/>
                        </a:lnTo>
                        <a:lnTo>
                          <a:pt x="263" y="339"/>
                        </a:lnTo>
                        <a:lnTo>
                          <a:pt x="264" y="338"/>
                        </a:lnTo>
                        <a:lnTo>
                          <a:pt x="266" y="337"/>
                        </a:lnTo>
                        <a:lnTo>
                          <a:pt x="268" y="334"/>
                        </a:lnTo>
                        <a:lnTo>
                          <a:pt x="269" y="331"/>
                        </a:lnTo>
                        <a:lnTo>
                          <a:pt x="270" y="328"/>
                        </a:lnTo>
                        <a:lnTo>
                          <a:pt x="270" y="324"/>
                        </a:lnTo>
                        <a:lnTo>
                          <a:pt x="270" y="320"/>
                        </a:lnTo>
                        <a:lnTo>
                          <a:pt x="270" y="316"/>
                        </a:lnTo>
                        <a:lnTo>
                          <a:pt x="269" y="311"/>
                        </a:lnTo>
                        <a:lnTo>
                          <a:pt x="268" y="307"/>
                        </a:lnTo>
                        <a:lnTo>
                          <a:pt x="266" y="304"/>
                        </a:lnTo>
                        <a:lnTo>
                          <a:pt x="264" y="301"/>
                        </a:lnTo>
                        <a:lnTo>
                          <a:pt x="262" y="297"/>
                        </a:lnTo>
                        <a:lnTo>
                          <a:pt x="260" y="295"/>
                        </a:lnTo>
                        <a:lnTo>
                          <a:pt x="258" y="294"/>
                        </a:lnTo>
                        <a:lnTo>
                          <a:pt x="256" y="293"/>
                        </a:lnTo>
                        <a:close/>
                        <a:moveTo>
                          <a:pt x="259" y="343"/>
                        </a:moveTo>
                        <a:lnTo>
                          <a:pt x="258" y="344"/>
                        </a:lnTo>
                        <a:lnTo>
                          <a:pt x="257" y="345"/>
                        </a:lnTo>
                        <a:lnTo>
                          <a:pt x="256" y="348"/>
                        </a:lnTo>
                        <a:lnTo>
                          <a:pt x="255" y="351"/>
                        </a:lnTo>
                        <a:lnTo>
                          <a:pt x="254" y="354"/>
                        </a:lnTo>
                        <a:lnTo>
                          <a:pt x="254" y="358"/>
                        </a:lnTo>
                        <a:lnTo>
                          <a:pt x="253" y="362"/>
                        </a:lnTo>
                        <a:lnTo>
                          <a:pt x="253" y="366"/>
                        </a:lnTo>
                        <a:lnTo>
                          <a:pt x="254" y="371"/>
                        </a:lnTo>
                        <a:lnTo>
                          <a:pt x="255" y="375"/>
                        </a:lnTo>
                        <a:lnTo>
                          <a:pt x="257" y="379"/>
                        </a:lnTo>
                        <a:lnTo>
                          <a:pt x="258" y="382"/>
                        </a:lnTo>
                        <a:lnTo>
                          <a:pt x="260" y="385"/>
                        </a:lnTo>
                        <a:lnTo>
                          <a:pt x="262" y="387"/>
                        </a:lnTo>
                        <a:lnTo>
                          <a:pt x="264" y="388"/>
                        </a:lnTo>
                        <a:lnTo>
                          <a:pt x="266" y="389"/>
                        </a:lnTo>
                        <a:lnTo>
                          <a:pt x="268" y="388"/>
                        </a:lnTo>
                        <a:lnTo>
                          <a:pt x="270" y="386"/>
                        </a:lnTo>
                        <a:lnTo>
                          <a:pt x="271" y="383"/>
                        </a:lnTo>
                        <a:lnTo>
                          <a:pt x="273" y="380"/>
                        </a:lnTo>
                        <a:lnTo>
                          <a:pt x="274" y="376"/>
                        </a:lnTo>
                        <a:lnTo>
                          <a:pt x="274" y="372"/>
                        </a:lnTo>
                        <a:lnTo>
                          <a:pt x="275" y="367"/>
                        </a:lnTo>
                        <a:lnTo>
                          <a:pt x="274" y="363"/>
                        </a:lnTo>
                        <a:lnTo>
                          <a:pt x="274" y="359"/>
                        </a:lnTo>
                        <a:lnTo>
                          <a:pt x="273" y="355"/>
                        </a:lnTo>
                        <a:lnTo>
                          <a:pt x="271" y="351"/>
                        </a:lnTo>
                        <a:lnTo>
                          <a:pt x="270" y="348"/>
                        </a:lnTo>
                        <a:lnTo>
                          <a:pt x="268" y="346"/>
                        </a:lnTo>
                        <a:lnTo>
                          <a:pt x="264" y="344"/>
                        </a:lnTo>
                        <a:lnTo>
                          <a:pt x="262" y="343"/>
                        </a:lnTo>
                        <a:lnTo>
                          <a:pt x="259" y="34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3" name="Freeform 1301"/>
                  <p:cNvSpPr>
                    <a:spLocks noEditPoints="1"/>
                  </p:cNvSpPr>
                  <p:nvPr/>
                </p:nvSpPr>
                <p:spPr bwMode="auto">
                  <a:xfrm>
                    <a:off x="1466" y="2424"/>
                    <a:ext cx="22" cy="26"/>
                  </a:xfrm>
                  <a:custGeom>
                    <a:avLst/>
                    <a:gdLst>
                      <a:gd name="T0" fmla="*/ 0 w 293"/>
                      <a:gd name="T1" fmla="*/ 0 h 327"/>
                      <a:gd name="T2" fmla="*/ 0 w 293"/>
                      <a:gd name="T3" fmla="*/ 0 h 327"/>
                      <a:gd name="T4" fmla="*/ 0 w 293"/>
                      <a:gd name="T5" fmla="*/ 0 h 327"/>
                      <a:gd name="T6" fmla="*/ 0 w 293"/>
                      <a:gd name="T7" fmla="*/ 0 h 327"/>
                      <a:gd name="T8" fmla="*/ 0 w 293"/>
                      <a:gd name="T9" fmla="*/ 0 h 327"/>
                      <a:gd name="T10" fmla="*/ 0 w 293"/>
                      <a:gd name="T11" fmla="*/ 0 h 327"/>
                      <a:gd name="T12" fmla="*/ 0 w 293"/>
                      <a:gd name="T13" fmla="*/ 0 h 327"/>
                      <a:gd name="T14" fmla="*/ 0 w 293"/>
                      <a:gd name="T15" fmla="*/ 0 h 327"/>
                      <a:gd name="T16" fmla="*/ 0 w 293"/>
                      <a:gd name="T17" fmla="*/ 0 h 327"/>
                      <a:gd name="T18" fmla="*/ 0 w 293"/>
                      <a:gd name="T19" fmla="*/ 0 h 327"/>
                      <a:gd name="T20" fmla="*/ 0 w 293"/>
                      <a:gd name="T21" fmla="*/ 0 h 327"/>
                      <a:gd name="T22" fmla="*/ 0 w 293"/>
                      <a:gd name="T23" fmla="*/ 0 h 327"/>
                      <a:gd name="T24" fmla="*/ 0 w 293"/>
                      <a:gd name="T25" fmla="*/ 0 h 327"/>
                      <a:gd name="T26" fmla="*/ 0 w 293"/>
                      <a:gd name="T27" fmla="*/ 0 h 327"/>
                      <a:gd name="T28" fmla="*/ 0 w 293"/>
                      <a:gd name="T29" fmla="*/ 0 h 327"/>
                      <a:gd name="T30" fmla="*/ 0 w 293"/>
                      <a:gd name="T31" fmla="*/ 0 h 327"/>
                      <a:gd name="T32" fmla="*/ 0 w 293"/>
                      <a:gd name="T33" fmla="*/ 0 h 327"/>
                      <a:gd name="T34" fmla="*/ 0 w 293"/>
                      <a:gd name="T35" fmla="*/ 0 h 327"/>
                      <a:gd name="T36" fmla="*/ 0 w 293"/>
                      <a:gd name="T37" fmla="*/ 0 h 327"/>
                      <a:gd name="T38" fmla="*/ 0 w 293"/>
                      <a:gd name="T39" fmla="*/ 0 h 327"/>
                      <a:gd name="T40" fmla="*/ 0 w 293"/>
                      <a:gd name="T41" fmla="*/ 0 h 327"/>
                      <a:gd name="T42" fmla="*/ 0 w 293"/>
                      <a:gd name="T43" fmla="*/ 0 h 327"/>
                      <a:gd name="T44" fmla="*/ 0 w 293"/>
                      <a:gd name="T45" fmla="*/ 0 h 327"/>
                      <a:gd name="T46" fmla="*/ 0 w 293"/>
                      <a:gd name="T47" fmla="*/ 0 h 327"/>
                      <a:gd name="T48" fmla="*/ 0 w 293"/>
                      <a:gd name="T49" fmla="*/ 0 h 327"/>
                      <a:gd name="T50" fmla="*/ 0 w 293"/>
                      <a:gd name="T51" fmla="*/ 0 h 327"/>
                      <a:gd name="T52" fmla="*/ 0 w 293"/>
                      <a:gd name="T53" fmla="*/ 0 h 327"/>
                      <a:gd name="T54" fmla="*/ 0 w 293"/>
                      <a:gd name="T55" fmla="*/ 0 h 327"/>
                      <a:gd name="T56" fmla="*/ 0 w 293"/>
                      <a:gd name="T57" fmla="*/ 0 h 327"/>
                      <a:gd name="T58" fmla="*/ 0 w 293"/>
                      <a:gd name="T59" fmla="*/ 0 h 327"/>
                      <a:gd name="T60" fmla="*/ 0 w 293"/>
                      <a:gd name="T61" fmla="*/ 0 h 327"/>
                      <a:gd name="T62" fmla="*/ 0 w 293"/>
                      <a:gd name="T63" fmla="*/ 0 h 327"/>
                      <a:gd name="T64" fmla="*/ 0 w 293"/>
                      <a:gd name="T65" fmla="*/ 0 h 327"/>
                      <a:gd name="T66" fmla="*/ 0 w 293"/>
                      <a:gd name="T67" fmla="*/ 0 h 327"/>
                      <a:gd name="T68" fmla="*/ 0 w 293"/>
                      <a:gd name="T69" fmla="*/ 0 h 327"/>
                      <a:gd name="T70" fmla="*/ 0 w 293"/>
                      <a:gd name="T71" fmla="*/ 0 h 327"/>
                      <a:gd name="T72" fmla="*/ 0 w 293"/>
                      <a:gd name="T73" fmla="*/ 0 h 327"/>
                      <a:gd name="T74" fmla="*/ 0 w 293"/>
                      <a:gd name="T75" fmla="*/ 0 h 327"/>
                      <a:gd name="T76" fmla="*/ 0 w 293"/>
                      <a:gd name="T77" fmla="*/ 0 h 327"/>
                      <a:gd name="T78" fmla="*/ 0 w 293"/>
                      <a:gd name="T79" fmla="*/ 0 h 327"/>
                      <a:gd name="T80" fmla="*/ 0 w 293"/>
                      <a:gd name="T81" fmla="*/ 0 h 327"/>
                      <a:gd name="T82" fmla="*/ 0 w 293"/>
                      <a:gd name="T83" fmla="*/ 0 h 327"/>
                      <a:gd name="T84" fmla="*/ 0 w 293"/>
                      <a:gd name="T85" fmla="*/ 0 h 327"/>
                      <a:gd name="T86" fmla="*/ 0 w 293"/>
                      <a:gd name="T87" fmla="*/ 0 h 327"/>
                      <a:gd name="T88" fmla="*/ 0 w 293"/>
                      <a:gd name="T89" fmla="*/ 0 h 327"/>
                      <a:gd name="T90" fmla="*/ 0 w 293"/>
                      <a:gd name="T91" fmla="*/ 0 h 327"/>
                      <a:gd name="T92" fmla="*/ 0 w 293"/>
                      <a:gd name="T93" fmla="*/ 0 h 327"/>
                      <a:gd name="T94" fmla="*/ 0 w 293"/>
                      <a:gd name="T95" fmla="*/ 0 h 327"/>
                      <a:gd name="T96" fmla="*/ 0 w 293"/>
                      <a:gd name="T97" fmla="*/ 0 h 327"/>
                      <a:gd name="T98" fmla="*/ 0 w 293"/>
                      <a:gd name="T99" fmla="*/ 0 h 327"/>
                      <a:gd name="T100" fmla="*/ 0 w 293"/>
                      <a:gd name="T101" fmla="*/ 0 h 327"/>
                      <a:gd name="T102" fmla="*/ 0 w 293"/>
                      <a:gd name="T103" fmla="*/ 0 h 327"/>
                      <a:gd name="T104" fmla="*/ 0 w 293"/>
                      <a:gd name="T105" fmla="*/ 0 h 327"/>
                      <a:gd name="T106" fmla="*/ 0 w 293"/>
                      <a:gd name="T107" fmla="*/ 0 h 327"/>
                      <a:gd name="T108" fmla="*/ 0 w 293"/>
                      <a:gd name="T109" fmla="*/ 0 h 327"/>
                      <a:gd name="T110" fmla="*/ 0 w 293"/>
                      <a:gd name="T111" fmla="*/ 0 h 327"/>
                      <a:gd name="T112" fmla="*/ 0 w 293"/>
                      <a:gd name="T113" fmla="*/ 0 h 327"/>
                      <a:gd name="T114" fmla="*/ 0 w 293"/>
                      <a:gd name="T115" fmla="*/ 0 h 327"/>
                      <a:gd name="T116" fmla="*/ 0 w 293"/>
                      <a:gd name="T117" fmla="*/ 0 h 327"/>
                      <a:gd name="T118" fmla="*/ 0 w 293"/>
                      <a:gd name="T119" fmla="*/ 0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
                      <a:gd name="T181" fmla="*/ 0 h 327"/>
                      <a:gd name="T182" fmla="*/ 293 w 293"/>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 h="327">
                        <a:moveTo>
                          <a:pt x="0" y="40"/>
                        </a:moveTo>
                        <a:lnTo>
                          <a:pt x="1" y="41"/>
                        </a:lnTo>
                        <a:lnTo>
                          <a:pt x="2" y="41"/>
                        </a:lnTo>
                        <a:lnTo>
                          <a:pt x="5" y="41"/>
                        </a:lnTo>
                        <a:lnTo>
                          <a:pt x="8" y="40"/>
                        </a:lnTo>
                        <a:lnTo>
                          <a:pt x="11" y="38"/>
                        </a:lnTo>
                        <a:lnTo>
                          <a:pt x="14" y="37"/>
                        </a:lnTo>
                        <a:lnTo>
                          <a:pt x="17" y="35"/>
                        </a:lnTo>
                        <a:lnTo>
                          <a:pt x="21" y="32"/>
                        </a:lnTo>
                        <a:lnTo>
                          <a:pt x="23" y="30"/>
                        </a:lnTo>
                        <a:lnTo>
                          <a:pt x="26" y="27"/>
                        </a:lnTo>
                        <a:lnTo>
                          <a:pt x="28" y="24"/>
                        </a:lnTo>
                        <a:lnTo>
                          <a:pt x="30" y="21"/>
                        </a:lnTo>
                        <a:lnTo>
                          <a:pt x="31" y="19"/>
                        </a:lnTo>
                        <a:lnTo>
                          <a:pt x="32" y="17"/>
                        </a:lnTo>
                        <a:lnTo>
                          <a:pt x="33" y="15"/>
                        </a:lnTo>
                        <a:lnTo>
                          <a:pt x="33" y="14"/>
                        </a:lnTo>
                        <a:lnTo>
                          <a:pt x="32" y="14"/>
                        </a:lnTo>
                        <a:lnTo>
                          <a:pt x="30" y="13"/>
                        </a:lnTo>
                        <a:lnTo>
                          <a:pt x="28" y="14"/>
                        </a:lnTo>
                        <a:lnTo>
                          <a:pt x="25" y="14"/>
                        </a:lnTo>
                        <a:lnTo>
                          <a:pt x="22" y="15"/>
                        </a:lnTo>
                        <a:lnTo>
                          <a:pt x="19" y="16"/>
                        </a:lnTo>
                        <a:lnTo>
                          <a:pt x="16" y="18"/>
                        </a:lnTo>
                        <a:lnTo>
                          <a:pt x="13" y="20"/>
                        </a:lnTo>
                        <a:lnTo>
                          <a:pt x="10" y="23"/>
                        </a:lnTo>
                        <a:lnTo>
                          <a:pt x="8" y="25"/>
                        </a:lnTo>
                        <a:lnTo>
                          <a:pt x="6" y="28"/>
                        </a:lnTo>
                        <a:lnTo>
                          <a:pt x="3" y="31"/>
                        </a:lnTo>
                        <a:lnTo>
                          <a:pt x="2" y="34"/>
                        </a:lnTo>
                        <a:lnTo>
                          <a:pt x="1" y="36"/>
                        </a:lnTo>
                        <a:lnTo>
                          <a:pt x="0" y="39"/>
                        </a:lnTo>
                        <a:lnTo>
                          <a:pt x="0" y="40"/>
                        </a:lnTo>
                        <a:close/>
                        <a:moveTo>
                          <a:pt x="39" y="11"/>
                        </a:moveTo>
                        <a:lnTo>
                          <a:pt x="39" y="13"/>
                        </a:lnTo>
                        <a:lnTo>
                          <a:pt x="41" y="14"/>
                        </a:lnTo>
                        <a:lnTo>
                          <a:pt x="43" y="15"/>
                        </a:lnTo>
                        <a:lnTo>
                          <a:pt x="45" y="16"/>
                        </a:lnTo>
                        <a:lnTo>
                          <a:pt x="48" y="16"/>
                        </a:lnTo>
                        <a:lnTo>
                          <a:pt x="52" y="16"/>
                        </a:lnTo>
                        <a:lnTo>
                          <a:pt x="55" y="16"/>
                        </a:lnTo>
                        <a:lnTo>
                          <a:pt x="59" y="16"/>
                        </a:lnTo>
                        <a:lnTo>
                          <a:pt x="62" y="15"/>
                        </a:lnTo>
                        <a:lnTo>
                          <a:pt x="65" y="14"/>
                        </a:lnTo>
                        <a:lnTo>
                          <a:pt x="69" y="13"/>
                        </a:lnTo>
                        <a:lnTo>
                          <a:pt x="71" y="11"/>
                        </a:lnTo>
                        <a:lnTo>
                          <a:pt x="73" y="10"/>
                        </a:lnTo>
                        <a:lnTo>
                          <a:pt x="75" y="8"/>
                        </a:lnTo>
                        <a:lnTo>
                          <a:pt x="77" y="7"/>
                        </a:lnTo>
                        <a:lnTo>
                          <a:pt x="77" y="5"/>
                        </a:lnTo>
                        <a:lnTo>
                          <a:pt x="75" y="4"/>
                        </a:lnTo>
                        <a:lnTo>
                          <a:pt x="74" y="3"/>
                        </a:lnTo>
                        <a:lnTo>
                          <a:pt x="72" y="2"/>
                        </a:lnTo>
                        <a:lnTo>
                          <a:pt x="70" y="1"/>
                        </a:lnTo>
                        <a:lnTo>
                          <a:pt x="67" y="0"/>
                        </a:lnTo>
                        <a:lnTo>
                          <a:pt x="64" y="0"/>
                        </a:lnTo>
                        <a:lnTo>
                          <a:pt x="61" y="0"/>
                        </a:lnTo>
                        <a:lnTo>
                          <a:pt x="57" y="0"/>
                        </a:lnTo>
                        <a:lnTo>
                          <a:pt x="54" y="1"/>
                        </a:lnTo>
                        <a:lnTo>
                          <a:pt x="51" y="2"/>
                        </a:lnTo>
                        <a:lnTo>
                          <a:pt x="47" y="4"/>
                        </a:lnTo>
                        <a:lnTo>
                          <a:pt x="45" y="5"/>
                        </a:lnTo>
                        <a:lnTo>
                          <a:pt x="42" y="7"/>
                        </a:lnTo>
                        <a:lnTo>
                          <a:pt x="40" y="8"/>
                        </a:lnTo>
                        <a:lnTo>
                          <a:pt x="39" y="10"/>
                        </a:lnTo>
                        <a:lnTo>
                          <a:pt x="39" y="11"/>
                        </a:lnTo>
                        <a:close/>
                        <a:moveTo>
                          <a:pt x="83" y="6"/>
                        </a:moveTo>
                        <a:lnTo>
                          <a:pt x="83" y="8"/>
                        </a:lnTo>
                        <a:lnTo>
                          <a:pt x="85" y="9"/>
                        </a:lnTo>
                        <a:lnTo>
                          <a:pt x="87" y="10"/>
                        </a:lnTo>
                        <a:lnTo>
                          <a:pt x="89" y="11"/>
                        </a:lnTo>
                        <a:lnTo>
                          <a:pt x="92" y="12"/>
                        </a:lnTo>
                        <a:lnTo>
                          <a:pt x="96" y="13"/>
                        </a:lnTo>
                        <a:lnTo>
                          <a:pt x="99" y="14"/>
                        </a:lnTo>
                        <a:lnTo>
                          <a:pt x="103" y="14"/>
                        </a:lnTo>
                        <a:lnTo>
                          <a:pt x="106" y="14"/>
                        </a:lnTo>
                        <a:lnTo>
                          <a:pt x="110" y="14"/>
                        </a:lnTo>
                        <a:lnTo>
                          <a:pt x="113" y="14"/>
                        </a:lnTo>
                        <a:lnTo>
                          <a:pt x="116" y="13"/>
                        </a:lnTo>
                        <a:lnTo>
                          <a:pt x="118" y="12"/>
                        </a:lnTo>
                        <a:lnTo>
                          <a:pt x="120" y="10"/>
                        </a:lnTo>
                        <a:lnTo>
                          <a:pt x="121" y="9"/>
                        </a:lnTo>
                        <a:lnTo>
                          <a:pt x="121" y="8"/>
                        </a:lnTo>
                        <a:lnTo>
                          <a:pt x="121" y="7"/>
                        </a:lnTo>
                        <a:lnTo>
                          <a:pt x="119" y="5"/>
                        </a:lnTo>
                        <a:lnTo>
                          <a:pt x="118" y="4"/>
                        </a:lnTo>
                        <a:lnTo>
                          <a:pt x="115" y="3"/>
                        </a:lnTo>
                        <a:lnTo>
                          <a:pt x="112" y="2"/>
                        </a:lnTo>
                        <a:lnTo>
                          <a:pt x="109" y="1"/>
                        </a:lnTo>
                        <a:lnTo>
                          <a:pt x="106" y="0"/>
                        </a:lnTo>
                        <a:lnTo>
                          <a:pt x="103" y="0"/>
                        </a:lnTo>
                        <a:lnTo>
                          <a:pt x="99" y="0"/>
                        </a:lnTo>
                        <a:lnTo>
                          <a:pt x="96" y="0"/>
                        </a:lnTo>
                        <a:lnTo>
                          <a:pt x="93" y="1"/>
                        </a:lnTo>
                        <a:lnTo>
                          <a:pt x="90" y="2"/>
                        </a:lnTo>
                        <a:lnTo>
                          <a:pt x="87" y="3"/>
                        </a:lnTo>
                        <a:lnTo>
                          <a:pt x="85" y="4"/>
                        </a:lnTo>
                        <a:lnTo>
                          <a:pt x="84" y="5"/>
                        </a:lnTo>
                        <a:lnTo>
                          <a:pt x="83" y="6"/>
                        </a:lnTo>
                        <a:close/>
                        <a:moveTo>
                          <a:pt x="126" y="6"/>
                        </a:moveTo>
                        <a:lnTo>
                          <a:pt x="125" y="7"/>
                        </a:lnTo>
                        <a:lnTo>
                          <a:pt x="126" y="9"/>
                        </a:lnTo>
                        <a:lnTo>
                          <a:pt x="127" y="11"/>
                        </a:lnTo>
                        <a:lnTo>
                          <a:pt x="128" y="13"/>
                        </a:lnTo>
                        <a:lnTo>
                          <a:pt x="130" y="16"/>
                        </a:lnTo>
                        <a:lnTo>
                          <a:pt x="132" y="18"/>
                        </a:lnTo>
                        <a:lnTo>
                          <a:pt x="135" y="21"/>
                        </a:lnTo>
                        <a:lnTo>
                          <a:pt x="138" y="23"/>
                        </a:lnTo>
                        <a:lnTo>
                          <a:pt x="141" y="25"/>
                        </a:lnTo>
                        <a:lnTo>
                          <a:pt x="144" y="27"/>
                        </a:lnTo>
                        <a:lnTo>
                          <a:pt x="148" y="28"/>
                        </a:lnTo>
                        <a:lnTo>
                          <a:pt x="152" y="29"/>
                        </a:lnTo>
                        <a:lnTo>
                          <a:pt x="154" y="29"/>
                        </a:lnTo>
                        <a:lnTo>
                          <a:pt x="156" y="29"/>
                        </a:lnTo>
                        <a:lnTo>
                          <a:pt x="158" y="29"/>
                        </a:lnTo>
                        <a:lnTo>
                          <a:pt x="159" y="28"/>
                        </a:lnTo>
                        <a:lnTo>
                          <a:pt x="159" y="26"/>
                        </a:lnTo>
                        <a:lnTo>
                          <a:pt x="158" y="25"/>
                        </a:lnTo>
                        <a:lnTo>
                          <a:pt x="157" y="23"/>
                        </a:lnTo>
                        <a:lnTo>
                          <a:pt x="156" y="21"/>
                        </a:lnTo>
                        <a:lnTo>
                          <a:pt x="154" y="18"/>
                        </a:lnTo>
                        <a:lnTo>
                          <a:pt x="152" y="16"/>
                        </a:lnTo>
                        <a:lnTo>
                          <a:pt x="148" y="13"/>
                        </a:lnTo>
                        <a:lnTo>
                          <a:pt x="145" y="11"/>
                        </a:lnTo>
                        <a:lnTo>
                          <a:pt x="142" y="9"/>
                        </a:lnTo>
                        <a:lnTo>
                          <a:pt x="139" y="7"/>
                        </a:lnTo>
                        <a:lnTo>
                          <a:pt x="137" y="6"/>
                        </a:lnTo>
                        <a:lnTo>
                          <a:pt x="134" y="5"/>
                        </a:lnTo>
                        <a:lnTo>
                          <a:pt x="131" y="5"/>
                        </a:lnTo>
                        <a:lnTo>
                          <a:pt x="129" y="5"/>
                        </a:lnTo>
                        <a:lnTo>
                          <a:pt x="127" y="5"/>
                        </a:lnTo>
                        <a:lnTo>
                          <a:pt x="126" y="6"/>
                        </a:lnTo>
                        <a:close/>
                        <a:moveTo>
                          <a:pt x="166" y="29"/>
                        </a:moveTo>
                        <a:lnTo>
                          <a:pt x="165" y="31"/>
                        </a:lnTo>
                        <a:lnTo>
                          <a:pt x="165" y="33"/>
                        </a:lnTo>
                        <a:lnTo>
                          <a:pt x="165" y="35"/>
                        </a:lnTo>
                        <a:lnTo>
                          <a:pt x="166" y="38"/>
                        </a:lnTo>
                        <a:lnTo>
                          <a:pt x="167" y="41"/>
                        </a:lnTo>
                        <a:lnTo>
                          <a:pt x="168" y="44"/>
                        </a:lnTo>
                        <a:lnTo>
                          <a:pt x="170" y="47"/>
                        </a:lnTo>
                        <a:lnTo>
                          <a:pt x="172" y="51"/>
                        </a:lnTo>
                        <a:lnTo>
                          <a:pt x="175" y="53"/>
                        </a:lnTo>
                        <a:lnTo>
                          <a:pt x="177" y="56"/>
                        </a:lnTo>
                        <a:lnTo>
                          <a:pt x="180" y="58"/>
                        </a:lnTo>
                        <a:lnTo>
                          <a:pt x="182" y="60"/>
                        </a:lnTo>
                        <a:lnTo>
                          <a:pt x="185" y="61"/>
                        </a:lnTo>
                        <a:lnTo>
                          <a:pt x="187" y="61"/>
                        </a:lnTo>
                        <a:lnTo>
                          <a:pt x="188" y="62"/>
                        </a:lnTo>
                        <a:lnTo>
                          <a:pt x="189" y="61"/>
                        </a:lnTo>
                        <a:lnTo>
                          <a:pt x="190" y="60"/>
                        </a:lnTo>
                        <a:lnTo>
                          <a:pt x="190" y="58"/>
                        </a:lnTo>
                        <a:lnTo>
                          <a:pt x="190" y="56"/>
                        </a:lnTo>
                        <a:lnTo>
                          <a:pt x="190" y="53"/>
                        </a:lnTo>
                        <a:lnTo>
                          <a:pt x="188" y="50"/>
                        </a:lnTo>
                        <a:lnTo>
                          <a:pt x="187" y="47"/>
                        </a:lnTo>
                        <a:lnTo>
                          <a:pt x="185" y="43"/>
                        </a:lnTo>
                        <a:lnTo>
                          <a:pt x="183" y="40"/>
                        </a:lnTo>
                        <a:lnTo>
                          <a:pt x="181" y="37"/>
                        </a:lnTo>
                        <a:lnTo>
                          <a:pt x="178" y="35"/>
                        </a:lnTo>
                        <a:lnTo>
                          <a:pt x="175" y="33"/>
                        </a:lnTo>
                        <a:lnTo>
                          <a:pt x="173" y="31"/>
                        </a:lnTo>
                        <a:lnTo>
                          <a:pt x="171" y="30"/>
                        </a:lnTo>
                        <a:lnTo>
                          <a:pt x="169" y="29"/>
                        </a:lnTo>
                        <a:lnTo>
                          <a:pt x="167" y="29"/>
                        </a:lnTo>
                        <a:lnTo>
                          <a:pt x="166" y="29"/>
                        </a:lnTo>
                        <a:close/>
                        <a:moveTo>
                          <a:pt x="194" y="66"/>
                        </a:moveTo>
                        <a:lnTo>
                          <a:pt x="193" y="67"/>
                        </a:lnTo>
                        <a:lnTo>
                          <a:pt x="193" y="70"/>
                        </a:lnTo>
                        <a:lnTo>
                          <a:pt x="193" y="73"/>
                        </a:lnTo>
                        <a:lnTo>
                          <a:pt x="194" y="75"/>
                        </a:lnTo>
                        <a:lnTo>
                          <a:pt x="195" y="78"/>
                        </a:lnTo>
                        <a:lnTo>
                          <a:pt x="197" y="81"/>
                        </a:lnTo>
                        <a:lnTo>
                          <a:pt x="199" y="84"/>
                        </a:lnTo>
                        <a:lnTo>
                          <a:pt x="201" y="87"/>
                        </a:lnTo>
                        <a:lnTo>
                          <a:pt x="203" y="90"/>
                        </a:lnTo>
                        <a:lnTo>
                          <a:pt x="206" y="93"/>
                        </a:lnTo>
                        <a:lnTo>
                          <a:pt x="208" y="95"/>
                        </a:lnTo>
                        <a:lnTo>
                          <a:pt x="210" y="97"/>
                        </a:lnTo>
                        <a:lnTo>
                          <a:pt x="213" y="98"/>
                        </a:lnTo>
                        <a:lnTo>
                          <a:pt x="215" y="98"/>
                        </a:lnTo>
                        <a:lnTo>
                          <a:pt x="217" y="98"/>
                        </a:lnTo>
                        <a:lnTo>
                          <a:pt x="218" y="98"/>
                        </a:lnTo>
                        <a:lnTo>
                          <a:pt x="219" y="97"/>
                        </a:lnTo>
                        <a:lnTo>
                          <a:pt x="219" y="95"/>
                        </a:lnTo>
                        <a:lnTo>
                          <a:pt x="219" y="93"/>
                        </a:lnTo>
                        <a:lnTo>
                          <a:pt x="218" y="90"/>
                        </a:lnTo>
                        <a:lnTo>
                          <a:pt x="216" y="87"/>
                        </a:lnTo>
                        <a:lnTo>
                          <a:pt x="215" y="84"/>
                        </a:lnTo>
                        <a:lnTo>
                          <a:pt x="213" y="81"/>
                        </a:lnTo>
                        <a:lnTo>
                          <a:pt x="211" y="78"/>
                        </a:lnTo>
                        <a:lnTo>
                          <a:pt x="208" y="75"/>
                        </a:lnTo>
                        <a:lnTo>
                          <a:pt x="206" y="72"/>
                        </a:lnTo>
                        <a:lnTo>
                          <a:pt x="203" y="70"/>
                        </a:lnTo>
                        <a:lnTo>
                          <a:pt x="200" y="67"/>
                        </a:lnTo>
                        <a:lnTo>
                          <a:pt x="198" y="66"/>
                        </a:lnTo>
                        <a:lnTo>
                          <a:pt x="196" y="65"/>
                        </a:lnTo>
                        <a:lnTo>
                          <a:pt x="195" y="65"/>
                        </a:lnTo>
                        <a:lnTo>
                          <a:pt x="194" y="66"/>
                        </a:lnTo>
                        <a:close/>
                        <a:moveTo>
                          <a:pt x="218" y="107"/>
                        </a:moveTo>
                        <a:lnTo>
                          <a:pt x="218" y="108"/>
                        </a:lnTo>
                        <a:lnTo>
                          <a:pt x="218" y="109"/>
                        </a:lnTo>
                        <a:lnTo>
                          <a:pt x="218" y="112"/>
                        </a:lnTo>
                        <a:lnTo>
                          <a:pt x="218" y="115"/>
                        </a:lnTo>
                        <a:lnTo>
                          <a:pt x="219" y="118"/>
                        </a:lnTo>
                        <a:lnTo>
                          <a:pt x="220" y="122"/>
                        </a:lnTo>
                        <a:lnTo>
                          <a:pt x="222" y="126"/>
                        </a:lnTo>
                        <a:lnTo>
                          <a:pt x="224" y="130"/>
                        </a:lnTo>
                        <a:lnTo>
                          <a:pt x="226" y="133"/>
                        </a:lnTo>
                        <a:lnTo>
                          <a:pt x="228" y="135"/>
                        </a:lnTo>
                        <a:lnTo>
                          <a:pt x="230" y="137"/>
                        </a:lnTo>
                        <a:lnTo>
                          <a:pt x="232" y="139"/>
                        </a:lnTo>
                        <a:lnTo>
                          <a:pt x="234" y="140"/>
                        </a:lnTo>
                        <a:lnTo>
                          <a:pt x="236" y="140"/>
                        </a:lnTo>
                        <a:lnTo>
                          <a:pt x="238" y="140"/>
                        </a:lnTo>
                        <a:lnTo>
                          <a:pt x="239" y="140"/>
                        </a:lnTo>
                        <a:lnTo>
                          <a:pt x="240" y="139"/>
                        </a:lnTo>
                        <a:lnTo>
                          <a:pt x="240" y="137"/>
                        </a:lnTo>
                        <a:lnTo>
                          <a:pt x="240" y="136"/>
                        </a:lnTo>
                        <a:lnTo>
                          <a:pt x="240" y="134"/>
                        </a:lnTo>
                        <a:lnTo>
                          <a:pt x="239" y="131"/>
                        </a:lnTo>
                        <a:lnTo>
                          <a:pt x="239" y="128"/>
                        </a:lnTo>
                        <a:lnTo>
                          <a:pt x="238" y="124"/>
                        </a:lnTo>
                        <a:lnTo>
                          <a:pt x="236" y="120"/>
                        </a:lnTo>
                        <a:lnTo>
                          <a:pt x="234" y="117"/>
                        </a:lnTo>
                        <a:lnTo>
                          <a:pt x="232" y="114"/>
                        </a:lnTo>
                        <a:lnTo>
                          <a:pt x="230" y="112"/>
                        </a:lnTo>
                        <a:lnTo>
                          <a:pt x="227" y="110"/>
                        </a:lnTo>
                        <a:lnTo>
                          <a:pt x="225" y="109"/>
                        </a:lnTo>
                        <a:lnTo>
                          <a:pt x="222" y="108"/>
                        </a:lnTo>
                        <a:lnTo>
                          <a:pt x="220" y="107"/>
                        </a:lnTo>
                        <a:lnTo>
                          <a:pt x="218" y="107"/>
                        </a:lnTo>
                        <a:close/>
                        <a:moveTo>
                          <a:pt x="242" y="151"/>
                        </a:moveTo>
                        <a:lnTo>
                          <a:pt x="241" y="152"/>
                        </a:lnTo>
                        <a:lnTo>
                          <a:pt x="240" y="153"/>
                        </a:lnTo>
                        <a:lnTo>
                          <a:pt x="240" y="156"/>
                        </a:lnTo>
                        <a:lnTo>
                          <a:pt x="239" y="159"/>
                        </a:lnTo>
                        <a:lnTo>
                          <a:pt x="239" y="162"/>
                        </a:lnTo>
                        <a:lnTo>
                          <a:pt x="239" y="166"/>
                        </a:lnTo>
                        <a:lnTo>
                          <a:pt x="240" y="169"/>
                        </a:lnTo>
                        <a:lnTo>
                          <a:pt x="241" y="173"/>
                        </a:lnTo>
                        <a:lnTo>
                          <a:pt x="242" y="177"/>
                        </a:lnTo>
                        <a:lnTo>
                          <a:pt x="244" y="180"/>
                        </a:lnTo>
                        <a:lnTo>
                          <a:pt x="246" y="183"/>
                        </a:lnTo>
                        <a:lnTo>
                          <a:pt x="248" y="185"/>
                        </a:lnTo>
                        <a:lnTo>
                          <a:pt x="251" y="186"/>
                        </a:lnTo>
                        <a:lnTo>
                          <a:pt x="253" y="187"/>
                        </a:lnTo>
                        <a:lnTo>
                          <a:pt x="256" y="188"/>
                        </a:lnTo>
                        <a:lnTo>
                          <a:pt x="257" y="187"/>
                        </a:lnTo>
                        <a:lnTo>
                          <a:pt x="258" y="186"/>
                        </a:lnTo>
                        <a:lnTo>
                          <a:pt x="259" y="185"/>
                        </a:lnTo>
                        <a:lnTo>
                          <a:pt x="259" y="183"/>
                        </a:lnTo>
                        <a:lnTo>
                          <a:pt x="259" y="180"/>
                        </a:lnTo>
                        <a:lnTo>
                          <a:pt x="258" y="177"/>
                        </a:lnTo>
                        <a:lnTo>
                          <a:pt x="257" y="174"/>
                        </a:lnTo>
                        <a:lnTo>
                          <a:pt x="256" y="171"/>
                        </a:lnTo>
                        <a:lnTo>
                          <a:pt x="254" y="167"/>
                        </a:lnTo>
                        <a:lnTo>
                          <a:pt x="254" y="164"/>
                        </a:lnTo>
                        <a:lnTo>
                          <a:pt x="252" y="160"/>
                        </a:lnTo>
                        <a:lnTo>
                          <a:pt x="251" y="157"/>
                        </a:lnTo>
                        <a:lnTo>
                          <a:pt x="249" y="154"/>
                        </a:lnTo>
                        <a:lnTo>
                          <a:pt x="248" y="152"/>
                        </a:lnTo>
                        <a:lnTo>
                          <a:pt x="246" y="151"/>
                        </a:lnTo>
                        <a:lnTo>
                          <a:pt x="244" y="150"/>
                        </a:lnTo>
                        <a:lnTo>
                          <a:pt x="242" y="151"/>
                        </a:lnTo>
                        <a:close/>
                        <a:moveTo>
                          <a:pt x="253" y="196"/>
                        </a:moveTo>
                        <a:lnTo>
                          <a:pt x="252" y="197"/>
                        </a:lnTo>
                        <a:lnTo>
                          <a:pt x="251" y="198"/>
                        </a:lnTo>
                        <a:lnTo>
                          <a:pt x="251" y="201"/>
                        </a:lnTo>
                        <a:lnTo>
                          <a:pt x="250" y="204"/>
                        </a:lnTo>
                        <a:lnTo>
                          <a:pt x="250" y="207"/>
                        </a:lnTo>
                        <a:lnTo>
                          <a:pt x="250" y="212"/>
                        </a:lnTo>
                        <a:lnTo>
                          <a:pt x="251" y="216"/>
                        </a:lnTo>
                        <a:lnTo>
                          <a:pt x="251" y="220"/>
                        </a:lnTo>
                        <a:lnTo>
                          <a:pt x="253" y="224"/>
                        </a:lnTo>
                        <a:lnTo>
                          <a:pt x="254" y="227"/>
                        </a:lnTo>
                        <a:lnTo>
                          <a:pt x="256" y="230"/>
                        </a:lnTo>
                        <a:lnTo>
                          <a:pt x="258" y="233"/>
                        </a:lnTo>
                        <a:lnTo>
                          <a:pt x="261" y="234"/>
                        </a:lnTo>
                        <a:lnTo>
                          <a:pt x="263" y="235"/>
                        </a:lnTo>
                        <a:lnTo>
                          <a:pt x="265" y="236"/>
                        </a:lnTo>
                        <a:lnTo>
                          <a:pt x="267" y="236"/>
                        </a:lnTo>
                        <a:lnTo>
                          <a:pt x="268" y="235"/>
                        </a:lnTo>
                        <a:lnTo>
                          <a:pt x="268" y="233"/>
                        </a:lnTo>
                        <a:lnTo>
                          <a:pt x="269" y="231"/>
                        </a:lnTo>
                        <a:lnTo>
                          <a:pt x="269" y="228"/>
                        </a:lnTo>
                        <a:lnTo>
                          <a:pt x="269" y="224"/>
                        </a:lnTo>
                        <a:lnTo>
                          <a:pt x="268" y="221"/>
                        </a:lnTo>
                        <a:lnTo>
                          <a:pt x="268" y="217"/>
                        </a:lnTo>
                        <a:lnTo>
                          <a:pt x="267" y="213"/>
                        </a:lnTo>
                        <a:lnTo>
                          <a:pt x="266" y="209"/>
                        </a:lnTo>
                        <a:lnTo>
                          <a:pt x="264" y="205"/>
                        </a:lnTo>
                        <a:lnTo>
                          <a:pt x="262" y="202"/>
                        </a:lnTo>
                        <a:lnTo>
                          <a:pt x="260" y="200"/>
                        </a:lnTo>
                        <a:lnTo>
                          <a:pt x="258" y="198"/>
                        </a:lnTo>
                        <a:lnTo>
                          <a:pt x="256" y="197"/>
                        </a:lnTo>
                        <a:lnTo>
                          <a:pt x="254" y="196"/>
                        </a:lnTo>
                        <a:lnTo>
                          <a:pt x="253" y="196"/>
                        </a:lnTo>
                        <a:close/>
                        <a:moveTo>
                          <a:pt x="267" y="243"/>
                        </a:moveTo>
                        <a:lnTo>
                          <a:pt x="266" y="244"/>
                        </a:lnTo>
                        <a:lnTo>
                          <a:pt x="265" y="245"/>
                        </a:lnTo>
                        <a:lnTo>
                          <a:pt x="264" y="248"/>
                        </a:lnTo>
                        <a:lnTo>
                          <a:pt x="264" y="251"/>
                        </a:lnTo>
                        <a:lnTo>
                          <a:pt x="263" y="254"/>
                        </a:lnTo>
                        <a:lnTo>
                          <a:pt x="264" y="258"/>
                        </a:lnTo>
                        <a:lnTo>
                          <a:pt x="264" y="262"/>
                        </a:lnTo>
                        <a:lnTo>
                          <a:pt x="265" y="266"/>
                        </a:lnTo>
                        <a:lnTo>
                          <a:pt x="266" y="270"/>
                        </a:lnTo>
                        <a:lnTo>
                          <a:pt x="267" y="273"/>
                        </a:lnTo>
                        <a:lnTo>
                          <a:pt x="269" y="276"/>
                        </a:lnTo>
                        <a:lnTo>
                          <a:pt x="271" y="279"/>
                        </a:lnTo>
                        <a:lnTo>
                          <a:pt x="273" y="281"/>
                        </a:lnTo>
                        <a:lnTo>
                          <a:pt x="275" y="283"/>
                        </a:lnTo>
                        <a:lnTo>
                          <a:pt x="277" y="284"/>
                        </a:lnTo>
                        <a:lnTo>
                          <a:pt x="279" y="284"/>
                        </a:lnTo>
                        <a:lnTo>
                          <a:pt x="280" y="283"/>
                        </a:lnTo>
                        <a:lnTo>
                          <a:pt x="281" y="281"/>
                        </a:lnTo>
                        <a:lnTo>
                          <a:pt x="281" y="277"/>
                        </a:lnTo>
                        <a:lnTo>
                          <a:pt x="282" y="274"/>
                        </a:lnTo>
                        <a:lnTo>
                          <a:pt x="282" y="271"/>
                        </a:lnTo>
                        <a:lnTo>
                          <a:pt x="282" y="267"/>
                        </a:lnTo>
                        <a:lnTo>
                          <a:pt x="281" y="264"/>
                        </a:lnTo>
                        <a:lnTo>
                          <a:pt x="280" y="260"/>
                        </a:lnTo>
                        <a:lnTo>
                          <a:pt x="280" y="256"/>
                        </a:lnTo>
                        <a:lnTo>
                          <a:pt x="278" y="252"/>
                        </a:lnTo>
                        <a:lnTo>
                          <a:pt x="277" y="249"/>
                        </a:lnTo>
                        <a:lnTo>
                          <a:pt x="275" y="246"/>
                        </a:lnTo>
                        <a:lnTo>
                          <a:pt x="273" y="245"/>
                        </a:lnTo>
                        <a:lnTo>
                          <a:pt x="270" y="244"/>
                        </a:lnTo>
                        <a:lnTo>
                          <a:pt x="268" y="243"/>
                        </a:lnTo>
                        <a:lnTo>
                          <a:pt x="267" y="243"/>
                        </a:lnTo>
                        <a:close/>
                        <a:moveTo>
                          <a:pt x="277" y="287"/>
                        </a:moveTo>
                        <a:lnTo>
                          <a:pt x="276" y="288"/>
                        </a:lnTo>
                        <a:lnTo>
                          <a:pt x="275" y="290"/>
                        </a:lnTo>
                        <a:lnTo>
                          <a:pt x="274" y="293"/>
                        </a:lnTo>
                        <a:lnTo>
                          <a:pt x="273" y="296"/>
                        </a:lnTo>
                        <a:lnTo>
                          <a:pt x="273" y="299"/>
                        </a:lnTo>
                        <a:lnTo>
                          <a:pt x="273" y="303"/>
                        </a:lnTo>
                        <a:lnTo>
                          <a:pt x="274" y="307"/>
                        </a:lnTo>
                        <a:lnTo>
                          <a:pt x="274" y="311"/>
                        </a:lnTo>
                        <a:lnTo>
                          <a:pt x="276" y="315"/>
                        </a:lnTo>
                        <a:lnTo>
                          <a:pt x="277" y="318"/>
                        </a:lnTo>
                        <a:lnTo>
                          <a:pt x="279" y="321"/>
                        </a:lnTo>
                        <a:lnTo>
                          <a:pt x="281" y="323"/>
                        </a:lnTo>
                        <a:lnTo>
                          <a:pt x="283" y="325"/>
                        </a:lnTo>
                        <a:lnTo>
                          <a:pt x="286" y="326"/>
                        </a:lnTo>
                        <a:lnTo>
                          <a:pt x="288" y="327"/>
                        </a:lnTo>
                        <a:lnTo>
                          <a:pt x="290" y="327"/>
                        </a:lnTo>
                        <a:lnTo>
                          <a:pt x="291" y="326"/>
                        </a:lnTo>
                        <a:lnTo>
                          <a:pt x="291" y="325"/>
                        </a:lnTo>
                        <a:lnTo>
                          <a:pt x="292" y="322"/>
                        </a:lnTo>
                        <a:lnTo>
                          <a:pt x="293" y="319"/>
                        </a:lnTo>
                        <a:lnTo>
                          <a:pt x="293" y="316"/>
                        </a:lnTo>
                        <a:lnTo>
                          <a:pt x="293" y="312"/>
                        </a:lnTo>
                        <a:lnTo>
                          <a:pt x="292" y="308"/>
                        </a:lnTo>
                        <a:lnTo>
                          <a:pt x="291" y="304"/>
                        </a:lnTo>
                        <a:lnTo>
                          <a:pt x="290" y="300"/>
                        </a:lnTo>
                        <a:lnTo>
                          <a:pt x="289" y="297"/>
                        </a:lnTo>
                        <a:lnTo>
                          <a:pt x="287" y="293"/>
                        </a:lnTo>
                        <a:lnTo>
                          <a:pt x="285" y="291"/>
                        </a:lnTo>
                        <a:lnTo>
                          <a:pt x="283" y="289"/>
                        </a:lnTo>
                        <a:lnTo>
                          <a:pt x="281" y="288"/>
                        </a:lnTo>
                        <a:lnTo>
                          <a:pt x="279" y="287"/>
                        </a:lnTo>
                        <a:lnTo>
                          <a:pt x="277" y="287"/>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4" name="Freeform 1302"/>
                  <p:cNvSpPr>
                    <a:spLocks noEditPoints="1"/>
                  </p:cNvSpPr>
                  <p:nvPr/>
                </p:nvSpPr>
                <p:spPr bwMode="auto">
                  <a:xfrm>
                    <a:off x="1489" y="2447"/>
                    <a:ext cx="19" cy="10"/>
                  </a:xfrm>
                  <a:custGeom>
                    <a:avLst/>
                    <a:gdLst>
                      <a:gd name="T0" fmla="*/ 0 w 246"/>
                      <a:gd name="T1" fmla="*/ 0 h 134"/>
                      <a:gd name="T2" fmla="*/ 0 w 246"/>
                      <a:gd name="T3" fmla="*/ 0 h 134"/>
                      <a:gd name="T4" fmla="*/ 0 w 246"/>
                      <a:gd name="T5" fmla="*/ 0 h 134"/>
                      <a:gd name="T6" fmla="*/ 0 w 246"/>
                      <a:gd name="T7" fmla="*/ 0 h 134"/>
                      <a:gd name="T8" fmla="*/ 0 w 246"/>
                      <a:gd name="T9" fmla="*/ 0 h 134"/>
                      <a:gd name="T10" fmla="*/ 0 w 246"/>
                      <a:gd name="T11" fmla="*/ 0 h 134"/>
                      <a:gd name="T12" fmla="*/ 0 w 246"/>
                      <a:gd name="T13" fmla="*/ 0 h 134"/>
                      <a:gd name="T14" fmla="*/ 0 w 246"/>
                      <a:gd name="T15" fmla="*/ 0 h 134"/>
                      <a:gd name="T16" fmla="*/ 0 w 246"/>
                      <a:gd name="T17" fmla="*/ 0 h 134"/>
                      <a:gd name="T18" fmla="*/ 0 w 246"/>
                      <a:gd name="T19" fmla="*/ 0 h 134"/>
                      <a:gd name="T20" fmla="*/ 0 w 246"/>
                      <a:gd name="T21" fmla="*/ 0 h 134"/>
                      <a:gd name="T22" fmla="*/ 0 w 246"/>
                      <a:gd name="T23" fmla="*/ 0 h 134"/>
                      <a:gd name="T24" fmla="*/ 0 w 246"/>
                      <a:gd name="T25" fmla="*/ 0 h 134"/>
                      <a:gd name="T26" fmla="*/ 0 w 246"/>
                      <a:gd name="T27" fmla="*/ 0 h 134"/>
                      <a:gd name="T28" fmla="*/ 0 w 246"/>
                      <a:gd name="T29" fmla="*/ 0 h 134"/>
                      <a:gd name="T30" fmla="*/ 0 w 246"/>
                      <a:gd name="T31" fmla="*/ 0 h 134"/>
                      <a:gd name="T32" fmla="*/ 0 w 246"/>
                      <a:gd name="T33" fmla="*/ 0 h 134"/>
                      <a:gd name="T34" fmla="*/ 0 w 246"/>
                      <a:gd name="T35" fmla="*/ 0 h 134"/>
                      <a:gd name="T36" fmla="*/ 0 w 246"/>
                      <a:gd name="T37" fmla="*/ 0 h 134"/>
                      <a:gd name="T38" fmla="*/ 0 w 246"/>
                      <a:gd name="T39" fmla="*/ 0 h 134"/>
                      <a:gd name="T40" fmla="*/ 0 w 246"/>
                      <a:gd name="T41" fmla="*/ 0 h 134"/>
                      <a:gd name="T42" fmla="*/ 0 w 246"/>
                      <a:gd name="T43" fmla="*/ 0 h 134"/>
                      <a:gd name="T44" fmla="*/ 0 w 246"/>
                      <a:gd name="T45" fmla="*/ 0 h 134"/>
                      <a:gd name="T46" fmla="*/ 0 w 246"/>
                      <a:gd name="T47" fmla="*/ 0 h 134"/>
                      <a:gd name="T48" fmla="*/ 0 w 246"/>
                      <a:gd name="T49" fmla="*/ 0 h 134"/>
                      <a:gd name="T50" fmla="*/ 0 w 246"/>
                      <a:gd name="T51" fmla="*/ 0 h 134"/>
                      <a:gd name="T52" fmla="*/ 0 w 246"/>
                      <a:gd name="T53" fmla="*/ 0 h 134"/>
                      <a:gd name="T54" fmla="*/ 0 w 246"/>
                      <a:gd name="T55" fmla="*/ 0 h 134"/>
                      <a:gd name="T56" fmla="*/ 0 w 246"/>
                      <a:gd name="T57" fmla="*/ 0 h 134"/>
                      <a:gd name="T58" fmla="*/ 0 w 246"/>
                      <a:gd name="T59" fmla="*/ 0 h 134"/>
                      <a:gd name="T60" fmla="*/ 0 w 246"/>
                      <a:gd name="T61" fmla="*/ 0 h 134"/>
                      <a:gd name="T62" fmla="*/ 0 w 246"/>
                      <a:gd name="T63" fmla="*/ 0 h 134"/>
                      <a:gd name="T64" fmla="*/ 0 w 246"/>
                      <a:gd name="T65" fmla="*/ 0 h 134"/>
                      <a:gd name="T66" fmla="*/ 0 w 246"/>
                      <a:gd name="T67" fmla="*/ 0 h 134"/>
                      <a:gd name="T68" fmla="*/ 0 w 246"/>
                      <a:gd name="T69" fmla="*/ 0 h 134"/>
                      <a:gd name="T70" fmla="*/ 0 w 246"/>
                      <a:gd name="T71" fmla="*/ 0 h 134"/>
                      <a:gd name="T72" fmla="*/ 0 w 246"/>
                      <a:gd name="T73" fmla="*/ 0 h 134"/>
                      <a:gd name="T74" fmla="*/ 0 w 246"/>
                      <a:gd name="T75" fmla="*/ 0 h 134"/>
                      <a:gd name="T76" fmla="*/ 0 w 246"/>
                      <a:gd name="T77" fmla="*/ 0 h 134"/>
                      <a:gd name="T78" fmla="*/ 0 w 246"/>
                      <a:gd name="T79" fmla="*/ 0 h 134"/>
                      <a:gd name="T80" fmla="*/ 0 w 246"/>
                      <a:gd name="T81" fmla="*/ 0 h 134"/>
                      <a:gd name="T82" fmla="*/ 0 w 246"/>
                      <a:gd name="T83" fmla="*/ 0 h 134"/>
                      <a:gd name="T84" fmla="*/ 0 w 246"/>
                      <a:gd name="T85" fmla="*/ 0 h 134"/>
                      <a:gd name="T86" fmla="*/ 0 w 246"/>
                      <a:gd name="T87" fmla="*/ 0 h 134"/>
                      <a:gd name="T88" fmla="*/ 0 w 246"/>
                      <a:gd name="T89" fmla="*/ 0 h 134"/>
                      <a:gd name="T90" fmla="*/ 0 w 246"/>
                      <a:gd name="T91" fmla="*/ 0 h 134"/>
                      <a:gd name="T92" fmla="*/ 0 w 246"/>
                      <a:gd name="T93" fmla="*/ 0 h 134"/>
                      <a:gd name="T94" fmla="*/ 0 w 246"/>
                      <a:gd name="T95" fmla="*/ 0 h 134"/>
                      <a:gd name="T96" fmla="*/ 0 w 246"/>
                      <a:gd name="T97" fmla="*/ 0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6"/>
                      <a:gd name="T148" fmla="*/ 0 h 134"/>
                      <a:gd name="T149" fmla="*/ 246 w 246"/>
                      <a:gd name="T150" fmla="*/ 134 h 1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6" h="134">
                        <a:moveTo>
                          <a:pt x="29" y="103"/>
                        </a:moveTo>
                        <a:lnTo>
                          <a:pt x="29" y="104"/>
                        </a:lnTo>
                        <a:lnTo>
                          <a:pt x="29" y="106"/>
                        </a:lnTo>
                        <a:lnTo>
                          <a:pt x="29" y="108"/>
                        </a:lnTo>
                        <a:lnTo>
                          <a:pt x="28" y="111"/>
                        </a:lnTo>
                        <a:lnTo>
                          <a:pt x="26" y="115"/>
                        </a:lnTo>
                        <a:lnTo>
                          <a:pt x="25" y="118"/>
                        </a:lnTo>
                        <a:lnTo>
                          <a:pt x="22" y="122"/>
                        </a:lnTo>
                        <a:lnTo>
                          <a:pt x="20" y="126"/>
                        </a:lnTo>
                        <a:lnTo>
                          <a:pt x="17" y="129"/>
                        </a:lnTo>
                        <a:lnTo>
                          <a:pt x="14" y="131"/>
                        </a:lnTo>
                        <a:lnTo>
                          <a:pt x="11" y="132"/>
                        </a:lnTo>
                        <a:lnTo>
                          <a:pt x="9" y="133"/>
                        </a:lnTo>
                        <a:lnTo>
                          <a:pt x="6" y="134"/>
                        </a:lnTo>
                        <a:lnTo>
                          <a:pt x="4" y="134"/>
                        </a:lnTo>
                        <a:lnTo>
                          <a:pt x="3" y="134"/>
                        </a:lnTo>
                        <a:lnTo>
                          <a:pt x="1" y="134"/>
                        </a:lnTo>
                        <a:lnTo>
                          <a:pt x="0" y="133"/>
                        </a:lnTo>
                        <a:lnTo>
                          <a:pt x="0" y="132"/>
                        </a:lnTo>
                        <a:lnTo>
                          <a:pt x="0" y="130"/>
                        </a:lnTo>
                        <a:lnTo>
                          <a:pt x="1" y="127"/>
                        </a:lnTo>
                        <a:lnTo>
                          <a:pt x="2" y="125"/>
                        </a:lnTo>
                        <a:lnTo>
                          <a:pt x="4" y="121"/>
                        </a:lnTo>
                        <a:lnTo>
                          <a:pt x="6" y="118"/>
                        </a:lnTo>
                        <a:lnTo>
                          <a:pt x="9" y="115"/>
                        </a:lnTo>
                        <a:lnTo>
                          <a:pt x="11" y="112"/>
                        </a:lnTo>
                        <a:lnTo>
                          <a:pt x="14" y="109"/>
                        </a:lnTo>
                        <a:lnTo>
                          <a:pt x="17" y="107"/>
                        </a:lnTo>
                        <a:lnTo>
                          <a:pt x="20" y="105"/>
                        </a:lnTo>
                        <a:lnTo>
                          <a:pt x="23" y="103"/>
                        </a:lnTo>
                        <a:lnTo>
                          <a:pt x="25" y="103"/>
                        </a:lnTo>
                        <a:lnTo>
                          <a:pt x="27" y="102"/>
                        </a:lnTo>
                        <a:lnTo>
                          <a:pt x="29" y="103"/>
                        </a:lnTo>
                        <a:close/>
                        <a:moveTo>
                          <a:pt x="70" y="67"/>
                        </a:moveTo>
                        <a:lnTo>
                          <a:pt x="70" y="68"/>
                        </a:lnTo>
                        <a:lnTo>
                          <a:pt x="70" y="70"/>
                        </a:lnTo>
                        <a:lnTo>
                          <a:pt x="69" y="72"/>
                        </a:lnTo>
                        <a:lnTo>
                          <a:pt x="68" y="75"/>
                        </a:lnTo>
                        <a:lnTo>
                          <a:pt x="66" y="78"/>
                        </a:lnTo>
                        <a:lnTo>
                          <a:pt x="64" y="81"/>
                        </a:lnTo>
                        <a:lnTo>
                          <a:pt x="61" y="84"/>
                        </a:lnTo>
                        <a:lnTo>
                          <a:pt x="58" y="87"/>
                        </a:lnTo>
                        <a:lnTo>
                          <a:pt x="55" y="91"/>
                        </a:lnTo>
                        <a:lnTo>
                          <a:pt x="52" y="93"/>
                        </a:lnTo>
                        <a:lnTo>
                          <a:pt x="49" y="96"/>
                        </a:lnTo>
                        <a:lnTo>
                          <a:pt x="45" y="97"/>
                        </a:lnTo>
                        <a:lnTo>
                          <a:pt x="43" y="98"/>
                        </a:lnTo>
                        <a:lnTo>
                          <a:pt x="40" y="99"/>
                        </a:lnTo>
                        <a:lnTo>
                          <a:pt x="38" y="99"/>
                        </a:lnTo>
                        <a:lnTo>
                          <a:pt x="36" y="98"/>
                        </a:lnTo>
                        <a:lnTo>
                          <a:pt x="36" y="97"/>
                        </a:lnTo>
                        <a:lnTo>
                          <a:pt x="36" y="94"/>
                        </a:lnTo>
                        <a:lnTo>
                          <a:pt x="37" y="92"/>
                        </a:lnTo>
                        <a:lnTo>
                          <a:pt x="38" y="89"/>
                        </a:lnTo>
                        <a:lnTo>
                          <a:pt x="40" y="86"/>
                        </a:lnTo>
                        <a:lnTo>
                          <a:pt x="42" y="83"/>
                        </a:lnTo>
                        <a:lnTo>
                          <a:pt x="44" y="80"/>
                        </a:lnTo>
                        <a:lnTo>
                          <a:pt x="47" y="77"/>
                        </a:lnTo>
                        <a:lnTo>
                          <a:pt x="50" y="74"/>
                        </a:lnTo>
                        <a:lnTo>
                          <a:pt x="53" y="72"/>
                        </a:lnTo>
                        <a:lnTo>
                          <a:pt x="56" y="70"/>
                        </a:lnTo>
                        <a:lnTo>
                          <a:pt x="60" y="68"/>
                        </a:lnTo>
                        <a:lnTo>
                          <a:pt x="62" y="67"/>
                        </a:lnTo>
                        <a:lnTo>
                          <a:pt x="66" y="66"/>
                        </a:lnTo>
                        <a:lnTo>
                          <a:pt x="68" y="67"/>
                        </a:lnTo>
                        <a:lnTo>
                          <a:pt x="70" y="67"/>
                        </a:lnTo>
                        <a:close/>
                        <a:moveTo>
                          <a:pt x="108" y="27"/>
                        </a:moveTo>
                        <a:lnTo>
                          <a:pt x="109" y="28"/>
                        </a:lnTo>
                        <a:lnTo>
                          <a:pt x="109" y="30"/>
                        </a:lnTo>
                        <a:lnTo>
                          <a:pt x="108" y="32"/>
                        </a:lnTo>
                        <a:lnTo>
                          <a:pt x="107" y="35"/>
                        </a:lnTo>
                        <a:lnTo>
                          <a:pt x="106" y="38"/>
                        </a:lnTo>
                        <a:lnTo>
                          <a:pt x="104" y="41"/>
                        </a:lnTo>
                        <a:lnTo>
                          <a:pt x="101" y="45"/>
                        </a:lnTo>
                        <a:lnTo>
                          <a:pt x="99" y="48"/>
                        </a:lnTo>
                        <a:lnTo>
                          <a:pt x="96" y="51"/>
                        </a:lnTo>
                        <a:lnTo>
                          <a:pt x="93" y="54"/>
                        </a:lnTo>
                        <a:lnTo>
                          <a:pt x="90" y="56"/>
                        </a:lnTo>
                        <a:lnTo>
                          <a:pt x="87" y="58"/>
                        </a:lnTo>
                        <a:lnTo>
                          <a:pt x="84" y="59"/>
                        </a:lnTo>
                        <a:lnTo>
                          <a:pt x="82" y="59"/>
                        </a:lnTo>
                        <a:lnTo>
                          <a:pt x="80" y="59"/>
                        </a:lnTo>
                        <a:lnTo>
                          <a:pt x="79" y="58"/>
                        </a:lnTo>
                        <a:lnTo>
                          <a:pt x="78" y="57"/>
                        </a:lnTo>
                        <a:lnTo>
                          <a:pt x="79" y="55"/>
                        </a:lnTo>
                        <a:lnTo>
                          <a:pt x="79" y="51"/>
                        </a:lnTo>
                        <a:lnTo>
                          <a:pt x="80" y="48"/>
                        </a:lnTo>
                        <a:lnTo>
                          <a:pt x="82" y="45"/>
                        </a:lnTo>
                        <a:lnTo>
                          <a:pt x="84" y="42"/>
                        </a:lnTo>
                        <a:lnTo>
                          <a:pt x="86" y="39"/>
                        </a:lnTo>
                        <a:lnTo>
                          <a:pt x="88" y="36"/>
                        </a:lnTo>
                        <a:lnTo>
                          <a:pt x="91" y="33"/>
                        </a:lnTo>
                        <a:lnTo>
                          <a:pt x="94" y="31"/>
                        </a:lnTo>
                        <a:lnTo>
                          <a:pt x="97" y="29"/>
                        </a:lnTo>
                        <a:lnTo>
                          <a:pt x="100" y="27"/>
                        </a:lnTo>
                        <a:lnTo>
                          <a:pt x="103" y="26"/>
                        </a:lnTo>
                        <a:lnTo>
                          <a:pt x="105" y="26"/>
                        </a:lnTo>
                        <a:lnTo>
                          <a:pt x="107" y="26"/>
                        </a:lnTo>
                        <a:lnTo>
                          <a:pt x="108" y="27"/>
                        </a:lnTo>
                        <a:close/>
                        <a:moveTo>
                          <a:pt x="155" y="4"/>
                        </a:moveTo>
                        <a:lnTo>
                          <a:pt x="155" y="5"/>
                        </a:lnTo>
                        <a:lnTo>
                          <a:pt x="154" y="7"/>
                        </a:lnTo>
                        <a:lnTo>
                          <a:pt x="153" y="9"/>
                        </a:lnTo>
                        <a:lnTo>
                          <a:pt x="151" y="12"/>
                        </a:lnTo>
                        <a:lnTo>
                          <a:pt x="148" y="14"/>
                        </a:lnTo>
                        <a:lnTo>
                          <a:pt x="145" y="17"/>
                        </a:lnTo>
                        <a:lnTo>
                          <a:pt x="142" y="20"/>
                        </a:lnTo>
                        <a:lnTo>
                          <a:pt x="138" y="22"/>
                        </a:lnTo>
                        <a:lnTo>
                          <a:pt x="133" y="24"/>
                        </a:lnTo>
                        <a:lnTo>
                          <a:pt x="130" y="25"/>
                        </a:lnTo>
                        <a:lnTo>
                          <a:pt x="126" y="26"/>
                        </a:lnTo>
                        <a:lnTo>
                          <a:pt x="123" y="26"/>
                        </a:lnTo>
                        <a:lnTo>
                          <a:pt x="120" y="27"/>
                        </a:lnTo>
                        <a:lnTo>
                          <a:pt x="118" y="27"/>
                        </a:lnTo>
                        <a:lnTo>
                          <a:pt x="116" y="26"/>
                        </a:lnTo>
                        <a:lnTo>
                          <a:pt x="115" y="25"/>
                        </a:lnTo>
                        <a:lnTo>
                          <a:pt x="115" y="24"/>
                        </a:lnTo>
                        <a:lnTo>
                          <a:pt x="116" y="22"/>
                        </a:lnTo>
                        <a:lnTo>
                          <a:pt x="117" y="20"/>
                        </a:lnTo>
                        <a:lnTo>
                          <a:pt x="119" y="17"/>
                        </a:lnTo>
                        <a:lnTo>
                          <a:pt x="121" y="15"/>
                        </a:lnTo>
                        <a:lnTo>
                          <a:pt x="124" y="12"/>
                        </a:lnTo>
                        <a:lnTo>
                          <a:pt x="127" y="9"/>
                        </a:lnTo>
                        <a:lnTo>
                          <a:pt x="131" y="7"/>
                        </a:lnTo>
                        <a:lnTo>
                          <a:pt x="134" y="5"/>
                        </a:lnTo>
                        <a:lnTo>
                          <a:pt x="139" y="4"/>
                        </a:lnTo>
                        <a:lnTo>
                          <a:pt x="143" y="3"/>
                        </a:lnTo>
                        <a:lnTo>
                          <a:pt x="146" y="2"/>
                        </a:lnTo>
                        <a:lnTo>
                          <a:pt x="149" y="2"/>
                        </a:lnTo>
                        <a:lnTo>
                          <a:pt x="152" y="2"/>
                        </a:lnTo>
                        <a:lnTo>
                          <a:pt x="154" y="3"/>
                        </a:lnTo>
                        <a:lnTo>
                          <a:pt x="155" y="4"/>
                        </a:lnTo>
                        <a:close/>
                        <a:moveTo>
                          <a:pt x="205" y="14"/>
                        </a:moveTo>
                        <a:lnTo>
                          <a:pt x="204" y="16"/>
                        </a:lnTo>
                        <a:lnTo>
                          <a:pt x="203" y="17"/>
                        </a:lnTo>
                        <a:lnTo>
                          <a:pt x="201" y="18"/>
                        </a:lnTo>
                        <a:lnTo>
                          <a:pt x="198" y="19"/>
                        </a:lnTo>
                        <a:lnTo>
                          <a:pt x="194" y="19"/>
                        </a:lnTo>
                        <a:lnTo>
                          <a:pt x="190" y="19"/>
                        </a:lnTo>
                        <a:lnTo>
                          <a:pt x="186" y="18"/>
                        </a:lnTo>
                        <a:lnTo>
                          <a:pt x="182" y="17"/>
                        </a:lnTo>
                        <a:lnTo>
                          <a:pt x="179" y="16"/>
                        </a:lnTo>
                        <a:lnTo>
                          <a:pt x="175" y="15"/>
                        </a:lnTo>
                        <a:lnTo>
                          <a:pt x="172" y="13"/>
                        </a:lnTo>
                        <a:lnTo>
                          <a:pt x="170" y="11"/>
                        </a:lnTo>
                        <a:lnTo>
                          <a:pt x="167" y="9"/>
                        </a:lnTo>
                        <a:lnTo>
                          <a:pt x="165" y="7"/>
                        </a:lnTo>
                        <a:lnTo>
                          <a:pt x="164" y="6"/>
                        </a:lnTo>
                        <a:lnTo>
                          <a:pt x="164" y="4"/>
                        </a:lnTo>
                        <a:lnTo>
                          <a:pt x="165" y="3"/>
                        </a:lnTo>
                        <a:lnTo>
                          <a:pt x="166" y="2"/>
                        </a:lnTo>
                        <a:lnTo>
                          <a:pt x="169" y="1"/>
                        </a:lnTo>
                        <a:lnTo>
                          <a:pt x="172" y="1"/>
                        </a:lnTo>
                        <a:lnTo>
                          <a:pt x="175" y="0"/>
                        </a:lnTo>
                        <a:lnTo>
                          <a:pt x="178" y="0"/>
                        </a:lnTo>
                        <a:lnTo>
                          <a:pt x="182" y="0"/>
                        </a:lnTo>
                        <a:lnTo>
                          <a:pt x="185" y="1"/>
                        </a:lnTo>
                        <a:lnTo>
                          <a:pt x="189" y="2"/>
                        </a:lnTo>
                        <a:lnTo>
                          <a:pt x="193" y="3"/>
                        </a:lnTo>
                        <a:lnTo>
                          <a:pt x="197" y="5"/>
                        </a:lnTo>
                        <a:lnTo>
                          <a:pt x="200" y="7"/>
                        </a:lnTo>
                        <a:lnTo>
                          <a:pt x="202" y="9"/>
                        </a:lnTo>
                        <a:lnTo>
                          <a:pt x="204" y="11"/>
                        </a:lnTo>
                        <a:lnTo>
                          <a:pt x="205" y="13"/>
                        </a:lnTo>
                        <a:lnTo>
                          <a:pt x="205" y="14"/>
                        </a:lnTo>
                        <a:close/>
                        <a:moveTo>
                          <a:pt x="246" y="48"/>
                        </a:moveTo>
                        <a:lnTo>
                          <a:pt x="245" y="49"/>
                        </a:lnTo>
                        <a:lnTo>
                          <a:pt x="243" y="49"/>
                        </a:lnTo>
                        <a:lnTo>
                          <a:pt x="241" y="49"/>
                        </a:lnTo>
                        <a:lnTo>
                          <a:pt x="238" y="48"/>
                        </a:lnTo>
                        <a:lnTo>
                          <a:pt x="235" y="46"/>
                        </a:lnTo>
                        <a:lnTo>
                          <a:pt x="231" y="45"/>
                        </a:lnTo>
                        <a:lnTo>
                          <a:pt x="228" y="43"/>
                        </a:lnTo>
                        <a:lnTo>
                          <a:pt x="224" y="40"/>
                        </a:lnTo>
                        <a:lnTo>
                          <a:pt x="221" y="37"/>
                        </a:lnTo>
                        <a:lnTo>
                          <a:pt x="219" y="34"/>
                        </a:lnTo>
                        <a:lnTo>
                          <a:pt x="217" y="31"/>
                        </a:lnTo>
                        <a:lnTo>
                          <a:pt x="215" y="27"/>
                        </a:lnTo>
                        <a:lnTo>
                          <a:pt x="214" y="24"/>
                        </a:lnTo>
                        <a:lnTo>
                          <a:pt x="213" y="22"/>
                        </a:lnTo>
                        <a:lnTo>
                          <a:pt x="213" y="20"/>
                        </a:lnTo>
                        <a:lnTo>
                          <a:pt x="214" y="19"/>
                        </a:lnTo>
                        <a:lnTo>
                          <a:pt x="214" y="18"/>
                        </a:lnTo>
                        <a:lnTo>
                          <a:pt x="216" y="18"/>
                        </a:lnTo>
                        <a:lnTo>
                          <a:pt x="218" y="19"/>
                        </a:lnTo>
                        <a:lnTo>
                          <a:pt x="220" y="19"/>
                        </a:lnTo>
                        <a:lnTo>
                          <a:pt x="223" y="21"/>
                        </a:lnTo>
                        <a:lnTo>
                          <a:pt x="227" y="22"/>
                        </a:lnTo>
                        <a:lnTo>
                          <a:pt x="230" y="24"/>
                        </a:lnTo>
                        <a:lnTo>
                          <a:pt x="234" y="27"/>
                        </a:lnTo>
                        <a:lnTo>
                          <a:pt x="237" y="30"/>
                        </a:lnTo>
                        <a:lnTo>
                          <a:pt x="239" y="33"/>
                        </a:lnTo>
                        <a:lnTo>
                          <a:pt x="241" y="36"/>
                        </a:lnTo>
                        <a:lnTo>
                          <a:pt x="243" y="40"/>
                        </a:lnTo>
                        <a:lnTo>
                          <a:pt x="244" y="43"/>
                        </a:lnTo>
                        <a:lnTo>
                          <a:pt x="245" y="45"/>
                        </a:lnTo>
                        <a:lnTo>
                          <a:pt x="246" y="47"/>
                        </a:lnTo>
                        <a:lnTo>
                          <a:pt x="246" y="48"/>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5" name="Freeform 1303"/>
                  <p:cNvSpPr>
                    <a:spLocks noEditPoints="1"/>
                  </p:cNvSpPr>
                  <p:nvPr/>
                </p:nvSpPr>
                <p:spPr bwMode="auto">
                  <a:xfrm>
                    <a:off x="1464" y="2435"/>
                    <a:ext cx="20" cy="9"/>
                  </a:xfrm>
                  <a:custGeom>
                    <a:avLst/>
                    <a:gdLst>
                      <a:gd name="T0" fmla="*/ 0 w 267"/>
                      <a:gd name="T1" fmla="*/ 0 h 120"/>
                      <a:gd name="T2" fmla="*/ 0 w 267"/>
                      <a:gd name="T3" fmla="*/ 0 h 120"/>
                      <a:gd name="T4" fmla="*/ 0 w 267"/>
                      <a:gd name="T5" fmla="*/ 0 h 120"/>
                      <a:gd name="T6" fmla="*/ 0 w 267"/>
                      <a:gd name="T7" fmla="*/ 0 h 120"/>
                      <a:gd name="T8" fmla="*/ 0 w 267"/>
                      <a:gd name="T9" fmla="*/ 0 h 120"/>
                      <a:gd name="T10" fmla="*/ 0 w 267"/>
                      <a:gd name="T11" fmla="*/ 0 h 120"/>
                      <a:gd name="T12" fmla="*/ 0 w 267"/>
                      <a:gd name="T13" fmla="*/ 0 h 120"/>
                      <a:gd name="T14" fmla="*/ 0 w 267"/>
                      <a:gd name="T15" fmla="*/ 0 h 120"/>
                      <a:gd name="T16" fmla="*/ 0 w 267"/>
                      <a:gd name="T17" fmla="*/ 0 h 120"/>
                      <a:gd name="T18" fmla="*/ 0 w 267"/>
                      <a:gd name="T19" fmla="*/ 0 h 120"/>
                      <a:gd name="T20" fmla="*/ 0 w 267"/>
                      <a:gd name="T21" fmla="*/ 0 h 120"/>
                      <a:gd name="T22" fmla="*/ 0 w 267"/>
                      <a:gd name="T23" fmla="*/ 0 h 120"/>
                      <a:gd name="T24" fmla="*/ 0 w 267"/>
                      <a:gd name="T25" fmla="*/ 0 h 120"/>
                      <a:gd name="T26" fmla="*/ 0 w 267"/>
                      <a:gd name="T27" fmla="*/ 0 h 120"/>
                      <a:gd name="T28" fmla="*/ 0 w 267"/>
                      <a:gd name="T29" fmla="*/ 0 h 120"/>
                      <a:gd name="T30" fmla="*/ 0 w 267"/>
                      <a:gd name="T31" fmla="*/ 0 h 120"/>
                      <a:gd name="T32" fmla="*/ 0 w 267"/>
                      <a:gd name="T33" fmla="*/ 0 h 120"/>
                      <a:gd name="T34" fmla="*/ 0 w 267"/>
                      <a:gd name="T35" fmla="*/ 0 h 120"/>
                      <a:gd name="T36" fmla="*/ 0 w 267"/>
                      <a:gd name="T37" fmla="*/ 0 h 120"/>
                      <a:gd name="T38" fmla="*/ 0 w 267"/>
                      <a:gd name="T39" fmla="*/ 0 h 120"/>
                      <a:gd name="T40" fmla="*/ 0 w 267"/>
                      <a:gd name="T41" fmla="*/ 0 h 120"/>
                      <a:gd name="T42" fmla="*/ 0 w 267"/>
                      <a:gd name="T43" fmla="*/ 0 h 120"/>
                      <a:gd name="T44" fmla="*/ 0 w 267"/>
                      <a:gd name="T45" fmla="*/ 0 h 120"/>
                      <a:gd name="T46" fmla="*/ 0 w 267"/>
                      <a:gd name="T47" fmla="*/ 0 h 120"/>
                      <a:gd name="T48" fmla="*/ 0 w 267"/>
                      <a:gd name="T49" fmla="*/ 0 h 120"/>
                      <a:gd name="T50" fmla="*/ 0 w 267"/>
                      <a:gd name="T51" fmla="*/ 0 h 120"/>
                      <a:gd name="T52" fmla="*/ 0 w 267"/>
                      <a:gd name="T53" fmla="*/ 0 h 120"/>
                      <a:gd name="T54" fmla="*/ 0 w 267"/>
                      <a:gd name="T55" fmla="*/ 0 h 120"/>
                      <a:gd name="T56" fmla="*/ 0 w 267"/>
                      <a:gd name="T57" fmla="*/ 0 h 120"/>
                      <a:gd name="T58" fmla="*/ 0 w 267"/>
                      <a:gd name="T59" fmla="*/ 0 h 120"/>
                      <a:gd name="T60" fmla="*/ 0 w 267"/>
                      <a:gd name="T61" fmla="*/ 0 h 120"/>
                      <a:gd name="T62" fmla="*/ 0 w 267"/>
                      <a:gd name="T63" fmla="*/ 0 h 120"/>
                      <a:gd name="T64" fmla="*/ 0 w 267"/>
                      <a:gd name="T65" fmla="*/ 0 h 120"/>
                      <a:gd name="T66" fmla="*/ 0 w 267"/>
                      <a:gd name="T67" fmla="*/ 0 h 120"/>
                      <a:gd name="T68" fmla="*/ 0 w 267"/>
                      <a:gd name="T69" fmla="*/ 0 h 120"/>
                      <a:gd name="T70" fmla="*/ 0 w 267"/>
                      <a:gd name="T71" fmla="*/ 0 h 120"/>
                      <a:gd name="T72" fmla="*/ 0 w 267"/>
                      <a:gd name="T73" fmla="*/ 0 h 120"/>
                      <a:gd name="T74" fmla="*/ 0 w 267"/>
                      <a:gd name="T75" fmla="*/ 0 h 120"/>
                      <a:gd name="T76" fmla="*/ 0 w 267"/>
                      <a:gd name="T77" fmla="*/ 0 h 120"/>
                      <a:gd name="T78" fmla="*/ 0 w 267"/>
                      <a:gd name="T79" fmla="*/ 0 h 120"/>
                      <a:gd name="T80" fmla="*/ 0 w 267"/>
                      <a:gd name="T81" fmla="*/ 0 h 120"/>
                      <a:gd name="T82" fmla="*/ 0 w 267"/>
                      <a:gd name="T83" fmla="*/ 0 h 120"/>
                      <a:gd name="T84" fmla="*/ 0 w 267"/>
                      <a:gd name="T85" fmla="*/ 0 h 120"/>
                      <a:gd name="T86" fmla="*/ 0 w 267"/>
                      <a:gd name="T87" fmla="*/ 0 h 120"/>
                      <a:gd name="T88" fmla="*/ 0 w 267"/>
                      <a:gd name="T89" fmla="*/ 0 h 120"/>
                      <a:gd name="T90" fmla="*/ 0 w 267"/>
                      <a:gd name="T91" fmla="*/ 0 h 120"/>
                      <a:gd name="T92" fmla="*/ 0 w 267"/>
                      <a:gd name="T93" fmla="*/ 0 h 120"/>
                      <a:gd name="T94" fmla="*/ 0 w 267"/>
                      <a:gd name="T95" fmla="*/ 0 h 120"/>
                      <a:gd name="T96" fmla="*/ 0 w 267"/>
                      <a:gd name="T97" fmla="*/ 0 h 1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7"/>
                      <a:gd name="T148" fmla="*/ 0 h 120"/>
                      <a:gd name="T149" fmla="*/ 267 w 267"/>
                      <a:gd name="T150" fmla="*/ 120 h 1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7" h="120">
                        <a:moveTo>
                          <a:pt x="234" y="91"/>
                        </a:moveTo>
                        <a:lnTo>
                          <a:pt x="233" y="92"/>
                        </a:lnTo>
                        <a:lnTo>
                          <a:pt x="233" y="94"/>
                        </a:lnTo>
                        <a:lnTo>
                          <a:pt x="234" y="96"/>
                        </a:lnTo>
                        <a:lnTo>
                          <a:pt x="236" y="100"/>
                        </a:lnTo>
                        <a:lnTo>
                          <a:pt x="238" y="103"/>
                        </a:lnTo>
                        <a:lnTo>
                          <a:pt x="240" y="107"/>
                        </a:lnTo>
                        <a:lnTo>
                          <a:pt x="244" y="110"/>
                        </a:lnTo>
                        <a:lnTo>
                          <a:pt x="247" y="114"/>
                        </a:lnTo>
                        <a:lnTo>
                          <a:pt x="250" y="116"/>
                        </a:lnTo>
                        <a:lnTo>
                          <a:pt x="253" y="118"/>
                        </a:lnTo>
                        <a:lnTo>
                          <a:pt x="256" y="119"/>
                        </a:lnTo>
                        <a:lnTo>
                          <a:pt x="259" y="120"/>
                        </a:lnTo>
                        <a:lnTo>
                          <a:pt x="262" y="120"/>
                        </a:lnTo>
                        <a:lnTo>
                          <a:pt x="264" y="119"/>
                        </a:lnTo>
                        <a:lnTo>
                          <a:pt x="266" y="119"/>
                        </a:lnTo>
                        <a:lnTo>
                          <a:pt x="267" y="118"/>
                        </a:lnTo>
                        <a:lnTo>
                          <a:pt x="267" y="116"/>
                        </a:lnTo>
                        <a:lnTo>
                          <a:pt x="267" y="114"/>
                        </a:lnTo>
                        <a:lnTo>
                          <a:pt x="265" y="112"/>
                        </a:lnTo>
                        <a:lnTo>
                          <a:pt x="264" y="110"/>
                        </a:lnTo>
                        <a:lnTo>
                          <a:pt x="262" y="107"/>
                        </a:lnTo>
                        <a:lnTo>
                          <a:pt x="259" y="104"/>
                        </a:lnTo>
                        <a:lnTo>
                          <a:pt x="257" y="100"/>
                        </a:lnTo>
                        <a:lnTo>
                          <a:pt x="253" y="97"/>
                        </a:lnTo>
                        <a:lnTo>
                          <a:pt x="250" y="95"/>
                        </a:lnTo>
                        <a:lnTo>
                          <a:pt x="247" y="93"/>
                        </a:lnTo>
                        <a:lnTo>
                          <a:pt x="244" y="92"/>
                        </a:lnTo>
                        <a:lnTo>
                          <a:pt x="240" y="91"/>
                        </a:lnTo>
                        <a:lnTo>
                          <a:pt x="237" y="91"/>
                        </a:lnTo>
                        <a:lnTo>
                          <a:pt x="235" y="91"/>
                        </a:lnTo>
                        <a:lnTo>
                          <a:pt x="234" y="91"/>
                        </a:lnTo>
                        <a:close/>
                        <a:moveTo>
                          <a:pt x="188" y="58"/>
                        </a:moveTo>
                        <a:lnTo>
                          <a:pt x="188" y="59"/>
                        </a:lnTo>
                        <a:lnTo>
                          <a:pt x="188" y="61"/>
                        </a:lnTo>
                        <a:lnTo>
                          <a:pt x="189" y="63"/>
                        </a:lnTo>
                        <a:lnTo>
                          <a:pt x="191" y="66"/>
                        </a:lnTo>
                        <a:lnTo>
                          <a:pt x="193" y="69"/>
                        </a:lnTo>
                        <a:lnTo>
                          <a:pt x="196" y="73"/>
                        </a:lnTo>
                        <a:lnTo>
                          <a:pt x="199" y="76"/>
                        </a:lnTo>
                        <a:lnTo>
                          <a:pt x="202" y="79"/>
                        </a:lnTo>
                        <a:lnTo>
                          <a:pt x="205" y="81"/>
                        </a:lnTo>
                        <a:lnTo>
                          <a:pt x="208" y="84"/>
                        </a:lnTo>
                        <a:lnTo>
                          <a:pt x="212" y="86"/>
                        </a:lnTo>
                        <a:lnTo>
                          <a:pt x="215" y="87"/>
                        </a:lnTo>
                        <a:lnTo>
                          <a:pt x="218" y="88"/>
                        </a:lnTo>
                        <a:lnTo>
                          <a:pt x="221" y="88"/>
                        </a:lnTo>
                        <a:lnTo>
                          <a:pt x="223" y="88"/>
                        </a:lnTo>
                        <a:lnTo>
                          <a:pt x="225" y="86"/>
                        </a:lnTo>
                        <a:lnTo>
                          <a:pt x="225" y="85"/>
                        </a:lnTo>
                        <a:lnTo>
                          <a:pt x="225" y="83"/>
                        </a:lnTo>
                        <a:lnTo>
                          <a:pt x="224" y="80"/>
                        </a:lnTo>
                        <a:lnTo>
                          <a:pt x="222" y="78"/>
                        </a:lnTo>
                        <a:lnTo>
                          <a:pt x="220" y="75"/>
                        </a:lnTo>
                        <a:lnTo>
                          <a:pt x="217" y="72"/>
                        </a:lnTo>
                        <a:lnTo>
                          <a:pt x="214" y="68"/>
                        </a:lnTo>
                        <a:lnTo>
                          <a:pt x="211" y="65"/>
                        </a:lnTo>
                        <a:lnTo>
                          <a:pt x="208" y="63"/>
                        </a:lnTo>
                        <a:lnTo>
                          <a:pt x="204" y="60"/>
                        </a:lnTo>
                        <a:lnTo>
                          <a:pt x="200" y="59"/>
                        </a:lnTo>
                        <a:lnTo>
                          <a:pt x="197" y="57"/>
                        </a:lnTo>
                        <a:lnTo>
                          <a:pt x="194" y="56"/>
                        </a:lnTo>
                        <a:lnTo>
                          <a:pt x="191" y="56"/>
                        </a:lnTo>
                        <a:lnTo>
                          <a:pt x="189" y="57"/>
                        </a:lnTo>
                        <a:lnTo>
                          <a:pt x="188" y="58"/>
                        </a:lnTo>
                        <a:close/>
                        <a:moveTo>
                          <a:pt x="138" y="21"/>
                        </a:moveTo>
                        <a:lnTo>
                          <a:pt x="138" y="23"/>
                        </a:lnTo>
                        <a:lnTo>
                          <a:pt x="139" y="25"/>
                        </a:lnTo>
                        <a:lnTo>
                          <a:pt x="140" y="27"/>
                        </a:lnTo>
                        <a:lnTo>
                          <a:pt x="141" y="30"/>
                        </a:lnTo>
                        <a:lnTo>
                          <a:pt x="143" y="33"/>
                        </a:lnTo>
                        <a:lnTo>
                          <a:pt x="146" y="36"/>
                        </a:lnTo>
                        <a:lnTo>
                          <a:pt x="149" y="40"/>
                        </a:lnTo>
                        <a:lnTo>
                          <a:pt x="152" y="43"/>
                        </a:lnTo>
                        <a:lnTo>
                          <a:pt x="156" y="45"/>
                        </a:lnTo>
                        <a:lnTo>
                          <a:pt x="159" y="47"/>
                        </a:lnTo>
                        <a:lnTo>
                          <a:pt x="163" y="48"/>
                        </a:lnTo>
                        <a:lnTo>
                          <a:pt x="166" y="50"/>
                        </a:lnTo>
                        <a:lnTo>
                          <a:pt x="169" y="51"/>
                        </a:lnTo>
                        <a:lnTo>
                          <a:pt x="172" y="51"/>
                        </a:lnTo>
                        <a:lnTo>
                          <a:pt x="175" y="51"/>
                        </a:lnTo>
                        <a:lnTo>
                          <a:pt x="176" y="50"/>
                        </a:lnTo>
                        <a:lnTo>
                          <a:pt x="176" y="48"/>
                        </a:lnTo>
                        <a:lnTo>
                          <a:pt x="176" y="46"/>
                        </a:lnTo>
                        <a:lnTo>
                          <a:pt x="175" y="43"/>
                        </a:lnTo>
                        <a:lnTo>
                          <a:pt x="173" y="41"/>
                        </a:lnTo>
                        <a:lnTo>
                          <a:pt x="170" y="38"/>
                        </a:lnTo>
                        <a:lnTo>
                          <a:pt x="167" y="35"/>
                        </a:lnTo>
                        <a:lnTo>
                          <a:pt x="165" y="32"/>
                        </a:lnTo>
                        <a:lnTo>
                          <a:pt x="161" y="29"/>
                        </a:lnTo>
                        <a:lnTo>
                          <a:pt x="158" y="26"/>
                        </a:lnTo>
                        <a:lnTo>
                          <a:pt x="154" y="24"/>
                        </a:lnTo>
                        <a:lnTo>
                          <a:pt x="151" y="22"/>
                        </a:lnTo>
                        <a:lnTo>
                          <a:pt x="148" y="21"/>
                        </a:lnTo>
                        <a:lnTo>
                          <a:pt x="145" y="20"/>
                        </a:lnTo>
                        <a:lnTo>
                          <a:pt x="142" y="20"/>
                        </a:lnTo>
                        <a:lnTo>
                          <a:pt x="140" y="20"/>
                        </a:lnTo>
                        <a:lnTo>
                          <a:pt x="138" y="21"/>
                        </a:lnTo>
                        <a:close/>
                        <a:moveTo>
                          <a:pt x="88" y="3"/>
                        </a:moveTo>
                        <a:lnTo>
                          <a:pt x="88" y="5"/>
                        </a:lnTo>
                        <a:lnTo>
                          <a:pt x="89" y="7"/>
                        </a:lnTo>
                        <a:lnTo>
                          <a:pt x="91" y="9"/>
                        </a:lnTo>
                        <a:lnTo>
                          <a:pt x="93" y="12"/>
                        </a:lnTo>
                        <a:lnTo>
                          <a:pt x="96" y="14"/>
                        </a:lnTo>
                        <a:lnTo>
                          <a:pt x="100" y="16"/>
                        </a:lnTo>
                        <a:lnTo>
                          <a:pt x="104" y="18"/>
                        </a:lnTo>
                        <a:lnTo>
                          <a:pt x="108" y="20"/>
                        </a:lnTo>
                        <a:lnTo>
                          <a:pt x="112" y="21"/>
                        </a:lnTo>
                        <a:lnTo>
                          <a:pt x="116" y="22"/>
                        </a:lnTo>
                        <a:lnTo>
                          <a:pt x="120" y="22"/>
                        </a:lnTo>
                        <a:lnTo>
                          <a:pt x="123" y="23"/>
                        </a:lnTo>
                        <a:lnTo>
                          <a:pt x="126" y="22"/>
                        </a:lnTo>
                        <a:lnTo>
                          <a:pt x="128" y="22"/>
                        </a:lnTo>
                        <a:lnTo>
                          <a:pt x="130" y="21"/>
                        </a:lnTo>
                        <a:lnTo>
                          <a:pt x="131" y="20"/>
                        </a:lnTo>
                        <a:lnTo>
                          <a:pt x="131" y="18"/>
                        </a:lnTo>
                        <a:lnTo>
                          <a:pt x="130" y="17"/>
                        </a:lnTo>
                        <a:lnTo>
                          <a:pt x="128" y="15"/>
                        </a:lnTo>
                        <a:lnTo>
                          <a:pt x="126" y="13"/>
                        </a:lnTo>
                        <a:lnTo>
                          <a:pt x="123" y="10"/>
                        </a:lnTo>
                        <a:lnTo>
                          <a:pt x="120" y="8"/>
                        </a:lnTo>
                        <a:lnTo>
                          <a:pt x="116" y="6"/>
                        </a:lnTo>
                        <a:lnTo>
                          <a:pt x="112" y="4"/>
                        </a:lnTo>
                        <a:lnTo>
                          <a:pt x="109" y="3"/>
                        </a:lnTo>
                        <a:lnTo>
                          <a:pt x="105" y="2"/>
                        </a:lnTo>
                        <a:lnTo>
                          <a:pt x="101" y="0"/>
                        </a:lnTo>
                        <a:lnTo>
                          <a:pt x="97" y="0"/>
                        </a:lnTo>
                        <a:lnTo>
                          <a:pt x="94" y="0"/>
                        </a:lnTo>
                        <a:lnTo>
                          <a:pt x="91" y="0"/>
                        </a:lnTo>
                        <a:lnTo>
                          <a:pt x="89" y="2"/>
                        </a:lnTo>
                        <a:lnTo>
                          <a:pt x="88" y="3"/>
                        </a:lnTo>
                        <a:close/>
                        <a:moveTo>
                          <a:pt x="36" y="21"/>
                        </a:moveTo>
                        <a:lnTo>
                          <a:pt x="38" y="23"/>
                        </a:lnTo>
                        <a:lnTo>
                          <a:pt x="39" y="24"/>
                        </a:lnTo>
                        <a:lnTo>
                          <a:pt x="42" y="24"/>
                        </a:lnTo>
                        <a:lnTo>
                          <a:pt x="45" y="25"/>
                        </a:lnTo>
                        <a:lnTo>
                          <a:pt x="49" y="24"/>
                        </a:lnTo>
                        <a:lnTo>
                          <a:pt x="53" y="24"/>
                        </a:lnTo>
                        <a:lnTo>
                          <a:pt x="57" y="23"/>
                        </a:lnTo>
                        <a:lnTo>
                          <a:pt x="61" y="21"/>
                        </a:lnTo>
                        <a:lnTo>
                          <a:pt x="64" y="19"/>
                        </a:lnTo>
                        <a:lnTo>
                          <a:pt x="68" y="17"/>
                        </a:lnTo>
                        <a:lnTo>
                          <a:pt x="71" y="15"/>
                        </a:lnTo>
                        <a:lnTo>
                          <a:pt x="73" y="13"/>
                        </a:lnTo>
                        <a:lnTo>
                          <a:pt x="75" y="10"/>
                        </a:lnTo>
                        <a:lnTo>
                          <a:pt x="77" y="8"/>
                        </a:lnTo>
                        <a:lnTo>
                          <a:pt x="78" y="6"/>
                        </a:lnTo>
                        <a:lnTo>
                          <a:pt x="78" y="4"/>
                        </a:lnTo>
                        <a:lnTo>
                          <a:pt x="77" y="3"/>
                        </a:lnTo>
                        <a:lnTo>
                          <a:pt x="75" y="3"/>
                        </a:lnTo>
                        <a:lnTo>
                          <a:pt x="73" y="2"/>
                        </a:lnTo>
                        <a:lnTo>
                          <a:pt x="70" y="2"/>
                        </a:lnTo>
                        <a:lnTo>
                          <a:pt x="66" y="2"/>
                        </a:lnTo>
                        <a:lnTo>
                          <a:pt x="63" y="3"/>
                        </a:lnTo>
                        <a:lnTo>
                          <a:pt x="59" y="3"/>
                        </a:lnTo>
                        <a:lnTo>
                          <a:pt x="55" y="4"/>
                        </a:lnTo>
                        <a:lnTo>
                          <a:pt x="51" y="6"/>
                        </a:lnTo>
                        <a:lnTo>
                          <a:pt x="47" y="8"/>
                        </a:lnTo>
                        <a:lnTo>
                          <a:pt x="44" y="10"/>
                        </a:lnTo>
                        <a:lnTo>
                          <a:pt x="41" y="13"/>
                        </a:lnTo>
                        <a:lnTo>
                          <a:pt x="39" y="15"/>
                        </a:lnTo>
                        <a:lnTo>
                          <a:pt x="37" y="17"/>
                        </a:lnTo>
                        <a:lnTo>
                          <a:pt x="36" y="19"/>
                        </a:lnTo>
                        <a:lnTo>
                          <a:pt x="36" y="21"/>
                        </a:lnTo>
                        <a:close/>
                        <a:moveTo>
                          <a:pt x="0" y="62"/>
                        </a:moveTo>
                        <a:lnTo>
                          <a:pt x="1" y="63"/>
                        </a:lnTo>
                        <a:lnTo>
                          <a:pt x="2" y="63"/>
                        </a:lnTo>
                        <a:lnTo>
                          <a:pt x="5" y="62"/>
                        </a:lnTo>
                        <a:lnTo>
                          <a:pt x="7" y="61"/>
                        </a:lnTo>
                        <a:lnTo>
                          <a:pt x="11" y="59"/>
                        </a:lnTo>
                        <a:lnTo>
                          <a:pt x="14" y="56"/>
                        </a:lnTo>
                        <a:lnTo>
                          <a:pt x="17" y="54"/>
                        </a:lnTo>
                        <a:lnTo>
                          <a:pt x="20" y="50"/>
                        </a:lnTo>
                        <a:lnTo>
                          <a:pt x="23" y="47"/>
                        </a:lnTo>
                        <a:lnTo>
                          <a:pt x="25" y="43"/>
                        </a:lnTo>
                        <a:lnTo>
                          <a:pt x="28" y="39"/>
                        </a:lnTo>
                        <a:lnTo>
                          <a:pt x="29" y="36"/>
                        </a:lnTo>
                        <a:lnTo>
                          <a:pt x="30" y="32"/>
                        </a:lnTo>
                        <a:lnTo>
                          <a:pt x="31" y="30"/>
                        </a:lnTo>
                        <a:lnTo>
                          <a:pt x="31" y="27"/>
                        </a:lnTo>
                        <a:lnTo>
                          <a:pt x="30" y="26"/>
                        </a:lnTo>
                        <a:lnTo>
                          <a:pt x="29" y="25"/>
                        </a:lnTo>
                        <a:lnTo>
                          <a:pt x="28" y="26"/>
                        </a:lnTo>
                        <a:lnTo>
                          <a:pt x="24" y="27"/>
                        </a:lnTo>
                        <a:lnTo>
                          <a:pt x="22" y="28"/>
                        </a:lnTo>
                        <a:lnTo>
                          <a:pt x="19" y="30"/>
                        </a:lnTo>
                        <a:lnTo>
                          <a:pt x="16" y="32"/>
                        </a:lnTo>
                        <a:lnTo>
                          <a:pt x="12" y="35"/>
                        </a:lnTo>
                        <a:lnTo>
                          <a:pt x="9" y="38"/>
                        </a:lnTo>
                        <a:lnTo>
                          <a:pt x="7" y="42"/>
                        </a:lnTo>
                        <a:lnTo>
                          <a:pt x="5" y="45"/>
                        </a:lnTo>
                        <a:lnTo>
                          <a:pt x="3" y="49"/>
                        </a:lnTo>
                        <a:lnTo>
                          <a:pt x="1" y="53"/>
                        </a:lnTo>
                        <a:lnTo>
                          <a:pt x="1" y="56"/>
                        </a:lnTo>
                        <a:lnTo>
                          <a:pt x="0" y="59"/>
                        </a:lnTo>
                        <a:lnTo>
                          <a:pt x="0" y="61"/>
                        </a:lnTo>
                        <a:lnTo>
                          <a:pt x="0" y="6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6" name="Freeform 1304"/>
                  <p:cNvSpPr>
                    <a:spLocks/>
                  </p:cNvSpPr>
                  <p:nvPr/>
                </p:nvSpPr>
                <p:spPr bwMode="auto">
                  <a:xfrm>
                    <a:off x="1491" y="2454"/>
                    <a:ext cx="2" cy="3"/>
                  </a:xfrm>
                  <a:custGeom>
                    <a:avLst/>
                    <a:gdLst>
                      <a:gd name="T0" fmla="*/ 0 w 25"/>
                      <a:gd name="T1" fmla="*/ 0 h 43"/>
                      <a:gd name="T2" fmla="*/ 0 w 25"/>
                      <a:gd name="T3" fmla="*/ 0 h 43"/>
                      <a:gd name="T4" fmla="*/ 0 w 25"/>
                      <a:gd name="T5" fmla="*/ 0 h 43"/>
                      <a:gd name="T6" fmla="*/ 0 w 25"/>
                      <a:gd name="T7" fmla="*/ 0 h 43"/>
                      <a:gd name="T8" fmla="*/ 0 w 25"/>
                      <a:gd name="T9" fmla="*/ 0 h 43"/>
                      <a:gd name="T10" fmla="*/ 0 w 25"/>
                      <a:gd name="T11" fmla="*/ 0 h 43"/>
                      <a:gd name="T12" fmla="*/ 0 w 25"/>
                      <a:gd name="T13" fmla="*/ 0 h 43"/>
                      <a:gd name="T14" fmla="*/ 0 w 25"/>
                      <a:gd name="T15" fmla="*/ 0 h 43"/>
                      <a:gd name="T16" fmla="*/ 0 w 25"/>
                      <a:gd name="T17" fmla="*/ 0 h 43"/>
                      <a:gd name="T18" fmla="*/ 0 w 25"/>
                      <a:gd name="T19" fmla="*/ 0 h 43"/>
                      <a:gd name="T20" fmla="*/ 0 w 25"/>
                      <a:gd name="T21" fmla="*/ 0 h 43"/>
                      <a:gd name="T22" fmla="*/ 0 w 25"/>
                      <a:gd name="T23" fmla="*/ 0 h 43"/>
                      <a:gd name="T24" fmla="*/ 0 w 25"/>
                      <a:gd name="T25" fmla="*/ 0 h 43"/>
                      <a:gd name="T26" fmla="*/ 0 w 25"/>
                      <a:gd name="T27" fmla="*/ 0 h 43"/>
                      <a:gd name="T28" fmla="*/ 0 w 25"/>
                      <a:gd name="T29" fmla="*/ 0 h 43"/>
                      <a:gd name="T30" fmla="*/ 0 w 25"/>
                      <a:gd name="T31" fmla="*/ 0 h 43"/>
                      <a:gd name="T32" fmla="*/ 0 w 25"/>
                      <a:gd name="T33" fmla="*/ 0 h 43"/>
                      <a:gd name="T34" fmla="*/ 0 w 25"/>
                      <a:gd name="T35" fmla="*/ 0 h 43"/>
                      <a:gd name="T36" fmla="*/ 0 w 25"/>
                      <a:gd name="T37" fmla="*/ 0 h 43"/>
                      <a:gd name="T38" fmla="*/ 0 w 25"/>
                      <a:gd name="T39" fmla="*/ 0 h 43"/>
                      <a:gd name="T40" fmla="*/ 0 w 25"/>
                      <a:gd name="T41" fmla="*/ 0 h 43"/>
                      <a:gd name="T42" fmla="*/ 0 w 25"/>
                      <a:gd name="T43" fmla="*/ 0 h 43"/>
                      <a:gd name="T44" fmla="*/ 0 w 25"/>
                      <a:gd name="T45" fmla="*/ 0 h 43"/>
                      <a:gd name="T46" fmla="*/ 0 w 25"/>
                      <a:gd name="T47" fmla="*/ 0 h 43"/>
                      <a:gd name="T48" fmla="*/ 0 w 25"/>
                      <a:gd name="T49" fmla="*/ 0 h 43"/>
                      <a:gd name="T50" fmla="*/ 0 w 25"/>
                      <a:gd name="T51" fmla="*/ 0 h 43"/>
                      <a:gd name="T52" fmla="*/ 0 w 25"/>
                      <a:gd name="T53" fmla="*/ 0 h 43"/>
                      <a:gd name="T54" fmla="*/ 0 w 25"/>
                      <a:gd name="T55" fmla="*/ 0 h 43"/>
                      <a:gd name="T56" fmla="*/ 0 w 25"/>
                      <a:gd name="T57" fmla="*/ 0 h 43"/>
                      <a:gd name="T58" fmla="*/ 0 w 25"/>
                      <a:gd name="T59" fmla="*/ 0 h 43"/>
                      <a:gd name="T60" fmla="*/ 0 w 25"/>
                      <a:gd name="T61" fmla="*/ 0 h 43"/>
                      <a:gd name="T62" fmla="*/ 0 w 25"/>
                      <a:gd name="T63" fmla="*/ 0 h 43"/>
                      <a:gd name="T64" fmla="*/ 0 w 25"/>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3"/>
                      <a:gd name="T101" fmla="*/ 25 w 25"/>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3">
                        <a:moveTo>
                          <a:pt x="21" y="0"/>
                        </a:moveTo>
                        <a:lnTo>
                          <a:pt x="23" y="1"/>
                        </a:lnTo>
                        <a:lnTo>
                          <a:pt x="24" y="3"/>
                        </a:lnTo>
                        <a:lnTo>
                          <a:pt x="25" y="6"/>
                        </a:lnTo>
                        <a:lnTo>
                          <a:pt x="25" y="9"/>
                        </a:lnTo>
                        <a:lnTo>
                          <a:pt x="25" y="13"/>
                        </a:lnTo>
                        <a:lnTo>
                          <a:pt x="25" y="16"/>
                        </a:lnTo>
                        <a:lnTo>
                          <a:pt x="24" y="20"/>
                        </a:lnTo>
                        <a:lnTo>
                          <a:pt x="23" y="24"/>
                        </a:lnTo>
                        <a:lnTo>
                          <a:pt x="21" y="29"/>
                        </a:lnTo>
                        <a:lnTo>
                          <a:pt x="19" y="32"/>
                        </a:lnTo>
                        <a:lnTo>
                          <a:pt x="16" y="36"/>
                        </a:lnTo>
                        <a:lnTo>
                          <a:pt x="14" y="39"/>
                        </a:lnTo>
                        <a:lnTo>
                          <a:pt x="11" y="41"/>
                        </a:lnTo>
                        <a:lnTo>
                          <a:pt x="9" y="42"/>
                        </a:lnTo>
                        <a:lnTo>
                          <a:pt x="6" y="43"/>
                        </a:lnTo>
                        <a:lnTo>
                          <a:pt x="4" y="42"/>
                        </a:lnTo>
                        <a:lnTo>
                          <a:pt x="2" y="41"/>
                        </a:lnTo>
                        <a:lnTo>
                          <a:pt x="1" y="39"/>
                        </a:lnTo>
                        <a:lnTo>
                          <a:pt x="0" y="36"/>
                        </a:lnTo>
                        <a:lnTo>
                          <a:pt x="0" y="33"/>
                        </a:lnTo>
                        <a:lnTo>
                          <a:pt x="0" y="29"/>
                        </a:lnTo>
                        <a:lnTo>
                          <a:pt x="0" y="25"/>
                        </a:lnTo>
                        <a:lnTo>
                          <a:pt x="1" y="21"/>
                        </a:lnTo>
                        <a:lnTo>
                          <a:pt x="3" y="17"/>
                        </a:lnTo>
                        <a:lnTo>
                          <a:pt x="5" y="13"/>
                        </a:lnTo>
                        <a:lnTo>
                          <a:pt x="7" y="9"/>
                        </a:lnTo>
                        <a:lnTo>
                          <a:pt x="9" y="6"/>
                        </a:lnTo>
                        <a:lnTo>
                          <a:pt x="11" y="4"/>
                        </a:lnTo>
                        <a:lnTo>
                          <a:pt x="14" y="2"/>
                        </a:lnTo>
                        <a:lnTo>
                          <a:pt x="16" y="0"/>
                        </a:lnTo>
                        <a:lnTo>
                          <a:pt x="19" y="0"/>
                        </a:lnTo>
                        <a:lnTo>
                          <a:pt x="21"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7" name="Freeform 1305"/>
                  <p:cNvSpPr>
                    <a:spLocks/>
                  </p:cNvSpPr>
                  <p:nvPr/>
                </p:nvSpPr>
                <p:spPr bwMode="auto">
                  <a:xfrm>
                    <a:off x="1488" y="2449"/>
                    <a:ext cx="2" cy="3"/>
                  </a:xfrm>
                  <a:custGeom>
                    <a:avLst/>
                    <a:gdLst>
                      <a:gd name="T0" fmla="*/ 0 w 25"/>
                      <a:gd name="T1" fmla="*/ 0 h 48"/>
                      <a:gd name="T2" fmla="*/ 0 w 25"/>
                      <a:gd name="T3" fmla="*/ 0 h 48"/>
                      <a:gd name="T4" fmla="*/ 0 w 25"/>
                      <a:gd name="T5" fmla="*/ 0 h 48"/>
                      <a:gd name="T6" fmla="*/ 0 w 25"/>
                      <a:gd name="T7" fmla="*/ 0 h 48"/>
                      <a:gd name="T8" fmla="*/ 0 w 25"/>
                      <a:gd name="T9" fmla="*/ 0 h 48"/>
                      <a:gd name="T10" fmla="*/ 0 w 25"/>
                      <a:gd name="T11" fmla="*/ 0 h 48"/>
                      <a:gd name="T12" fmla="*/ 0 w 25"/>
                      <a:gd name="T13" fmla="*/ 0 h 48"/>
                      <a:gd name="T14" fmla="*/ 0 w 25"/>
                      <a:gd name="T15" fmla="*/ 0 h 48"/>
                      <a:gd name="T16" fmla="*/ 0 w 25"/>
                      <a:gd name="T17" fmla="*/ 0 h 48"/>
                      <a:gd name="T18" fmla="*/ 0 w 25"/>
                      <a:gd name="T19" fmla="*/ 0 h 48"/>
                      <a:gd name="T20" fmla="*/ 0 w 25"/>
                      <a:gd name="T21" fmla="*/ 0 h 48"/>
                      <a:gd name="T22" fmla="*/ 0 w 25"/>
                      <a:gd name="T23" fmla="*/ 0 h 48"/>
                      <a:gd name="T24" fmla="*/ 0 w 25"/>
                      <a:gd name="T25" fmla="*/ 0 h 48"/>
                      <a:gd name="T26" fmla="*/ 0 w 25"/>
                      <a:gd name="T27" fmla="*/ 0 h 48"/>
                      <a:gd name="T28" fmla="*/ 0 w 25"/>
                      <a:gd name="T29" fmla="*/ 0 h 48"/>
                      <a:gd name="T30" fmla="*/ 0 w 25"/>
                      <a:gd name="T31" fmla="*/ 0 h 48"/>
                      <a:gd name="T32" fmla="*/ 0 w 25"/>
                      <a:gd name="T33" fmla="*/ 0 h 48"/>
                      <a:gd name="T34" fmla="*/ 0 w 25"/>
                      <a:gd name="T35" fmla="*/ 0 h 48"/>
                      <a:gd name="T36" fmla="*/ 0 w 25"/>
                      <a:gd name="T37" fmla="*/ 0 h 48"/>
                      <a:gd name="T38" fmla="*/ 0 w 25"/>
                      <a:gd name="T39" fmla="*/ 0 h 48"/>
                      <a:gd name="T40" fmla="*/ 0 w 25"/>
                      <a:gd name="T41" fmla="*/ 0 h 48"/>
                      <a:gd name="T42" fmla="*/ 0 w 25"/>
                      <a:gd name="T43" fmla="*/ 0 h 48"/>
                      <a:gd name="T44" fmla="*/ 0 w 25"/>
                      <a:gd name="T45" fmla="*/ 0 h 48"/>
                      <a:gd name="T46" fmla="*/ 0 w 25"/>
                      <a:gd name="T47" fmla="*/ 0 h 48"/>
                      <a:gd name="T48" fmla="*/ 0 w 25"/>
                      <a:gd name="T49" fmla="*/ 0 h 48"/>
                      <a:gd name="T50" fmla="*/ 0 w 25"/>
                      <a:gd name="T51" fmla="*/ 0 h 48"/>
                      <a:gd name="T52" fmla="*/ 0 w 25"/>
                      <a:gd name="T53" fmla="*/ 0 h 48"/>
                      <a:gd name="T54" fmla="*/ 0 w 25"/>
                      <a:gd name="T55" fmla="*/ 0 h 48"/>
                      <a:gd name="T56" fmla="*/ 0 w 25"/>
                      <a:gd name="T57" fmla="*/ 0 h 48"/>
                      <a:gd name="T58" fmla="*/ 0 w 25"/>
                      <a:gd name="T59" fmla="*/ 0 h 48"/>
                      <a:gd name="T60" fmla="*/ 0 w 25"/>
                      <a:gd name="T61" fmla="*/ 0 h 48"/>
                      <a:gd name="T62" fmla="*/ 0 w 25"/>
                      <a:gd name="T63" fmla="*/ 0 h 48"/>
                      <a:gd name="T64" fmla="*/ 0 w 2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8"/>
                      <a:gd name="T101" fmla="*/ 25 w 2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8">
                        <a:moveTo>
                          <a:pt x="5" y="1"/>
                        </a:moveTo>
                        <a:lnTo>
                          <a:pt x="3" y="2"/>
                        </a:lnTo>
                        <a:lnTo>
                          <a:pt x="2" y="4"/>
                        </a:lnTo>
                        <a:lnTo>
                          <a:pt x="1" y="7"/>
                        </a:lnTo>
                        <a:lnTo>
                          <a:pt x="0" y="10"/>
                        </a:lnTo>
                        <a:lnTo>
                          <a:pt x="0" y="14"/>
                        </a:lnTo>
                        <a:lnTo>
                          <a:pt x="1" y="18"/>
                        </a:lnTo>
                        <a:lnTo>
                          <a:pt x="2" y="22"/>
                        </a:lnTo>
                        <a:lnTo>
                          <a:pt x="3" y="27"/>
                        </a:lnTo>
                        <a:lnTo>
                          <a:pt x="4" y="31"/>
                        </a:lnTo>
                        <a:lnTo>
                          <a:pt x="7" y="37"/>
                        </a:lnTo>
                        <a:lnTo>
                          <a:pt x="9" y="40"/>
                        </a:lnTo>
                        <a:lnTo>
                          <a:pt x="11" y="43"/>
                        </a:lnTo>
                        <a:lnTo>
                          <a:pt x="14" y="45"/>
                        </a:lnTo>
                        <a:lnTo>
                          <a:pt x="16" y="47"/>
                        </a:lnTo>
                        <a:lnTo>
                          <a:pt x="19" y="48"/>
                        </a:lnTo>
                        <a:lnTo>
                          <a:pt x="21" y="47"/>
                        </a:lnTo>
                        <a:lnTo>
                          <a:pt x="22" y="46"/>
                        </a:lnTo>
                        <a:lnTo>
                          <a:pt x="24" y="44"/>
                        </a:lnTo>
                        <a:lnTo>
                          <a:pt x="25" y="41"/>
                        </a:lnTo>
                        <a:lnTo>
                          <a:pt x="25" y="37"/>
                        </a:lnTo>
                        <a:lnTo>
                          <a:pt x="25" y="32"/>
                        </a:lnTo>
                        <a:lnTo>
                          <a:pt x="25" y="28"/>
                        </a:lnTo>
                        <a:lnTo>
                          <a:pt x="24" y="23"/>
                        </a:lnTo>
                        <a:lnTo>
                          <a:pt x="22" y="19"/>
                        </a:lnTo>
                        <a:lnTo>
                          <a:pt x="21" y="15"/>
                        </a:lnTo>
                        <a:lnTo>
                          <a:pt x="19" y="11"/>
                        </a:lnTo>
                        <a:lnTo>
                          <a:pt x="17" y="7"/>
                        </a:lnTo>
                        <a:lnTo>
                          <a:pt x="15" y="5"/>
                        </a:lnTo>
                        <a:lnTo>
                          <a:pt x="13" y="2"/>
                        </a:lnTo>
                        <a:lnTo>
                          <a:pt x="10" y="1"/>
                        </a:lnTo>
                        <a:lnTo>
                          <a:pt x="8" y="0"/>
                        </a:lnTo>
                        <a:lnTo>
                          <a:pt x="5"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8" name="Freeform 1306"/>
                  <p:cNvSpPr>
                    <a:spLocks/>
                  </p:cNvSpPr>
                  <p:nvPr/>
                </p:nvSpPr>
                <p:spPr bwMode="auto">
                  <a:xfrm>
                    <a:off x="1488" y="2454"/>
                    <a:ext cx="2" cy="4"/>
                  </a:xfrm>
                  <a:custGeom>
                    <a:avLst/>
                    <a:gdLst>
                      <a:gd name="T0" fmla="*/ 0 w 22"/>
                      <a:gd name="T1" fmla="*/ 0 h 47"/>
                      <a:gd name="T2" fmla="*/ 0 w 22"/>
                      <a:gd name="T3" fmla="*/ 0 h 47"/>
                      <a:gd name="T4" fmla="*/ 0 w 22"/>
                      <a:gd name="T5" fmla="*/ 0 h 47"/>
                      <a:gd name="T6" fmla="*/ 0 w 22"/>
                      <a:gd name="T7" fmla="*/ 0 h 47"/>
                      <a:gd name="T8" fmla="*/ 0 w 22"/>
                      <a:gd name="T9" fmla="*/ 0 h 47"/>
                      <a:gd name="T10" fmla="*/ 0 w 22"/>
                      <a:gd name="T11" fmla="*/ 0 h 47"/>
                      <a:gd name="T12" fmla="*/ 0 w 22"/>
                      <a:gd name="T13" fmla="*/ 0 h 47"/>
                      <a:gd name="T14" fmla="*/ 0 w 22"/>
                      <a:gd name="T15" fmla="*/ 0 h 47"/>
                      <a:gd name="T16" fmla="*/ 0 w 22"/>
                      <a:gd name="T17" fmla="*/ 0 h 47"/>
                      <a:gd name="T18" fmla="*/ 0 w 22"/>
                      <a:gd name="T19" fmla="*/ 0 h 47"/>
                      <a:gd name="T20" fmla="*/ 0 w 22"/>
                      <a:gd name="T21" fmla="*/ 0 h 47"/>
                      <a:gd name="T22" fmla="*/ 0 w 22"/>
                      <a:gd name="T23" fmla="*/ 0 h 47"/>
                      <a:gd name="T24" fmla="*/ 0 w 22"/>
                      <a:gd name="T25" fmla="*/ 0 h 47"/>
                      <a:gd name="T26" fmla="*/ 0 w 22"/>
                      <a:gd name="T27" fmla="*/ 0 h 47"/>
                      <a:gd name="T28" fmla="*/ 0 w 22"/>
                      <a:gd name="T29" fmla="*/ 0 h 47"/>
                      <a:gd name="T30" fmla="*/ 0 w 22"/>
                      <a:gd name="T31" fmla="*/ 0 h 47"/>
                      <a:gd name="T32" fmla="*/ 0 w 22"/>
                      <a:gd name="T33" fmla="*/ 0 h 47"/>
                      <a:gd name="T34" fmla="*/ 0 w 22"/>
                      <a:gd name="T35" fmla="*/ 0 h 47"/>
                      <a:gd name="T36" fmla="*/ 0 w 22"/>
                      <a:gd name="T37" fmla="*/ 0 h 47"/>
                      <a:gd name="T38" fmla="*/ 0 w 22"/>
                      <a:gd name="T39" fmla="*/ 0 h 47"/>
                      <a:gd name="T40" fmla="*/ 0 w 22"/>
                      <a:gd name="T41" fmla="*/ 0 h 47"/>
                      <a:gd name="T42" fmla="*/ 0 w 22"/>
                      <a:gd name="T43" fmla="*/ 0 h 47"/>
                      <a:gd name="T44" fmla="*/ 0 w 22"/>
                      <a:gd name="T45" fmla="*/ 0 h 47"/>
                      <a:gd name="T46" fmla="*/ 0 w 22"/>
                      <a:gd name="T47" fmla="*/ 0 h 47"/>
                      <a:gd name="T48" fmla="*/ 0 w 22"/>
                      <a:gd name="T49" fmla="*/ 0 h 47"/>
                      <a:gd name="T50" fmla="*/ 0 w 22"/>
                      <a:gd name="T51" fmla="*/ 0 h 47"/>
                      <a:gd name="T52" fmla="*/ 0 w 22"/>
                      <a:gd name="T53" fmla="*/ 0 h 47"/>
                      <a:gd name="T54" fmla="*/ 0 w 22"/>
                      <a:gd name="T55" fmla="*/ 0 h 47"/>
                      <a:gd name="T56" fmla="*/ 0 w 22"/>
                      <a:gd name="T57" fmla="*/ 0 h 47"/>
                      <a:gd name="T58" fmla="*/ 0 w 22"/>
                      <a:gd name="T59" fmla="*/ 0 h 47"/>
                      <a:gd name="T60" fmla="*/ 0 w 22"/>
                      <a:gd name="T61" fmla="*/ 0 h 47"/>
                      <a:gd name="T62" fmla="*/ 0 w 22"/>
                      <a:gd name="T63" fmla="*/ 0 h 47"/>
                      <a:gd name="T64" fmla="*/ 0 w 2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47"/>
                      <a:gd name="T101" fmla="*/ 22 w 2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47">
                        <a:moveTo>
                          <a:pt x="11" y="0"/>
                        </a:moveTo>
                        <a:lnTo>
                          <a:pt x="13" y="1"/>
                        </a:lnTo>
                        <a:lnTo>
                          <a:pt x="16" y="2"/>
                        </a:lnTo>
                        <a:lnTo>
                          <a:pt x="17" y="4"/>
                        </a:lnTo>
                        <a:lnTo>
                          <a:pt x="19" y="7"/>
                        </a:lnTo>
                        <a:lnTo>
                          <a:pt x="20" y="11"/>
                        </a:lnTo>
                        <a:lnTo>
                          <a:pt x="21" y="15"/>
                        </a:lnTo>
                        <a:lnTo>
                          <a:pt x="22" y="19"/>
                        </a:lnTo>
                        <a:lnTo>
                          <a:pt x="22" y="23"/>
                        </a:lnTo>
                        <a:lnTo>
                          <a:pt x="22" y="28"/>
                        </a:lnTo>
                        <a:lnTo>
                          <a:pt x="21" y="34"/>
                        </a:lnTo>
                        <a:lnTo>
                          <a:pt x="20" y="38"/>
                        </a:lnTo>
                        <a:lnTo>
                          <a:pt x="19" y="41"/>
                        </a:lnTo>
                        <a:lnTo>
                          <a:pt x="17" y="44"/>
                        </a:lnTo>
                        <a:lnTo>
                          <a:pt x="16" y="46"/>
                        </a:lnTo>
                        <a:lnTo>
                          <a:pt x="13" y="47"/>
                        </a:lnTo>
                        <a:lnTo>
                          <a:pt x="11" y="47"/>
                        </a:lnTo>
                        <a:lnTo>
                          <a:pt x="9" y="47"/>
                        </a:lnTo>
                        <a:lnTo>
                          <a:pt x="7" y="45"/>
                        </a:lnTo>
                        <a:lnTo>
                          <a:pt x="5" y="43"/>
                        </a:lnTo>
                        <a:lnTo>
                          <a:pt x="4" y="40"/>
                        </a:lnTo>
                        <a:lnTo>
                          <a:pt x="2" y="37"/>
                        </a:lnTo>
                        <a:lnTo>
                          <a:pt x="0" y="33"/>
                        </a:lnTo>
                        <a:lnTo>
                          <a:pt x="0" y="28"/>
                        </a:lnTo>
                        <a:lnTo>
                          <a:pt x="0" y="23"/>
                        </a:lnTo>
                        <a:lnTo>
                          <a:pt x="0" y="19"/>
                        </a:lnTo>
                        <a:lnTo>
                          <a:pt x="0" y="15"/>
                        </a:lnTo>
                        <a:lnTo>
                          <a:pt x="2" y="11"/>
                        </a:lnTo>
                        <a:lnTo>
                          <a:pt x="4" y="7"/>
                        </a:lnTo>
                        <a:lnTo>
                          <a:pt x="5" y="4"/>
                        </a:lnTo>
                        <a:lnTo>
                          <a:pt x="7" y="2"/>
                        </a:lnTo>
                        <a:lnTo>
                          <a:pt x="9" y="1"/>
                        </a:lnTo>
                        <a:lnTo>
                          <a:pt x="11"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89" name="Freeform 1307"/>
                  <p:cNvSpPr>
                    <a:spLocks/>
                  </p:cNvSpPr>
                  <p:nvPr/>
                </p:nvSpPr>
                <p:spPr bwMode="auto">
                  <a:xfrm>
                    <a:off x="1489" y="2455"/>
                    <a:ext cx="2" cy="4"/>
                  </a:xfrm>
                  <a:custGeom>
                    <a:avLst/>
                    <a:gdLst>
                      <a:gd name="T0" fmla="*/ 0 w 23"/>
                      <a:gd name="T1" fmla="*/ 0 h 48"/>
                      <a:gd name="T2" fmla="*/ 0 w 23"/>
                      <a:gd name="T3" fmla="*/ 0 h 48"/>
                      <a:gd name="T4" fmla="*/ 0 w 23"/>
                      <a:gd name="T5" fmla="*/ 0 h 48"/>
                      <a:gd name="T6" fmla="*/ 0 w 23"/>
                      <a:gd name="T7" fmla="*/ 0 h 48"/>
                      <a:gd name="T8" fmla="*/ 0 w 23"/>
                      <a:gd name="T9" fmla="*/ 0 h 48"/>
                      <a:gd name="T10" fmla="*/ 0 w 23"/>
                      <a:gd name="T11" fmla="*/ 0 h 48"/>
                      <a:gd name="T12" fmla="*/ 0 w 23"/>
                      <a:gd name="T13" fmla="*/ 0 h 48"/>
                      <a:gd name="T14" fmla="*/ 0 w 23"/>
                      <a:gd name="T15" fmla="*/ 0 h 48"/>
                      <a:gd name="T16" fmla="*/ 0 w 23"/>
                      <a:gd name="T17" fmla="*/ 0 h 48"/>
                      <a:gd name="T18" fmla="*/ 0 w 23"/>
                      <a:gd name="T19" fmla="*/ 0 h 48"/>
                      <a:gd name="T20" fmla="*/ 0 w 23"/>
                      <a:gd name="T21" fmla="*/ 0 h 48"/>
                      <a:gd name="T22" fmla="*/ 0 w 23"/>
                      <a:gd name="T23" fmla="*/ 0 h 48"/>
                      <a:gd name="T24" fmla="*/ 0 w 23"/>
                      <a:gd name="T25" fmla="*/ 0 h 48"/>
                      <a:gd name="T26" fmla="*/ 0 w 23"/>
                      <a:gd name="T27" fmla="*/ 0 h 48"/>
                      <a:gd name="T28" fmla="*/ 0 w 23"/>
                      <a:gd name="T29" fmla="*/ 0 h 48"/>
                      <a:gd name="T30" fmla="*/ 0 w 23"/>
                      <a:gd name="T31" fmla="*/ 0 h 48"/>
                      <a:gd name="T32" fmla="*/ 0 w 23"/>
                      <a:gd name="T33" fmla="*/ 0 h 48"/>
                      <a:gd name="T34" fmla="*/ 0 w 23"/>
                      <a:gd name="T35" fmla="*/ 0 h 48"/>
                      <a:gd name="T36" fmla="*/ 0 w 23"/>
                      <a:gd name="T37" fmla="*/ 0 h 48"/>
                      <a:gd name="T38" fmla="*/ 0 w 23"/>
                      <a:gd name="T39" fmla="*/ 0 h 48"/>
                      <a:gd name="T40" fmla="*/ 0 w 23"/>
                      <a:gd name="T41" fmla="*/ 0 h 48"/>
                      <a:gd name="T42" fmla="*/ 0 w 23"/>
                      <a:gd name="T43" fmla="*/ 0 h 48"/>
                      <a:gd name="T44" fmla="*/ 0 w 23"/>
                      <a:gd name="T45" fmla="*/ 0 h 48"/>
                      <a:gd name="T46" fmla="*/ 0 w 23"/>
                      <a:gd name="T47" fmla="*/ 0 h 48"/>
                      <a:gd name="T48" fmla="*/ 0 w 23"/>
                      <a:gd name="T49" fmla="*/ 0 h 48"/>
                      <a:gd name="T50" fmla="*/ 0 w 23"/>
                      <a:gd name="T51" fmla="*/ 0 h 48"/>
                      <a:gd name="T52" fmla="*/ 0 w 23"/>
                      <a:gd name="T53" fmla="*/ 0 h 48"/>
                      <a:gd name="T54" fmla="*/ 0 w 23"/>
                      <a:gd name="T55" fmla="*/ 0 h 48"/>
                      <a:gd name="T56" fmla="*/ 0 w 23"/>
                      <a:gd name="T57" fmla="*/ 0 h 48"/>
                      <a:gd name="T58" fmla="*/ 0 w 23"/>
                      <a:gd name="T59" fmla="*/ 0 h 48"/>
                      <a:gd name="T60" fmla="*/ 0 w 23"/>
                      <a:gd name="T61" fmla="*/ 0 h 48"/>
                      <a:gd name="T62" fmla="*/ 0 w 23"/>
                      <a:gd name="T63" fmla="*/ 0 h 48"/>
                      <a:gd name="T64" fmla="*/ 0 w 23"/>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8"/>
                      <a:gd name="T101" fmla="*/ 23 w 23"/>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8">
                        <a:moveTo>
                          <a:pt x="17" y="1"/>
                        </a:moveTo>
                        <a:lnTo>
                          <a:pt x="19" y="2"/>
                        </a:lnTo>
                        <a:lnTo>
                          <a:pt x="20" y="3"/>
                        </a:lnTo>
                        <a:lnTo>
                          <a:pt x="22" y="6"/>
                        </a:lnTo>
                        <a:lnTo>
                          <a:pt x="22" y="9"/>
                        </a:lnTo>
                        <a:lnTo>
                          <a:pt x="23" y="13"/>
                        </a:lnTo>
                        <a:lnTo>
                          <a:pt x="23" y="17"/>
                        </a:lnTo>
                        <a:lnTo>
                          <a:pt x="22" y="23"/>
                        </a:lnTo>
                        <a:lnTo>
                          <a:pt x="21" y="28"/>
                        </a:lnTo>
                        <a:lnTo>
                          <a:pt x="20" y="32"/>
                        </a:lnTo>
                        <a:lnTo>
                          <a:pt x="19" y="36"/>
                        </a:lnTo>
                        <a:lnTo>
                          <a:pt x="17" y="40"/>
                        </a:lnTo>
                        <a:lnTo>
                          <a:pt x="15" y="43"/>
                        </a:lnTo>
                        <a:lnTo>
                          <a:pt x="13" y="45"/>
                        </a:lnTo>
                        <a:lnTo>
                          <a:pt x="11" y="47"/>
                        </a:lnTo>
                        <a:lnTo>
                          <a:pt x="8" y="48"/>
                        </a:lnTo>
                        <a:lnTo>
                          <a:pt x="6" y="47"/>
                        </a:lnTo>
                        <a:lnTo>
                          <a:pt x="4" y="46"/>
                        </a:lnTo>
                        <a:lnTo>
                          <a:pt x="2" y="44"/>
                        </a:lnTo>
                        <a:lnTo>
                          <a:pt x="1" y="42"/>
                        </a:lnTo>
                        <a:lnTo>
                          <a:pt x="0" y="38"/>
                        </a:lnTo>
                        <a:lnTo>
                          <a:pt x="0" y="35"/>
                        </a:lnTo>
                        <a:lnTo>
                          <a:pt x="0" y="30"/>
                        </a:lnTo>
                        <a:lnTo>
                          <a:pt x="0" y="26"/>
                        </a:lnTo>
                        <a:lnTo>
                          <a:pt x="1" y="20"/>
                        </a:lnTo>
                        <a:lnTo>
                          <a:pt x="2" y="16"/>
                        </a:lnTo>
                        <a:lnTo>
                          <a:pt x="4" y="12"/>
                        </a:lnTo>
                        <a:lnTo>
                          <a:pt x="5" y="8"/>
                        </a:lnTo>
                        <a:lnTo>
                          <a:pt x="7" y="5"/>
                        </a:lnTo>
                        <a:lnTo>
                          <a:pt x="10" y="3"/>
                        </a:lnTo>
                        <a:lnTo>
                          <a:pt x="12" y="1"/>
                        </a:lnTo>
                        <a:lnTo>
                          <a:pt x="14" y="0"/>
                        </a:lnTo>
                        <a:lnTo>
                          <a:pt x="17"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0" name="Freeform 1308"/>
                  <p:cNvSpPr>
                    <a:spLocks/>
                  </p:cNvSpPr>
                  <p:nvPr/>
                </p:nvSpPr>
                <p:spPr bwMode="auto">
                  <a:xfrm>
                    <a:off x="1488" y="2453"/>
                    <a:ext cx="2" cy="3"/>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w 25"/>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6"/>
                      <a:gd name="T101" fmla="*/ 25 w 25"/>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6">
                        <a:moveTo>
                          <a:pt x="6" y="0"/>
                        </a:moveTo>
                        <a:lnTo>
                          <a:pt x="4" y="2"/>
                        </a:lnTo>
                        <a:lnTo>
                          <a:pt x="3" y="4"/>
                        </a:lnTo>
                        <a:lnTo>
                          <a:pt x="1" y="7"/>
                        </a:lnTo>
                        <a:lnTo>
                          <a:pt x="0" y="10"/>
                        </a:lnTo>
                        <a:lnTo>
                          <a:pt x="0" y="14"/>
                        </a:lnTo>
                        <a:lnTo>
                          <a:pt x="0" y="19"/>
                        </a:lnTo>
                        <a:lnTo>
                          <a:pt x="1" y="23"/>
                        </a:lnTo>
                        <a:lnTo>
                          <a:pt x="3" y="28"/>
                        </a:lnTo>
                        <a:lnTo>
                          <a:pt x="5" y="32"/>
                        </a:lnTo>
                        <a:lnTo>
                          <a:pt x="7" y="36"/>
                        </a:lnTo>
                        <a:lnTo>
                          <a:pt x="9" y="39"/>
                        </a:lnTo>
                        <a:lnTo>
                          <a:pt x="12" y="42"/>
                        </a:lnTo>
                        <a:lnTo>
                          <a:pt x="14" y="44"/>
                        </a:lnTo>
                        <a:lnTo>
                          <a:pt x="16" y="45"/>
                        </a:lnTo>
                        <a:lnTo>
                          <a:pt x="18" y="46"/>
                        </a:lnTo>
                        <a:lnTo>
                          <a:pt x="20" y="46"/>
                        </a:lnTo>
                        <a:lnTo>
                          <a:pt x="21" y="45"/>
                        </a:lnTo>
                        <a:lnTo>
                          <a:pt x="23" y="43"/>
                        </a:lnTo>
                        <a:lnTo>
                          <a:pt x="24" y="40"/>
                        </a:lnTo>
                        <a:lnTo>
                          <a:pt x="24" y="37"/>
                        </a:lnTo>
                        <a:lnTo>
                          <a:pt x="25" y="33"/>
                        </a:lnTo>
                        <a:lnTo>
                          <a:pt x="24" y="29"/>
                        </a:lnTo>
                        <a:lnTo>
                          <a:pt x="24" y="25"/>
                        </a:lnTo>
                        <a:lnTo>
                          <a:pt x="23" y="20"/>
                        </a:lnTo>
                        <a:lnTo>
                          <a:pt x="21" y="16"/>
                        </a:lnTo>
                        <a:lnTo>
                          <a:pt x="19" y="11"/>
                        </a:lnTo>
                        <a:lnTo>
                          <a:pt x="17" y="8"/>
                        </a:lnTo>
                        <a:lnTo>
                          <a:pt x="15" y="5"/>
                        </a:lnTo>
                        <a:lnTo>
                          <a:pt x="12" y="2"/>
                        </a:lnTo>
                        <a:lnTo>
                          <a:pt x="10" y="1"/>
                        </a:lnTo>
                        <a:lnTo>
                          <a:pt x="8" y="0"/>
                        </a:lnTo>
                        <a:lnTo>
                          <a:pt x="6"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1" name="Freeform 1309"/>
                  <p:cNvSpPr>
                    <a:spLocks/>
                  </p:cNvSpPr>
                  <p:nvPr/>
                </p:nvSpPr>
                <p:spPr bwMode="auto">
                  <a:xfrm>
                    <a:off x="1488" y="2458"/>
                    <a:ext cx="2" cy="3"/>
                  </a:xfrm>
                  <a:custGeom>
                    <a:avLst/>
                    <a:gdLst>
                      <a:gd name="T0" fmla="*/ 0 w 21"/>
                      <a:gd name="T1" fmla="*/ 0 h 44"/>
                      <a:gd name="T2" fmla="*/ 0 w 21"/>
                      <a:gd name="T3" fmla="*/ 0 h 44"/>
                      <a:gd name="T4" fmla="*/ 0 w 21"/>
                      <a:gd name="T5" fmla="*/ 0 h 44"/>
                      <a:gd name="T6" fmla="*/ 0 w 21"/>
                      <a:gd name="T7" fmla="*/ 0 h 44"/>
                      <a:gd name="T8" fmla="*/ 0 w 21"/>
                      <a:gd name="T9" fmla="*/ 0 h 44"/>
                      <a:gd name="T10" fmla="*/ 0 w 21"/>
                      <a:gd name="T11" fmla="*/ 0 h 44"/>
                      <a:gd name="T12" fmla="*/ 0 w 21"/>
                      <a:gd name="T13" fmla="*/ 0 h 44"/>
                      <a:gd name="T14" fmla="*/ 0 w 21"/>
                      <a:gd name="T15" fmla="*/ 0 h 44"/>
                      <a:gd name="T16" fmla="*/ 0 w 21"/>
                      <a:gd name="T17" fmla="*/ 0 h 44"/>
                      <a:gd name="T18" fmla="*/ 0 w 21"/>
                      <a:gd name="T19" fmla="*/ 0 h 44"/>
                      <a:gd name="T20" fmla="*/ 0 w 21"/>
                      <a:gd name="T21" fmla="*/ 0 h 44"/>
                      <a:gd name="T22" fmla="*/ 0 w 21"/>
                      <a:gd name="T23" fmla="*/ 0 h 44"/>
                      <a:gd name="T24" fmla="*/ 0 w 21"/>
                      <a:gd name="T25" fmla="*/ 0 h 44"/>
                      <a:gd name="T26" fmla="*/ 0 w 21"/>
                      <a:gd name="T27" fmla="*/ 0 h 44"/>
                      <a:gd name="T28" fmla="*/ 0 w 21"/>
                      <a:gd name="T29" fmla="*/ 0 h 44"/>
                      <a:gd name="T30" fmla="*/ 0 w 21"/>
                      <a:gd name="T31" fmla="*/ 0 h 44"/>
                      <a:gd name="T32" fmla="*/ 0 w 21"/>
                      <a:gd name="T33" fmla="*/ 0 h 44"/>
                      <a:gd name="T34" fmla="*/ 0 w 21"/>
                      <a:gd name="T35" fmla="*/ 0 h 44"/>
                      <a:gd name="T36" fmla="*/ 0 w 21"/>
                      <a:gd name="T37" fmla="*/ 0 h 44"/>
                      <a:gd name="T38" fmla="*/ 0 w 21"/>
                      <a:gd name="T39" fmla="*/ 0 h 44"/>
                      <a:gd name="T40" fmla="*/ 0 w 21"/>
                      <a:gd name="T41" fmla="*/ 0 h 44"/>
                      <a:gd name="T42" fmla="*/ 0 w 21"/>
                      <a:gd name="T43" fmla="*/ 0 h 44"/>
                      <a:gd name="T44" fmla="*/ 0 w 21"/>
                      <a:gd name="T45" fmla="*/ 0 h 44"/>
                      <a:gd name="T46" fmla="*/ 0 w 21"/>
                      <a:gd name="T47" fmla="*/ 0 h 44"/>
                      <a:gd name="T48" fmla="*/ 0 w 21"/>
                      <a:gd name="T49" fmla="*/ 0 h 44"/>
                      <a:gd name="T50" fmla="*/ 0 w 21"/>
                      <a:gd name="T51" fmla="*/ 0 h 44"/>
                      <a:gd name="T52" fmla="*/ 0 w 21"/>
                      <a:gd name="T53" fmla="*/ 0 h 44"/>
                      <a:gd name="T54" fmla="*/ 0 w 21"/>
                      <a:gd name="T55" fmla="*/ 0 h 44"/>
                      <a:gd name="T56" fmla="*/ 0 w 21"/>
                      <a:gd name="T57" fmla="*/ 0 h 44"/>
                      <a:gd name="T58" fmla="*/ 0 w 21"/>
                      <a:gd name="T59" fmla="*/ 0 h 44"/>
                      <a:gd name="T60" fmla="*/ 0 w 21"/>
                      <a:gd name="T61" fmla="*/ 0 h 44"/>
                      <a:gd name="T62" fmla="*/ 0 w 21"/>
                      <a:gd name="T63" fmla="*/ 0 h 44"/>
                      <a:gd name="T64" fmla="*/ 0 w 21"/>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44"/>
                      <a:gd name="T101" fmla="*/ 21 w 21"/>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44">
                        <a:moveTo>
                          <a:pt x="7" y="0"/>
                        </a:moveTo>
                        <a:lnTo>
                          <a:pt x="5" y="0"/>
                        </a:lnTo>
                        <a:lnTo>
                          <a:pt x="4" y="2"/>
                        </a:lnTo>
                        <a:lnTo>
                          <a:pt x="2" y="4"/>
                        </a:lnTo>
                        <a:lnTo>
                          <a:pt x="1" y="7"/>
                        </a:lnTo>
                        <a:lnTo>
                          <a:pt x="1" y="11"/>
                        </a:lnTo>
                        <a:lnTo>
                          <a:pt x="0" y="15"/>
                        </a:lnTo>
                        <a:lnTo>
                          <a:pt x="0" y="20"/>
                        </a:lnTo>
                        <a:lnTo>
                          <a:pt x="1" y="24"/>
                        </a:lnTo>
                        <a:lnTo>
                          <a:pt x="1" y="29"/>
                        </a:lnTo>
                        <a:lnTo>
                          <a:pt x="3" y="33"/>
                        </a:lnTo>
                        <a:lnTo>
                          <a:pt x="4" y="36"/>
                        </a:lnTo>
                        <a:lnTo>
                          <a:pt x="6" y="39"/>
                        </a:lnTo>
                        <a:lnTo>
                          <a:pt x="8" y="42"/>
                        </a:lnTo>
                        <a:lnTo>
                          <a:pt x="10" y="43"/>
                        </a:lnTo>
                        <a:lnTo>
                          <a:pt x="12" y="44"/>
                        </a:lnTo>
                        <a:lnTo>
                          <a:pt x="14" y="44"/>
                        </a:lnTo>
                        <a:lnTo>
                          <a:pt x="16" y="43"/>
                        </a:lnTo>
                        <a:lnTo>
                          <a:pt x="17" y="41"/>
                        </a:lnTo>
                        <a:lnTo>
                          <a:pt x="19" y="39"/>
                        </a:lnTo>
                        <a:lnTo>
                          <a:pt x="20" y="36"/>
                        </a:lnTo>
                        <a:lnTo>
                          <a:pt x="20" y="32"/>
                        </a:lnTo>
                        <a:lnTo>
                          <a:pt x="21" y="28"/>
                        </a:lnTo>
                        <a:lnTo>
                          <a:pt x="21" y="24"/>
                        </a:lnTo>
                        <a:lnTo>
                          <a:pt x="21" y="20"/>
                        </a:lnTo>
                        <a:lnTo>
                          <a:pt x="19" y="15"/>
                        </a:lnTo>
                        <a:lnTo>
                          <a:pt x="18" y="11"/>
                        </a:lnTo>
                        <a:lnTo>
                          <a:pt x="16" y="8"/>
                        </a:lnTo>
                        <a:lnTo>
                          <a:pt x="14" y="5"/>
                        </a:lnTo>
                        <a:lnTo>
                          <a:pt x="12" y="2"/>
                        </a:lnTo>
                        <a:lnTo>
                          <a:pt x="10" y="0"/>
                        </a:lnTo>
                        <a:lnTo>
                          <a:pt x="9" y="0"/>
                        </a:lnTo>
                        <a:lnTo>
                          <a:pt x="7"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2" name="Freeform 1310"/>
                  <p:cNvSpPr>
                    <a:spLocks/>
                  </p:cNvSpPr>
                  <p:nvPr/>
                </p:nvSpPr>
                <p:spPr bwMode="auto">
                  <a:xfrm>
                    <a:off x="1490" y="2457"/>
                    <a:ext cx="2" cy="3"/>
                  </a:xfrm>
                  <a:custGeom>
                    <a:avLst/>
                    <a:gdLst>
                      <a:gd name="T0" fmla="*/ 0 w 24"/>
                      <a:gd name="T1" fmla="*/ 0 h 41"/>
                      <a:gd name="T2" fmla="*/ 0 w 24"/>
                      <a:gd name="T3" fmla="*/ 0 h 41"/>
                      <a:gd name="T4" fmla="*/ 0 w 24"/>
                      <a:gd name="T5" fmla="*/ 0 h 41"/>
                      <a:gd name="T6" fmla="*/ 0 w 24"/>
                      <a:gd name="T7" fmla="*/ 0 h 41"/>
                      <a:gd name="T8" fmla="*/ 0 w 24"/>
                      <a:gd name="T9" fmla="*/ 0 h 41"/>
                      <a:gd name="T10" fmla="*/ 0 w 24"/>
                      <a:gd name="T11" fmla="*/ 0 h 41"/>
                      <a:gd name="T12" fmla="*/ 0 w 24"/>
                      <a:gd name="T13" fmla="*/ 0 h 41"/>
                      <a:gd name="T14" fmla="*/ 0 w 24"/>
                      <a:gd name="T15" fmla="*/ 0 h 41"/>
                      <a:gd name="T16" fmla="*/ 0 w 24"/>
                      <a:gd name="T17" fmla="*/ 0 h 41"/>
                      <a:gd name="T18" fmla="*/ 0 w 24"/>
                      <a:gd name="T19" fmla="*/ 0 h 41"/>
                      <a:gd name="T20" fmla="*/ 0 w 24"/>
                      <a:gd name="T21" fmla="*/ 0 h 41"/>
                      <a:gd name="T22" fmla="*/ 0 w 24"/>
                      <a:gd name="T23" fmla="*/ 0 h 41"/>
                      <a:gd name="T24" fmla="*/ 0 w 24"/>
                      <a:gd name="T25" fmla="*/ 0 h 41"/>
                      <a:gd name="T26" fmla="*/ 0 w 24"/>
                      <a:gd name="T27" fmla="*/ 0 h 41"/>
                      <a:gd name="T28" fmla="*/ 0 w 24"/>
                      <a:gd name="T29" fmla="*/ 0 h 41"/>
                      <a:gd name="T30" fmla="*/ 0 w 24"/>
                      <a:gd name="T31" fmla="*/ 0 h 41"/>
                      <a:gd name="T32" fmla="*/ 0 w 24"/>
                      <a:gd name="T33" fmla="*/ 0 h 41"/>
                      <a:gd name="T34" fmla="*/ 0 w 24"/>
                      <a:gd name="T35" fmla="*/ 0 h 41"/>
                      <a:gd name="T36" fmla="*/ 0 w 24"/>
                      <a:gd name="T37" fmla="*/ 0 h 41"/>
                      <a:gd name="T38" fmla="*/ 0 w 24"/>
                      <a:gd name="T39" fmla="*/ 0 h 41"/>
                      <a:gd name="T40" fmla="*/ 0 w 24"/>
                      <a:gd name="T41" fmla="*/ 0 h 41"/>
                      <a:gd name="T42" fmla="*/ 0 w 24"/>
                      <a:gd name="T43" fmla="*/ 0 h 41"/>
                      <a:gd name="T44" fmla="*/ 0 w 24"/>
                      <a:gd name="T45" fmla="*/ 0 h 41"/>
                      <a:gd name="T46" fmla="*/ 0 w 24"/>
                      <a:gd name="T47" fmla="*/ 0 h 41"/>
                      <a:gd name="T48" fmla="*/ 0 w 24"/>
                      <a:gd name="T49" fmla="*/ 0 h 41"/>
                      <a:gd name="T50" fmla="*/ 0 w 24"/>
                      <a:gd name="T51" fmla="*/ 0 h 41"/>
                      <a:gd name="T52" fmla="*/ 0 w 24"/>
                      <a:gd name="T53" fmla="*/ 0 h 41"/>
                      <a:gd name="T54" fmla="*/ 0 w 24"/>
                      <a:gd name="T55" fmla="*/ 0 h 41"/>
                      <a:gd name="T56" fmla="*/ 0 w 24"/>
                      <a:gd name="T57" fmla="*/ 0 h 41"/>
                      <a:gd name="T58" fmla="*/ 0 w 24"/>
                      <a:gd name="T59" fmla="*/ 0 h 41"/>
                      <a:gd name="T60" fmla="*/ 0 w 24"/>
                      <a:gd name="T61" fmla="*/ 0 h 41"/>
                      <a:gd name="T62" fmla="*/ 0 w 24"/>
                      <a:gd name="T63" fmla="*/ 0 h 41"/>
                      <a:gd name="T64" fmla="*/ 0 w 24"/>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1"/>
                      <a:gd name="T101" fmla="*/ 24 w 24"/>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1">
                        <a:moveTo>
                          <a:pt x="19" y="0"/>
                        </a:moveTo>
                        <a:lnTo>
                          <a:pt x="17" y="0"/>
                        </a:lnTo>
                        <a:lnTo>
                          <a:pt x="15" y="1"/>
                        </a:lnTo>
                        <a:lnTo>
                          <a:pt x="13" y="2"/>
                        </a:lnTo>
                        <a:lnTo>
                          <a:pt x="11" y="4"/>
                        </a:lnTo>
                        <a:lnTo>
                          <a:pt x="9" y="7"/>
                        </a:lnTo>
                        <a:lnTo>
                          <a:pt x="6" y="10"/>
                        </a:lnTo>
                        <a:lnTo>
                          <a:pt x="4" y="14"/>
                        </a:lnTo>
                        <a:lnTo>
                          <a:pt x="3" y="18"/>
                        </a:lnTo>
                        <a:lnTo>
                          <a:pt x="1" y="22"/>
                        </a:lnTo>
                        <a:lnTo>
                          <a:pt x="0" y="26"/>
                        </a:lnTo>
                        <a:lnTo>
                          <a:pt x="0" y="30"/>
                        </a:lnTo>
                        <a:lnTo>
                          <a:pt x="0" y="33"/>
                        </a:lnTo>
                        <a:lnTo>
                          <a:pt x="0" y="36"/>
                        </a:lnTo>
                        <a:lnTo>
                          <a:pt x="1" y="39"/>
                        </a:lnTo>
                        <a:lnTo>
                          <a:pt x="2" y="40"/>
                        </a:lnTo>
                        <a:lnTo>
                          <a:pt x="4" y="41"/>
                        </a:lnTo>
                        <a:lnTo>
                          <a:pt x="6" y="41"/>
                        </a:lnTo>
                        <a:lnTo>
                          <a:pt x="8" y="41"/>
                        </a:lnTo>
                        <a:lnTo>
                          <a:pt x="10" y="39"/>
                        </a:lnTo>
                        <a:lnTo>
                          <a:pt x="12" y="37"/>
                        </a:lnTo>
                        <a:lnTo>
                          <a:pt x="15" y="35"/>
                        </a:lnTo>
                        <a:lnTo>
                          <a:pt x="17" y="31"/>
                        </a:lnTo>
                        <a:lnTo>
                          <a:pt x="19" y="27"/>
                        </a:lnTo>
                        <a:lnTo>
                          <a:pt x="21" y="23"/>
                        </a:lnTo>
                        <a:lnTo>
                          <a:pt x="22" y="19"/>
                        </a:lnTo>
                        <a:lnTo>
                          <a:pt x="23" y="15"/>
                        </a:lnTo>
                        <a:lnTo>
                          <a:pt x="24" y="11"/>
                        </a:lnTo>
                        <a:lnTo>
                          <a:pt x="24" y="8"/>
                        </a:lnTo>
                        <a:lnTo>
                          <a:pt x="23" y="5"/>
                        </a:lnTo>
                        <a:lnTo>
                          <a:pt x="22" y="3"/>
                        </a:lnTo>
                        <a:lnTo>
                          <a:pt x="21" y="1"/>
                        </a:lnTo>
                        <a:lnTo>
                          <a:pt x="1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3" name="Freeform 1311"/>
                  <p:cNvSpPr>
                    <a:spLocks/>
                  </p:cNvSpPr>
                  <p:nvPr/>
                </p:nvSpPr>
                <p:spPr bwMode="auto">
                  <a:xfrm>
                    <a:off x="1680" y="2563"/>
                    <a:ext cx="57" cy="34"/>
                  </a:xfrm>
                  <a:custGeom>
                    <a:avLst/>
                    <a:gdLst>
                      <a:gd name="T0" fmla="*/ 0 w 749"/>
                      <a:gd name="T1" fmla="*/ 0 h 440"/>
                      <a:gd name="T2" fmla="*/ 0 w 749"/>
                      <a:gd name="T3" fmla="*/ 0 h 440"/>
                      <a:gd name="T4" fmla="*/ 0 w 749"/>
                      <a:gd name="T5" fmla="*/ 0 h 440"/>
                      <a:gd name="T6" fmla="*/ 0 w 749"/>
                      <a:gd name="T7" fmla="*/ 0 h 440"/>
                      <a:gd name="T8" fmla="*/ 0 w 749"/>
                      <a:gd name="T9" fmla="*/ 0 h 440"/>
                      <a:gd name="T10" fmla="*/ 0 w 749"/>
                      <a:gd name="T11" fmla="*/ 0 h 440"/>
                      <a:gd name="T12" fmla="*/ 0 w 749"/>
                      <a:gd name="T13" fmla="*/ 0 h 440"/>
                      <a:gd name="T14" fmla="*/ 0 w 749"/>
                      <a:gd name="T15" fmla="*/ 0 h 440"/>
                      <a:gd name="T16" fmla="*/ 0 w 749"/>
                      <a:gd name="T17" fmla="*/ 0 h 440"/>
                      <a:gd name="T18" fmla="*/ 0 w 749"/>
                      <a:gd name="T19" fmla="*/ 0 h 440"/>
                      <a:gd name="T20" fmla="*/ 0 w 749"/>
                      <a:gd name="T21" fmla="*/ 0 h 440"/>
                      <a:gd name="T22" fmla="*/ 0 w 749"/>
                      <a:gd name="T23" fmla="*/ 0 h 440"/>
                      <a:gd name="T24" fmla="*/ 0 w 749"/>
                      <a:gd name="T25" fmla="*/ 0 h 440"/>
                      <a:gd name="T26" fmla="*/ 0 w 749"/>
                      <a:gd name="T27" fmla="*/ 0 h 440"/>
                      <a:gd name="T28" fmla="*/ 0 w 749"/>
                      <a:gd name="T29" fmla="*/ 0 h 440"/>
                      <a:gd name="T30" fmla="*/ 0 w 749"/>
                      <a:gd name="T31" fmla="*/ 0 h 440"/>
                      <a:gd name="T32" fmla="*/ 0 w 749"/>
                      <a:gd name="T33" fmla="*/ 0 h 440"/>
                      <a:gd name="T34" fmla="*/ 0 w 749"/>
                      <a:gd name="T35" fmla="*/ 0 h 440"/>
                      <a:gd name="T36" fmla="*/ 0 w 749"/>
                      <a:gd name="T37" fmla="*/ 0 h 440"/>
                      <a:gd name="T38" fmla="*/ 0 w 749"/>
                      <a:gd name="T39" fmla="*/ 0 h 440"/>
                      <a:gd name="T40" fmla="*/ 0 w 749"/>
                      <a:gd name="T41" fmla="*/ 0 h 440"/>
                      <a:gd name="T42" fmla="*/ 0 w 749"/>
                      <a:gd name="T43" fmla="*/ 0 h 440"/>
                      <a:gd name="T44" fmla="*/ 0 w 749"/>
                      <a:gd name="T45" fmla="*/ 0 h 440"/>
                      <a:gd name="T46" fmla="*/ 0 w 749"/>
                      <a:gd name="T47" fmla="*/ 0 h 440"/>
                      <a:gd name="T48" fmla="*/ 0 w 749"/>
                      <a:gd name="T49" fmla="*/ 0 h 440"/>
                      <a:gd name="T50" fmla="*/ 0 w 749"/>
                      <a:gd name="T51" fmla="*/ 0 h 440"/>
                      <a:gd name="T52" fmla="*/ 0 w 749"/>
                      <a:gd name="T53" fmla="*/ 0 h 440"/>
                      <a:gd name="T54" fmla="*/ 0 w 749"/>
                      <a:gd name="T55" fmla="*/ 0 h 440"/>
                      <a:gd name="T56" fmla="*/ 0 w 749"/>
                      <a:gd name="T57" fmla="*/ 0 h 440"/>
                      <a:gd name="T58" fmla="*/ 0 w 749"/>
                      <a:gd name="T59" fmla="*/ 0 h 440"/>
                      <a:gd name="T60" fmla="*/ 0 w 749"/>
                      <a:gd name="T61" fmla="*/ 0 h 440"/>
                      <a:gd name="T62" fmla="*/ 0 w 749"/>
                      <a:gd name="T63" fmla="*/ 0 h 440"/>
                      <a:gd name="T64" fmla="*/ 0 w 749"/>
                      <a:gd name="T65" fmla="*/ 0 h 440"/>
                      <a:gd name="T66" fmla="*/ 0 w 749"/>
                      <a:gd name="T67" fmla="*/ 0 h 440"/>
                      <a:gd name="T68" fmla="*/ 0 w 749"/>
                      <a:gd name="T69" fmla="*/ 0 h 440"/>
                      <a:gd name="T70" fmla="*/ 0 w 749"/>
                      <a:gd name="T71" fmla="*/ 0 h 440"/>
                      <a:gd name="T72" fmla="*/ 0 w 749"/>
                      <a:gd name="T73" fmla="*/ 0 h 440"/>
                      <a:gd name="T74" fmla="*/ 0 w 749"/>
                      <a:gd name="T75" fmla="*/ 0 h 440"/>
                      <a:gd name="T76" fmla="*/ 0 w 749"/>
                      <a:gd name="T77" fmla="*/ 0 h 440"/>
                      <a:gd name="T78" fmla="*/ 0 w 749"/>
                      <a:gd name="T79" fmla="*/ 0 h 440"/>
                      <a:gd name="T80" fmla="*/ 0 w 749"/>
                      <a:gd name="T81" fmla="*/ 0 h 440"/>
                      <a:gd name="T82" fmla="*/ 0 w 749"/>
                      <a:gd name="T83" fmla="*/ 0 h 440"/>
                      <a:gd name="T84" fmla="*/ 0 w 749"/>
                      <a:gd name="T85" fmla="*/ 0 h 440"/>
                      <a:gd name="T86" fmla="*/ 0 w 749"/>
                      <a:gd name="T87" fmla="*/ 0 h 440"/>
                      <a:gd name="T88" fmla="*/ 0 w 749"/>
                      <a:gd name="T89" fmla="*/ 0 h 440"/>
                      <a:gd name="T90" fmla="*/ 0 w 749"/>
                      <a:gd name="T91" fmla="*/ 0 h 440"/>
                      <a:gd name="T92" fmla="*/ 0 w 749"/>
                      <a:gd name="T93" fmla="*/ 0 h 440"/>
                      <a:gd name="T94" fmla="*/ 0 w 749"/>
                      <a:gd name="T95" fmla="*/ 0 h 440"/>
                      <a:gd name="T96" fmla="*/ 0 w 749"/>
                      <a:gd name="T97" fmla="*/ 0 h 440"/>
                      <a:gd name="T98" fmla="*/ 0 w 749"/>
                      <a:gd name="T99" fmla="*/ 0 h 440"/>
                      <a:gd name="T100" fmla="*/ 0 w 749"/>
                      <a:gd name="T101" fmla="*/ 0 h 440"/>
                      <a:gd name="T102" fmla="*/ 0 w 749"/>
                      <a:gd name="T103" fmla="*/ 0 h 440"/>
                      <a:gd name="T104" fmla="*/ 0 w 749"/>
                      <a:gd name="T105" fmla="*/ 0 h 440"/>
                      <a:gd name="T106" fmla="*/ 0 w 749"/>
                      <a:gd name="T107" fmla="*/ 0 h 4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49"/>
                      <a:gd name="T163" fmla="*/ 0 h 440"/>
                      <a:gd name="T164" fmla="*/ 749 w 749"/>
                      <a:gd name="T165" fmla="*/ 440 h 4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49" h="440">
                        <a:moveTo>
                          <a:pt x="700" y="127"/>
                        </a:moveTo>
                        <a:lnTo>
                          <a:pt x="673" y="115"/>
                        </a:lnTo>
                        <a:lnTo>
                          <a:pt x="648" y="102"/>
                        </a:lnTo>
                        <a:lnTo>
                          <a:pt x="621" y="90"/>
                        </a:lnTo>
                        <a:lnTo>
                          <a:pt x="596" y="76"/>
                        </a:lnTo>
                        <a:lnTo>
                          <a:pt x="571" y="63"/>
                        </a:lnTo>
                        <a:lnTo>
                          <a:pt x="544" y="52"/>
                        </a:lnTo>
                        <a:lnTo>
                          <a:pt x="518" y="40"/>
                        </a:lnTo>
                        <a:lnTo>
                          <a:pt x="492" y="30"/>
                        </a:lnTo>
                        <a:lnTo>
                          <a:pt x="484" y="28"/>
                        </a:lnTo>
                        <a:lnTo>
                          <a:pt x="475" y="27"/>
                        </a:lnTo>
                        <a:lnTo>
                          <a:pt x="467" y="27"/>
                        </a:lnTo>
                        <a:lnTo>
                          <a:pt x="459" y="27"/>
                        </a:lnTo>
                        <a:lnTo>
                          <a:pt x="451" y="28"/>
                        </a:lnTo>
                        <a:lnTo>
                          <a:pt x="442" y="28"/>
                        </a:lnTo>
                        <a:lnTo>
                          <a:pt x="434" y="28"/>
                        </a:lnTo>
                        <a:lnTo>
                          <a:pt x="427" y="27"/>
                        </a:lnTo>
                        <a:lnTo>
                          <a:pt x="417" y="25"/>
                        </a:lnTo>
                        <a:lnTo>
                          <a:pt x="405" y="21"/>
                        </a:lnTo>
                        <a:lnTo>
                          <a:pt x="395" y="17"/>
                        </a:lnTo>
                        <a:lnTo>
                          <a:pt x="385" y="12"/>
                        </a:lnTo>
                        <a:lnTo>
                          <a:pt x="375" y="7"/>
                        </a:lnTo>
                        <a:lnTo>
                          <a:pt x="365" y="3"/>
                        </a:lnTo>
                        <a:lnTo>
                          <a:pt x="355" y="1"/>
                        </a:lnTo>
                        <a:lnTo>
                          <a:pt x="345" y="0"/>
                        </a:lnTo>
                        <a:lnTo>
                          <a:pt x="334" y="0"/>
                        </a:lnTo>
                        <a:lnTo>
                          <a:pt x="325" y="2"/>
                        </a:lnTo>
                        <a:lnTo>
                          <a:pt x="317" y="5"/>
                        </a:lnTo>
                        <a:lnTo>
                          <a:pt x="308" y="8"/>
                        </a:lnTo>
                        <a:lnTo>
                          <a:pt x="300" y="13"/>
                        </a:lnTo>
                        <a:lnTo>
                          <a:pt x="291" y="18"/>
                        </a:lnTo>
                        <a:lnTo>
                          <a:pt x="282" y="22"/>
                        </a:lnTo>
                        <a:lnTo>
                          <a:pt x="274" y="25"/>
                        </a:lnTo>
                        <a:lnTo>
                          <a:pt x="259" y="24"/>
                        </a:lnTo>
                        <a:lnTo>
                          <a:pt x="245" y="22"/>
                        </a:lnTo>
                        <a:lnTo>
                          <a:pt x="229" y="19"/>
                        </a:lnTo>
                        <a:lnTo>
                          <a:pt x="214" y="16"/>
                        </a:lnTo>
                        <a:lnTo>
                          <a:pt x="199" y="15"/>
                        </a:lnTo>
                        <a:lnTo>
                          <a:pt x="186" y="15"/>
                        </a:lnTo>
                        <a:lnTo>
                          <a:pt x="181" y="16"/>
                        </a:lnTo>
                        <a:lnTo>
                          <a:pt x="177" y="18"/>
                        </a:lnTo>
                        <a:lnTo>
                          <a:pt x="174" y="21"/>
                        </a:lnTo>
                        <a:lnTo>
                          <a:pt x="172" y="25"/>
                        </a:lnTo>
                        <a:lnTo>
                          <a:pt x="166" y="47"/>
                        </a:lnTo>
                        <a:lnTo>
                          <a:pt x="158" y="68"/>
                        </a:lnTo>
                        <a:lnTo>
                          <a:pt x="151" y="89"/>
                        </a:lnTo>
                        <a:lnTo>
                          <a:pt x="143" y="109"/>
                        </a:lnTo>
                        <a:lnTo>
                          <a:pt x="134" y="129"/>
                        </a:lnTo>
                        <a:lnTo>
                          <a:pt x="125" y="148"/>
                        </a:lnTo>
                        <a:lnTo>
                          <a:pt x="114" y="168"/>
                        </a:lnTo>
                        <a:lnTo>
                          <a:pt x="104" y="186"/>
                        </a:lnTo>
                        <a:lnTo>
                          <a:pt x="93" y="204"/>
                        </a:lnTo>
                        <a:lnTo>
                          <a:pt x="81" y="223"/>
                        </a:lnTo>
                        <a:lnTo>
                          <a:pt x="69" y="240"/>
                        </a:lnTo>
                        <a:lnTo>
                          <a:pt x="57" y="257"/>
                        </a:lnTo>
                        <a:lnTo>
                          <a:pt x="43" y="274"/>
                        </a:lnTo>
                        <a:lnTo>
                          <a:pt x="29" y="290"/>
                        </a:lnTo>
                        <a:lnTo>
                          <a:pt x="15" y="307"/>
                        </a:lnTo>
                        <a:lnTo>
                          <a:pt x="0" y="323"/>
                        </a:lnTo>
                        <a:lnTo>
                          <a:pt x="26" y="304"/>
                        </a:lnTo>
                        <a:lnTo>
                          <a:pt x="53" y="285"/>
                        </a:lnTo>
                        <a:lnTo>
                          <a:pt x="79" y="267"/>
                        </a:lnTo>
                        <a:lnTo>
                          <a:pt x="105" y="250"/>
                        </a:lnTo>
                        <a:lnTo>
                          <a:pt x="132" y="231"/>
                        </a:lnTo>
                        <a:lnTo>
                          <a:pt x="156" y="212"/>
                        </a:lnTo>
                        <a:lnTo>
                          <a:pt x="180" y="193"/>
                        </a:lnTo>
                        <a:lnTo>
                          <a:pt x="202" y="173"/>
                        </a:lnTo>
                        <a:lnTo>
                          <a:pt x="214" y="159"/>
                        </a:lnTo>
                        <a:lnTo>
                          <a:pt x="224" y="143"/>
                        </a:lnTo>
                        <a:lnTo>
                          <a:pt x="232" y="128"/>
                        </a:lnTo>
                        <a:lnTo>
                          <a:pt x="240" y="112"/>
                        </a:lnTo>
                        <a:lnTo>
                          <a:pt x="247" y="96"/>
                        </a:lnTo>
                        <a:lnTo>
                          <a:pt x="253" y="79"/>
                        </a:lnTo>
                        <a:lnTo>
                          <a:pt x="260" y="64"/>
                        </a:lnTo>
                        <a:lnTo>
                          <a:pt x="269" y="48"/>
                        </a:lnTo>
                        <a:lnTo>
                          <a:pt x="283" y="52"/>
                        </a:lnTo>
                        <a:lnTo>
                          <a:pt x="298" y="55"/>
                        </a:lnTo>
                        <a:lnTo>
                          <a:pt x="314" y="59"/>
                        </a:lnTo>
                        <a:lnTo>
                          <a:pt x="329" y="62"/>
                        </a:lnTo>
                        <a:lnTo>
                          <a:pt x="345" y="65"/>
                        </a:lnTo>
                        <a:lnTo>
                          <a:pt x="359" y="70"/>
                        </a:lnTo>
                        <a:lnTo>
                          <a:pt x="373" y="75"/>
                        </a:lnTo>
                        <a:lnTo>
                          <a:pt x="386" y="83"/>
                        </a:lnTo>
                        <a:lnTo>
                          <a:pt x="391" y="86"/>
                        </a:lnTo>
                        <a:lnTo>
                          <a:pt x="396" y="90"/>
                        </a:lnTo>
                        <a:lnTo>
                          <a:pt x="400" y="95"/>
                        </a:lnTo>
                        <a:lnTo>
                          <a:pt x="404" y="99"/>
                        </a:lnTo>
                        <a:lnTo>
                          <a:pt x="411" y="109"/>
                        </a:lnTo>
                        <a:lnTo>
                          <a:pt x="417" y="119"/>
                        </a:lnTo>
                        <a:lnTo>
                          <a:pt x="423" y="130"/>
                        </a:lnTo>
                        <a:lnTo>
                          <a:pt x="430" y="140"/>
                        </a:lnTo>
                        <a:lnTo>
                          <a:pt x="434" y="144"/>
                        </a:lnTo>
                        <a:lnTo>
                          <a:pt x="438" y="148"/>
                        </a:lnTo>
                        <a:lnTo>
                          <a:pt x="443" y="153"/>
                        </a:lnTo>
                        <a:lnTo>
                          <a:pt x="448" y="156"/>
                        </a:lnTo>
                        <a:lnTo>
                          <a:pt x="457" y="162"/>
                        </a:lnTo>
                        <a:lnTo>
                          <a:pt x="467" y="171"/>
                        </a:lnTo>
                        <a:lnTo>
                          <a:pt x="478" y="182"/>
                        </a:lnTo>
                        <a:lnTo>
                          <a:pt x="492" y="193"/>
                        </a:lnTo>
                        <a:lnTo>
                          <a:pt x="504" y="204"/>
                        </a:lnTo>
                        <a:lnTo>
                          <a:pt x="516" y="213"/>
                        </a:lnTo>
                        <a:lnTo>
                          <a:pt x="521" y="217"/>
                        </a:lnTo>
                        <a:lnTo>
                          <a:pt x="527" y="220"/>
                        </a:lnTo>
                        <a:lnTo>
                          <a:pt x="532" y="222"/>
                        </a:lnTo>
                        <a:lnTo>
                          <a:pt x="536" y="223"/>
                        </a:lnTo>
                        <a:lnTo>
                          <a:pt x="656" y="384"/>
                        </a:lnTo>
                        <a:lnTo>
                          <a:pt x="732" y="440"/>
                        </a:lnTo>
                        <a:lnTo>
                          <a:pt x="749" y="287"/>
                        </a:lnTo>
                        <a:lnTo>
                          <a:pt x="700" y="127"/>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4" name="Freeform 1312"/>
                  <p:cNvSpPr>
                    <a:spLocks/>
                  </p:cNvSpPr>
                  <p:nvPr/>
                </p:nvSpPr>
                <p:spPr bwMode="auto">
                  <a:xfrm>
                    <a:off x="1702" y="2565"/>
                    <a:ext cx="36" cy="23"/>
                  </a:xfrm>
                  <a:custGeom>
                    <a:avLst/>
                    <a:gdLst>
                      <a:gd name="T0" fmla="*/ 0 w 470"/>
                      <a:gd name="T1" fmla="*/ 0 h 299"/>
                      <a:gd name="T2" fmla="*/ 0 w 470"/>
                      <a:gd name="T3" fmla="*/ 0 h 299"/>
                      <a:gd name="T4" fmla="*/ 0 w 470"/>
                      <a:gd name="T5" fmla="*/ 0 h 299"/>
                      <a:gd name="T6" fmla="*/ 0 w 470"/>
                      <a:gd name="T7" fmla="*/ 0 h 299"/>
                      <a:gd name="T8" fmla="*/ 0 w 470"/>
                      <a:gd name="T9" fmla="*/ 0 h 299"/>
                      <a:gd name="T10" fmla="*/ 0 w 470"/>
                      <a:gd name="T11" fmla="*/ 0 h 299"/>
                      <a:gd name="T12" fmla="*/ 0 w 470"/>
                      <a:gd name="T13" fmla="*/ 0 h 299"/>
                      <a:gd name="T14" fmla="*/ 0 w 470"/>
                      <a:gd name="T15" fmla="*/ 0 h 299"/>
                      <a:gd name="T16" fmla="*/ 0 w 470"/>
                      <a:gd name="T17" fmla="*/ 0 h 299"/>
                      <a:gd name="T18" fmla="*/ 0 w 470"/>
                      <a:gd name="T19" fmla="*/ 0 h 299"/>
                      <a:gd name="T20" fmla="*/ 0 w 470"/>
                      <a:gd name="T21" fmla="*/ 0 h 299"/>
                      <a:gd name="T22" fmla="*/ 0 w 470"/>
                      <a:gd name="T23" fmla="*/ 0 h 299"/>
                      <a:gd name="T24" fmla="*/ 0 w 470"/>
                      <a:gd name="T25" fmla="*/ 0 h 299"/>
                      <a:gd name="T26" fmla="*/ 0 w 470"/>
                      <a:gd name="T27" fmla="*/ 0 h 299"/>
                      <a:gd name="T28" fmla="*/ 0 w 470"/>
                      <a:gd name="T29" fmla="*/ 0 h 299"/>
                      <a:gd name="T30" fmla="*/ 0 w 470"/>
                      <a:gd name="T31" fmla="*/ 0 h 299"/>
                      <a:gd name="T32" fmla="*/ 0 w 470"/>
                      <a:gd name="T33" fmla="*/ 0 h 299"/>
                      <a:gd name="T34" fmla="*/ 0 w 470"/>
                      <a:gd name="T35" fmla="*/ 0 h 299"/>
                      <a:gd name="T36" fmla="*/ 0 w 470"/>
                      <a:gd name="T37" fmla="*/ 0 h 299"/>
                      <a:gd name="T38" fmla="*/ 0 w 470"/>
                      <a:gd name="T39" fmla="*/ 0 h 299"/>
                      <a:gd name="T40" fmla="*/ 0 w 470"/>
                      <a:gd name="T41" fmla="*/ 0 h 299"/>
                      <a:gd name="T42" fmla="*/ 0 w 470"/>
                      <a:gd name="T43" fmla="*/ 0 h 299"/>
                      <a:gd name="T44" fmla="*/ 0 w 470"/>
                      <a:gd name="T45" fmla="*/ 0 h 299"/>
                      <a:gd name="T46" fmla="*/ 0 w 470"/>
                      <a:gd name="T47" fmla="*/ 0 h 299"/>
                      <a:gd name="T48" fmla="*/ 0 w 470"/>
                      <a:gd name="T49" fmla="*/ 0 h 299"/>
                      <a:gd name="T50" fmla="*/ 0 w 470"/>
                      <a:gd name="T51" fmla="*/ 0 h 299"/>
                      <a:gd name="T52" fmla="*/ 0 w 470"/>
                      <a:gd name="T53" fmla="*/ 0 h 299"/>
                      <a:gd name="T54" fmla="*/ 0 w 470"/>
                      <a:gd name="T55" fmla="*/ 0 h 299"/>
                      <a:gd name="T56" fmla="*/ 0 w 470"/>
                      <a:gd name="T57" fmla="*/ 0 h 299"/>
                      <a:gd name="T58" fmla="*/ 0 w 470"/>
                      <a:gd name="T59" fmla="*/ 0 h 299"/>
                      <a:gd name="T60" fmla="*/ 0 w 470"/>
                      <a:gd name="T61" fmla="*/ 0 h 299"/>
                      <a:gd name="T62" fmla="*/ 0 w 470"/>
                      <a:gd name="T63" fmla="*/ 0 h 299"/>
                      <a:gd name="T64" fmla="*/ 0 w 470"/>
                      <a:gd name="T65" fmla="*/ 0 h 299"/>
                      <a:gd name="T66" fmla="*/ 0 w 470"/>
                      <a:gd name="T67" fmla="*/ 0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0"/>
                      <a:gd name="T103" fmla="*/ 0 h 299"/>
                      <a:gd name="T104" fmla="*/ 470 w 470"/>
                      <a:gd name="T105" fmla="*/ 299 h 2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0" h="299">
                        <a:moveTo>
                          <a:pt x="452" y="223"/>
                        </a:moveTo>
                        <a:lnTo>
                          <a:pt x="430" y="204"/>
                        </a:lnTo>
                        <a:lnTo>
                          <a:pt x="406" y="184"/>
                        </a:lnTo>
                        <a:lnTo>
                          <a:pt x="382" y="166"/>
                        </a:lnTo>
                        <a:lnTo>
                          <a:pt x="358" y="148"/>
                        </a:lnTo>
                        <a:lnTo>
                          <a:pt x="332" y="131"/>
                        </a:lnTo>
                        <a:lnTo>
                          <a:pt x="306" y="114"/>
                        </a:lnTo>
                        <a:lnTo>
                          <a:pt x="279" y="98"/>
                        </a:lnTo>
                        <a:lnTo>
                          <a:pt x="251" y="84"/>
                        </a:lnTo>
                        <a:lnTo>
                          <a:pt x="223" y="70"/>
                        </a:lnTo>
                        <a:lnTo>
                          <a:pt x="194" y="57"/>
                        </a:lnTo>
                        <a:lnTo>
                          <a:pt x="164" y="44"/>
                        </a:lnTo>
                        <a:lnTo>
                          <a:pt x="133" y="33"/>
                        </a:lnTo>
                        <a:lnTo>
                          <a:pt x="101" y="23"/>
                        </a:lnTo>
                        <a:lnTo>
                          <a:pt x="68" y="14"/>
                        </a:lnTo>
                        <a:lnTo>
                          <a:pt x="34" y="6"/>
                        </a:lnTo>
                        <a:lnTo>
                          <a:pt x="0" y="0"/>
                        </a:lnTo>
                        <a:lnTo>
                          <a:pt x="44" y="11"/>
                        </a:lnTo>
                        <a:lnTo>
                          <a:pt x="87" y="23"/>
                        </a:lnTo>
                        <a:lnTo>
                          <a:pt x="127" y="37"/>
                        </a:lnTo>
                        <a:lnTo>
                          <a:pt x="163" y="51"/>
                        </a:lnTo>
                        <a:lnTo>
                          <a:pt x="197" y="68"/>
                        </a:lnTo>
                        <a:lnTo>
                          <a:pt x="229" y="85"/>
                        </a:lnTo>
                        <a:lnTo>
                          <a:pt x="258" y="102"/>
                        </a:lnTo>
                        <a:lnTo>
                          <a:pt x="287" y="121"/>
                        </a:lnTo>
                        <a:lnTo>
                          <a:pt x="313" y="141"/>
                        </a:lnTo>
                        <a:lnTo>
                          <a:pt x="339" y="162"/>
                        </a:lnTo>
                        <a:lnTo>
                          <a:pt x="362" y="183"/>
                        </a:lnTo>
                        <a:lnTo>
                          <a:pt x="385" y="205"/>
                        </a:lnTo>
                        <a:lnTo>
                          <a:pt x="407" y="228"/>
                        </a:lnTo>
                        <a:lnTo>
                          <a:pt x="429" y="251"/>
                        </a:lnTo>
                        <a:lnTo>
                          <a:pt x="450" y="275"/>
                        </a:lnTo>
                        <a:lnTo>
                          <a:pt x="470" y="299"/>
                        </a:lnTo>
                        <a:lnTo>
                          <a:pt x="452" y="22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5" name="Freeform 1313"/>
                  <p:cNvSpPr>
                    <a:spLocks/>
                  </p:cNvSpPr>
                  <p:nvPr/>
                </p:nvSpPr>
                <p:spPr bwMode="auto">
                  <a:xfrm>
                    <a:off x="1716" y="2541"/>
                    <a:ext cx="6" cy="13"/>
                  </a:xfrm>
                  <a:custGeom>
                    <a:avLst/>
                    <a:gdLst>
                      <a:gd name="T0" fmla="*/ 0 w 69"/>
                      <a:gd name="T1" fmla="*/ 0 h 165"/>
                      <a:gd name="T2" fmla="*/ 0 w 69"/>
                      <a:gd name="T3" fmla="*/ 0 h 165"/>
                      <a:gd name="T4" fmla="*/ 0 w 69"/>
                      <a:gd name="T5" fmla="*/ 0 h 165"/>
                      <a:gd name="T6" fmla="*/ 0 w 69"/>
                      <a:gd name="T7" fmla="*/ 0 h 165"/>
                      <a:gd name="T8" fmla="*/ 0 w 69"/>
                      <a:gd name="T9" fmla="*/ 0 h 165"/>
                      <a:gd name="T10" fmla="*/ 0 w 69"/>
                      <a:gd name="T11" fmla="*/ 0 h 165"/>
                      <a:gd name="T12" fmla="*/ 0 w 69"/>
                      <a:gd name="T13" fmla="*/ 0 h 165"/>
                      <a:gd name="T14" fmla="*/ 0 w 69"/>
                      <a:gd name="T15" fmla="*/ 0 h 165"/>
                      <a:gd name="T16" fmla="*/ 0 w 69"/>
                      <a:gd name="T17" fmla="*/ 0 h 165"/>
                      <a:gd name="T18" fmla="*/ 0 w 69"/>
                      <a:gd name="T19" fmla="*/ 0 h 165"/>
                      <a:gd name="T20" fmla="*/ 0 w 69"/>
                      <a:gd name="T21" fmla="*/ 0 h 165"/>
                      <a:gd name="T22" fmla="*/ 0 w 69"/>
                      <a:gd name="T23" fmla="*/ 0 h 165"/>
                      <a:gd name="T24" fmla="*/ 0 w 69"/>
                      <a:gd name="T25" fmla="*/ 0 h 165"/>
                      <a:gd name="T26" fmla="*/ 0 w 69"/>
                      <a:gd name="T27" fmla="*/ 0 h 165"/>
                      <a:gd name="T28" fmla="*/ 0 w 69"/>
                      <a:gd name="T29" fmla="*/ 0 h 165"/>
                      <a:gd name="T30" fmla="*/ 0 w 69"/>
                      <a:gd name="T31" fmla="*/ 0 h 165"/>
                      <a:gd name="T32" fmla="*/ 0 w 69"/>
                      <a:gd name="T33" fmla="*/ 0 h 165"/>
                      <a:gd name="T34" fmla="*/ 0 w 69"/>
                      <a:gd name="T35" fmla="*/ 0 h 165"/>
                      <a:gd name="T36" fmla="*/ 0 w 69"/>
                      <a:gd name="T37" fmla="*/ 0 h 165"/>
                      <a:gd name="T38" fmla="*/ 0 w 69"/>
                      <a:gd name="T39" fmla="*/ 0 h 165"/>
                      <a:gd name="T40" fmla="*/ 0 w 69"/>
                      <a:gd name="T41" fmla="*/ 0 h 165"/>
                      <a:gd name="T42" fmla="*/ 0 w 69"/>
                      <a:gd name="T43" fmla="*/ 0 h 165"/>
                      <a:gd name="T44" fmla="*/ 0 w 69"/>
                      <a:gd name="T45" fmla="*/ 0 h 165"/>
                      <a:gd name="T46" fmla="*/ 0 w 69"/>
                      <a:gd name="T47" fmla="*/ 0 h 165"/>
                      <a:gd name="T48" fmla="*/ 0 w 69"/>
                      <a:gd name="T49" fmla="*/ 0 h 165"/>
                      <a:gd name="T50" fmla="*/ 0 w 69"/>
                      <a:gd name="T51" fmla="*/ 0 h 165"/>
                      <a:gd name="T52" fmla="*/ 0 w 69"/>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
                      <a:gd name="T82" fmla="*/ 0 h 165"/>
                      <a:gd name="T83" fmla="*/ 69 w 69"/>
                      <a:gd name="T84" fmla="*/ 165 h 1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 h="165">
                        <a:moveTo>
                          <a:pt x="61" y="165"/>
                        </a:moveTo>
                        <a:lnTo>
                          <a:pt x="69" y="162"/>
                        </a:lnTo>
                        <a:lnTo>
                          <a:pt x="66" y="139"/>
                        </a:lnTo>
                        <a:lnTo>
                          <a:pt x="63" y="117"/>
                        </a:lnTo>
                        <a:lnTo>
                          <a:pt x="59" y="95"/>
                        </a:lnTo>
                        <a:lnTo>
                          <a:pt x="53" y="73"/>
                        </a:lnTo>
                        <a:lnTo>
                          <a:pt x="49" y="62"/>
                        </a:lnTo>
                        <a:lnTo>
                          <a:pt x="45" y="52"/>
                        </a:lnTo>
                        <a:lnTo>
                          <a:pt x="40" y="43"/>
                        </a:lnTo>
                        <a:lnTo>
                          <a:pt x="34" y="33"/>
                        </a:lnTo>
                        <a:lnTo>
                          <a:pt x="27" y="25"/>
                        </a:lnTo>
                        <a:lnTo>
                          <a:pt x="20" y="16"/>
                        </a:lnTo>
                        <a:lnTo>
                          <a:pt x="11" y="8"/>
                        </a:lnTo>
                        <a:lnTo>
                          <a:pt x="0" y="0"/>
                        </a:lnTo>
                        <a:lnTo>
                          <a:pt x="10" y="26"/>
                        </a:lnTo>
                        <a:lnTo>
                          <a:pt x="17" y="31"/>
                        </a:lnTo>
                        <a:lnTo>
                          <a:pt x="22" y="36"/>
                        </a:lnTo>
                        <a:lnTo>
                          <a:pt x="27" y="43"/>
                        </a:lnTo>
                        <a:lnTo>
                          <a:pt x="32" y="49"/>
                        </a:lnTo>
                        <a:lnTo>
                          <a:pt x="36" y="57"/>
                        </a:lnTo>
                        <a:lnTo>
                          <a:pt x="39" y="65"/>
                        </a:lnTo>
                        <a:lnTo>
                          <a:pt x="43" y="73"/>
                        </a:lnTo>
                        <a:lnTo>
                          <a:pt x="45" y="82"/>
                        </a:lnTo>
                        <a:lnTo>
                          <a:pt x="50" y="102"/>
                        </a:lnTo>
                        <a:lnTo>
                          <a:pt x="54" y="122"/>
                        </a:lnTo>
                        <a:lnTo>
                          <a:pt x="58" y="143"/>
                        </a:lnTo>
                        <a:lnTo>
                          <a:pt x="6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6" name="Freeform 1314"/>
                  <p:cNvSpPr>
                    <a:spLocks/>
                  </p:cNvSpPr>
                  <p:nvPr/>
                </p:nvSpPr>
                <p:spPr bwMode="auto">
                  <a:xfrm>
                    <a:off x="1720" y="2553"/>
                    <a:ext cx="3" cy="2"/>
                  </a:xfrm>
                  <a:custGeom>
                    <a:avLst/>
                    <a:gdLst>
                      <a:gd name="T0" fmla="*/ 0 w 41"/>
                      <a:gd name="T1" fmla="*/ 0 h 24"/>
                      <a:gd name="T2" fmla="*/ 0 w 41"/>
                      <a:gd name="T3" fmla="*/ 0 h 24"/>
                      <a:gd name="T4" fmla="*/ 0 w 41"/>
                      <a:gd name="T5" fmla="*/ 0 h 24"/>
                      <a:gd name="T6" fmla="*/ 0 w 41"/>
                      <a:gd name="T7" fmla="*/ 0 h 24"/>
                      <a:gd name="T8" fmla="*/ 0 w 41"/>
                      <a:gd name="T9" fmla="*/ 0 h 24"/>
                      <a:gd name="T10" fmla="*/ 0 w 41"/>
                      <a:gd name="T11" fmla="*/ 0 h 24"/>
                      <a:gd name="T12" fmla="*/ 0 w 41"/>
                      <a:gd name="T13" fmla="*/ 0 h 24"/>
                      <a:gd name="T14" fmla="*/ 0 w 41"/>
                      <a:gd name="T15" fmla="*/ 0 h 24"/>
                      <a:gd name="T16" fmla="*/ 0 w 41"/>
                      <a:gd name="T17" fmla="*/ 0 h 24"/>
                      <a:gd name="T18" fmla="*/ 0 w 41"/>
                      <a:gd name="T19" fmla="*/ 0 h 24"/>
                      <a:gd name="T20" fmla="*/ 0 w 41"/>
                      <a:gd name="T21" fmla="*/ 0 h 24"/>
                      <a:gd name="T22" fmla="*/ 0 w 41"/>
                      <a:gd name="T23" fmla="*/ 0 h 24"/>
                      <a:gd name="T24" fmla="*/ 0 w 41"/>
                      <a:gd name="T25" fmla="*/ 0 h 24"/>
                      <a:gd name="T26" fmla="*/ 0 w 41"/>
                      <a:gd name="T27" fmla="*/ 0 h 24"/>
                      <a:gd name="T28" fmla="*/ 0 w 41"/>
                      <a:gd name="T29" fmla="*/ 0 h 24"/>
                      <a:gd name="T30" fmla="*/ 0 w 41"/>
                      <a:gd name="T31" fmla="*/ 0 h 24"/>
                      <a:gd name="T32" fmla="*/ 0 w 41"/>
                      <a:gd name="T33" fmla="*/ 0 h 24"/>
                      <a:gd name="T34" fmla="*/ 0 w 41"/>
                      <a:gd name="T35" fmla="*/ 0 h 24"/>
                      <a:gd name="T36" fmla="*/ 0 w 41"/>
                      <a:gd name="T37" fmla="*/ 0 h 24"/>
                      <a:gd name="T38" fmla="*/ 0 w 41"/>
                      <a:gd name="T39" fmla="*/ 0 h 24"/>
                      <a:gd name="T40" fmla="*/ 0 w 41"/>
                      <a:gd name="T41" fmla="*/ 0 h 24"/>
                      <a:gd name="T42" fmla="*/ 0 w 41"/>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24"/>
                      <a:gd name="T68" fmla="*/ 41 w 41"/>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24">
                        <a:moveTo>
                          <a:pt x="0" y="13"/>
                        </a:moveTo>
                        <a:lnTo>
                          <a:pt x="8" y="2"/>
                        </a:lnTo>
                        <a:lnTo>
                          <a:pt x="0" y="6"/>
                        </a:lnTo>
                        <a:lnTo>
                          <a:pt x="23" y="24"/>
                        </a:lnTo>
                        <a:lnTo>
                          <a:pt x="32" y="21"/>
                        </a:lnTo>
                        <a:lnTo>
                          <a:pt x="40" y="12"/>
                        </a:lnTo>
                        <a:lnTo>
                          <a:pt x="32" y="21"/>
                        </a:lnTo>
                        <a:lnTo>
                          <a:pt x="36" y="20"/>
                        </a:lnTo>
                        <a:lnTo>
                          <a:pt x="38" y="18"/>
                        </a:lnTo>
                        <a:lnTo>
                          <a:pt x="40" y="16"/>
                        </a:lnTo>
                        <a:lnTo>
                          <a:pt x="41" y="14"/>
                        </a:lnTo>
                        <a:lnTo>
                          <a:pt x="41" y="12"/>
                        </a:lnTo>
                        <a:lnTo>
                          <a:pt x="40" y="10"/>
                        </a:lnTo>
                        <a:lnTo>
                          <a:pt x="39" y="8"/>
                        </a:lnTo>
                        <a:lnTo>
                          <a:pt x="37" y="6"/>
                        </a:lnTo>
                        <a:lnTo>
                          <a:pt x="31" y="2"/>
                        </a:lnTo>
                        <a:lnTo>
                          <a:pt x="24" y="0"/>
                        </a:lnTo>
                        <a:lnTo>
                          <a:pt x="20" y="0"/>
                        </a:lnTo>
                        <a:lnTo>
                          <a:pt x="16" y="0"/>
                        </a:lnTo>
                        <a:lnTo>
                          <a:pt x="12" y="1"/>
                        </a:lnTo>
                        <a:lnTo>
                          <a:pt x="8" y="2"/>
                        </a:lnTo>
                        <a:lnTo>
                          <a:pt x="0" y="13"/>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7" name="Freeform 1315"/>
                  <p:cNvSpPr>
                    <a:spLocks/>
                  </p:cNvSpPr>
                  <p:nvPr/>
                </p:nvSpPr>
                <p:spPr bwMode="auto">
                  <a:xfrm>
                    <a:off x="1715" y="2541"/>
                    <a:ext cx="8" cy="13"/>
                  </a:xfrm>
                  <a:custGeom>
                    <a:avLst/>
                    <a:gdLst>
                      <a:gd name="T0" fmla="*/ 0 w 109"/>
                      <a:gd name="T1" fmla="*/ 0 h 174"/>
                      <a:gd name="T2" fmla="*/ 0 w 109"/>
                      <a:gd name="T3" fmla="*/ 0 h 174"/>
                      <a:gd name="T4" fmla="*/ 0 w 109"/>
                      <a:gd name="T5" fmla="*/ 0 h 174"/>
                      <a:gd name="T6" fmla="*/ 0 w 109"/>
                      <a:gd name="T7" fmla="*/ 0 h 174"/>
                      <a:gd name="T8" fmla="*/ 0 w 109"/>
                      <a:gd name="T9" fmla="*/ 0 h 174"/>
                      <a:gd name="T10" fmla="*/ 0 w 109"/>
                      <a:gd name="T11" fmla="*/ 0 h 174"/>
                      <a:gd name="T12" fmla="*/ 0 w 109"/>
                      <a:gd name="T13" fmla="*/ 0 h 174"/>
                      <a:gd name="T14" fmla="*/ 0 w 109"/>
                      <a:gd name="T15" fmla="*/ 0 h 174"/>
                      <a:gd name="T16" fmla="*/ 0 w 109"/>
                      <a:gd name="T17" fmla="*/ 0 h 174"/>
                      <a:gd name="T18" fmla="*/ 0 w 109"/>
                      <a:gd name="T19" fmla="*/ 0 h 174"/>
                      <a:gd name="T20" fmla="*/ 0 w 109"/>
                      <a:gd name="T21" fmla="*/ 0 h 174"/>
                      <a:gd name="T22" fmla="*/ 0 w 109"/>
                      <a:gd name="T23" fmla="*/ 0 h 174"/>
                      <a:gd name="T24" fmla="*/ 0 w 109"/>
                      <a:gd name="T25" fmla="*/ 0 h 174"/>
                      <a:gd name="T26" fmla="*/ 0 w 109"/>
                      <a:gd name="T27" fmla="*/ 0 h 174"/>
                      <a:gd name="T28" fmla="*/ 0 w 109"/>
                      <a:gd name="T29" fmla="*/ 0 h 174"/>
                      <a:gd name="T30" fmla="*/ 0 w 109"/>
                      <a:gd name="T31" fmla="*/ 0 h 174"/>
                      <a:gd name="T32" fmla="*/ 0 w 109"/>
                      <a:gd name="T33" fmla="*/ 0 h 174"/>
                      <a:gd name="T34" fmla="*/ 0 w 109"/>
                      <a:gd name="T35" fmla="*/ 0 h 174"/>
                      <a:gd name="T36" fmla="*/ 0 w 109"/>
                      <a:gd name="T37" fmla="*/ 0 h 174"/>
                      <a:gd name="T38" fmla="*/ 0 w 109"/>
                      <a:gd name="T39" fmla="*/ 0 h 174"/>
                      <a:gd name="T40" fmla="*/ 0 w 109"/>
                      <a:gd name="T41" fmla="*/ 0 h 174"/>
                      <a:gd name="T42" fmla="*/ 0 w 109"/>
                      <a:gd name="T43" fmla="*/ 0 h 174"/>
                      <a:gd name="T44" fmla="*/ 0 w 109"/>
                      <a:gd name="T45" fmla="*/ 0 h 174"/>
                      <a:gd name="T46" fmla="*/ 0 w 109"/>
                      <a:gd name="T47" fmla="*/ 0 h 174"/>
                      <a:gd name="T48" fmla="*/ 0 w 109"/>
                      <a:gd name="T49" fmla="*/ 0 h 174"/>
                      <a:gd name="T50" fmla="*/ 0 w 109"/>
                      <a:gd name="T51" fmla="*/ 0 h 174"/>
                      <a:gd name="T52" fmla="*/ 0 w 109"/>
                      <a:gd name="T53" fmla="*/ 0 h 174"/>
                      <a:gd name="T54" fmla="*/ 0 w 109"/>
                      <a:gd name="T55" fmla="*/ 0 h 174"/>
                      <a:gd name="T56" fmla="*/ 0 w 109"/>
                      <a:gd name="T57" fmla="*/ 0 h 174"/>
                      <a:gd name="T58" fmla="*/ 0 w 109"/>
                      <a:gd name="T59" fmla="*/ 0 h 174"/>
                      <a:gd name="T60" fmla="*/ 0 w 109"/>
                      <a:gd name="T61" fmla="*/ 0 h 174"/>
                      <a:gd name="T62" fmla="*/ 0 w 109"/>
                      <a:gd name="T63" fmla="*/ 0 h 174"/>
                      <a:gd name="T64" fmla="*/ 0 w 109"/>
                      <a:gd name="T65" fmla="*/ 0 h 174"/>
                      <a:gd name="T66" fmla="*/ 0 w 109"/>
                      <a:gd name="T67" fmla="*/ 0 h 174"/>
                      <a:gd name="T68" fmla="*/ 0 w 109"/>
                      <a:gd name="T69" fmla="*/ 0 h 174"/>
                      <a:gd name="T70" fmla="*/ 0 w 109"/>
                      <a:gd name="T71" fmla="*/ 0 h 174"/>
                      <a:gd name="T72" fmla="*/ 0 w 109"/>
                      <a:gd name="T73" fmla="*/ 0 h 174"/>
                      <a:gd name="T74" fmla="*/ 0 w 109"/>
                      <a:gd name="T75" fmla="*/ 0 h 174"/>
                      <a:gd name="T76" fmla="*/ 0 w 109"/>
                      <a:gd name="T77" fmla="*/ 0 h 174"/>
                      <a:gd name="T78" fmla="*/ 0 w 109"/>
                      <a:gd name="T79" fmla="*/ 0 h 174"/>
                      <a:gd name="T80" fmla="*/ 0 w 109"/>
                      <a:gd name="T81" fmla="*/ 0 h 174"/>
                      <a:gd name="T82" fmla="*/ 0 w 109"/>
                      <a:gd name="T83" fmla="*/ 0 h 174"/>
                      <a:gd name="T84" fmla="*/ 0 w 109"/>
                      <a:gd name="T85" fmla="*/ 0 h 174"/>
                      <a:gd name="T86" fmla="*/ 0 w 109"/>
                      <a:gd name="T87" fmla="*/ 0 h 1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174"/>
                      <a:gd name="T134" fmla="*/ 109 w 109"/>
                      <a:gd name="T135" fmla="*/ 174 h 1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174">
                        <a:moveTo>
                          <a:pt x="41" y="9"/>
                        </a:moveTo>
                        <a:lnTo>
                          <a:pt x="5" y="18"/>
                        </a:lnTo>
                        <a:lnTo>
                          <a:pt x="14" y="26"/>
                        </a:lnTo>
                        <a:lnTo>
                          <a:pt x="21" y="33"/>
                        </a:lnTo>
                        <a:lnTo>
                          <a:pt x="29" y="40"/>
                        </a:lnTo>
                        <a:lnTo>
                          <a:pt x="36" y="49"/>
                        </a:lnTo>
                        <a:lnTo>
                          <a:pt x="41" y="57"/>
                        </a:lnTo>
                        <a:lnTo>
                          <a:pt x="46" y="66"/>
                        </a:lnTo>
                        <a:lnTo>
                          <a:pt x="50" y="76"/>
                        </a:lnTo>
                        <a:lnTo>
                          <a:pt x="54" y="86"/>
                        </a:lnTo>
                        <a:lnTo>
                          <a:pt x="59" y="108"/>
                        </a:lnTo>
                        <a:lnTo>
                          <a:pt x="63" y="129"/>
                        </a:lnTo>
                        <a:lnTo>
                          <a:pt x="66" y="151"/>
                        </a:lnTo>
                        <a:lnTo>
                          <a:pt x="69" y="174"/>
                        </a:lnTo>
                        <a:lnTo>
                          <a:pt x="109" y="173"/>
                        </a:lnTo>
                        <a:lnTo>
                          <a:pt x="107" y="150"/>
                        </a:lnTo>
                        <a:lnTo>
                          <a:pt x="104" y="127"/>
                        </a:lnTo>
                        <a:lnTo>
                          <a:pt x="100" y="105"/>
                        </a:lnTo>
                        <a:lnTo>
                          <a:pt x="93" y="82"/>
                        </a:lnTo>
                        <a:lnTo>
                          <a:pt x="89" y="71"/>
                        </a:lnTo>
                        <a:lnTo>
                          <a:pt x="84" y="61"/>
                        </a:lnTo>
                        <a:lnTo>
                          <a:pt x="79" y="50"/>
                        </a:lnTo>
                        <a:lnTo>
                          <a:pt x="73" y="40"/>
                        </a:lnTo>
                        <a:lnTo>
                          <a:pt x="65" y="31"/>
                        </a:lnTo>
                        <a:lnTo>
                          <a:pt x="57" y="21"/>
                        </a:lnTo>
                        <a:lnTo>
                          <a:pt x="47" y="12"/>
                        </a:lnTo>
                        <a:lnTo>
                          <a:pt x="36" y="4"/>
                        </a:lnTo>
                        <a:lnTo>
                          <a:pt x="1" y="14"/>
                        </a:lnTo>
                        <a:lnTo>
                          <a:pt x="36" y="4"/>
                        </a:lnTo>
                        <a:lnTo>
                          <a:pt x="33" y="2"/>
                        </a:lnTo>
                        <a:lnTo>
                          <a:pt x="30" y="1"/>
                        </a:lnTo>
                        <a:lnTo>
                          <a:pt x="26" y="0"/>
                        </a:lnTo>
                        <a:lnTo>
                          <a:pt x="21" y="0"/>
                        </a:lnTo>
                        <a:lnTo>
                          <a:pt x="14" y="1"/>
                        </a:lnTo>
                        <a:lnTo>
                          <a:pt x="8" y="3"/>
                        </a:lnTo>
                        <a:lnTo>
                          <a:pt x="5" y="4"/>
                        </a:lnTo>
                        <a:lnTo>
                          <a:pt x="3" y="6"/>
                        </a:lnTo>
                        <a:lnTo>
                          <a:pt x="1" y="8"/>
                        </a:lnTo>
                        <a:lnTo>
                          <a:pt x="0" y="10"/>
                        </a:lnTo>
                        <a:lnTo>
                          <a:pt x="0" y="12"/>
                        </a:lnTo>
                        <a:lnTo>
                          <a:pt x="1" y="14"/>
                        </a:lnTo>
                        <a:lnTo>
                          <a:pt x="2" y="16"/>
                        </a:lnTo>
                        <a:lnTo>
                          <a:pt x="5" y="18"/>
                        </a:lnTo>
                        <a:lnTo>
                          <a:pt x="41"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8" name="Freeform 1316"/>
                  <p:cNvSpPr>
                    <a:spLocks/>
                  </p:cNvSpPr>
                  <p:nvPr/>
                </p:nvSpPr>
                <p:spPr bwMode="auto">
                  <a:xfrm>
                    <a:off x="1715" y="2541"/>
                    <a:ext cx="4" cy="3"/>
                  </a:xfrm>
                  <a:custGeom>
                    <a:avLst/>
                    <a:gdLst>
                      <a:gd name="T0" fmla="*/ 0 w 49"/>
                      <a:gd name="T1" fmla="*/ 0 h 39"/>
                      <a:gd name="T2" fmla="*/ 0 w 49"/>
                      <a:gd name="T3" fmla="*/ 0 h 39"/>
                      <a:gd name="T4" fmla="*/ 0 w 49"/>
                      <a:gd name="T5" fmla="*/ 0 h 39"/>
                      <a:gd name="T6" fmla="*/ 0 w 49"/>
                      <a:gd name="T7" fmla="*/ 0 h 39"/>
                      <a:gd name="T8" fmla="*/ 0 w 49"/>
                      <a:gd name="T9" fmla="*/ 0 h 39"/>
                      <a:gd name="T10" fmla="*/ 0 w 49"/>
                      <a:gd name="T11" fmla="*/ 0 h 39"/>
                      <a:gd name="T12" fmla="*/ 0 w 49"/>
                      <a:gd name="T13" fmla="*/ 0 h 39"/>
                      <a:gd name="T14" fmla="*/ 0 w 49"/>
                      <a:gd name="T15" fmla="*/ 0 h 39"/>
                      <a:gd name="T16" fmla="*/ 0 w 49"/>
                      <a:gd name="T17" fmla="*/ 0 h 39"/>
                      <a:gd name="T18" fmla="*/ 0 w 49"/>
                      <a:gd name="T19" fmla="*/ 0 h 39"/>
                      <a:gd name="T20" fmla="*/ 0 w 49"/>
                      <a:gd name="T21" fmla="*/ 0 h 39"/>
                      <a:gd name="T22" fmla="*/ 0 w 49"/>
                      <a:gd name="T23" fmla="*/ 0 h 39"/>
                      <a:gd name="T24" fmla="*/ 0 w 49"/>
                      <a:gd name="T25" fmla="*/ 0 h 39"/>
                      <a:gd name="T26" fmla="*/ 0 w 49"/>
                      <a:gd name="T27" fmla="*/ 0 h 39"/>
                      <a:gd name="T28" fmla="*/ 0 w 49"/>
                      <a:gd name="T29" fmla="*/ 0 h 39"/>
                      <a:gd name="T30" fmla="*/ 0 w 49"/>
                      <a:gd name="T31" fmla="*/ 0 h 39"/>
                      <a:gd name="T32" fmla="*/ 0 w 49"/>
                      <a:gd name="T33" fmla="*/ 0 h 39"/>
                      <a:gd name="T34" fmla="*/ 0 w 49"/>
                      <a:gd name="T35" fmla="*/ 0 h 39"/>
                      <a:gd name="T36" fmla="*/ 0 w 49"/>
                      <a:gd name="T37" fmla="*/ 0 h 39"/>
                      <a:gd name="T38" fmla="*/ 0 w 49"/>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9"/>
                      <a:gd name="T62" fmla="*/ 49 w 49"/>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9">
                        <a:moveTo>
                          <a:pt x="45" y="21"/>
                        </a:moveTo>
                        <a:lnTo>
                          <a:pt x="49" y="26"/>
                        </a:lnTo>
                        <a:lnTo>
                          <a:pt x="40" y="0"/>
                        </a:lnTo>
                        <a:lnTo>
                          <a:pt x="0" y="5"/>
                        </a:lnTo>
                        <a:lnTo>
                          <a:pt x="9" y="30"/>
                        </a:lnTo>
                        <a:lnTo>
                          <a:pt x="13" y="35"/>
                        </a:lnTo>
                        <a:lnTo>
                          <a:pt x="9" y="30"/>
                        </a:lnTo>
                        <a:lnTo>
                          <a:pt x="10" y="33"/>
                        </a:lnTo>
                        <a:lnTo>
                          <a:pt x="12" y="35"/>
                        </a:lnTo>
                        <a:lnTo>
                          <a:pt x="15" y="36"/>
                        </a:lnTo>
                        <a:lnTo>
                          <a:pt x="18" y="37"/>
                        </a:lnTo>
                        <a:lnTo>
                          <a:pt x="26" y="39"/>
                        </a:lnTo>
                        <a:lnTo>
                          <a:pt x="33" y="39"/>
                        </a:lnTo>
                        <a:lnTo>
                          <a:pt x="40" y="37"/>
                        </a:lnTo>
                        <a:lnTo>
                          <a:pt x="46" y="34"/>
                        </a:lnTo>
                        <a:lnTo>
                          <a:pt x="48" y="33"/>
                        </a:lnTo>
                        <a:lnTo>
                          <a:pt x="49" y="30"/>
                        </a:lnTo>
                        <a:lnTo>
                          <a:pt x="49" y="28"/>
                        </a:lnTo>
                        <a:lnTo>
                          <a:pt x="49" y="26"/>
                        </a:lnTo>
                        <a:lnTo>
                          <a:pt x="45" y="2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99" name="Freeform 1317"/>
                  <p:cNvSpPr>
                    <a:spLocks/>
                  </p:cNvSpPr>
                  <p:nvPr/>
                </p:nvSpPr>
                <p:spPr bwMode="auto">
                  <a:xfrm>
                    <a:off x="1716" y="2543"/>
                    <a:ext cx="7" cy="12"/>
                  </a:xfrm>
                  <a:custGeom>
                    <a:avLst/>
                    <a:gdLst>
                      <a:gd name="T0" fmla="*/ 0 w 88"/>
                      <a:gd name="T1" fmla="*/ 0 h 157"/>
                      <a:gd name="T2" fmla="*/ 0 w 88"/>
                      <a:gd name="T3" fmla="*/ 0 h 157"/>
                      <a:gd name="T4" fmla="*/ 0 w 88"/>
                      <a:gd name="T5" fmla="*/ 0 h 157"/>
                      <a:gd name="T6" fmla="*/ 0 w 88"/>
                      <a:gd name="T7" fmla="*/ 0 h 157"/>
                      <a:gd name="T8" fmla="*/ 0 w 88"/>
                      <a:gd name="T9" fmla="*/ 0 h 157"/>
                      <a:gd name="T10" fmla="*/ 0 w 88"/>
                      <a:gd name="T11" fmla="*/ 0 h 157"/>
                      <a:gd name="T12" fmla="*/ 0 w 88"/>
                      <a:gd name="T13" fmla="*/ 0 h 157"/>
                      <a:gd name="T14" fmla="*/ 0 w 88"/>
                      <a:gd name="T15" fmla="*/ 0 h 157"/>
                      <a:gd name="T16" fmla="*/ 0 w 88"/>
                      <a:gd name="T17" fmla="*/ 0 h 157"/>
                      <a:gd name="T18" fmla="*/ 0 w 88"/>
                      <a:gd name="T19" fmla="*/ 0 h 157"/>
                      <a:gd name="T20" fmla="*/ 0 w 88"/>
                      <a:gd name="T21" fmla="*/ 0 h 157"/>
                      <a:gd name="T22" fmla="*/ 0 w 88"/>
                      <a:gd name="T23" fmla="*/ 0 h 157"/>
                      <a:gd name="T24" fmla="*/ 0 w 88"/>
                      <a:gd name="T25" fmla="*/ 0 h 157"/>
                      <a:gd name="T26" fmla="*/ 0 w 88"/>
                      <a:gd name="T27" fmla="*/ 0 h 157"/>
                      <a:gd name="T28" fmla="*/ 0 w 88"/>
                      <a:gd name="T29" fmla="*/ 0 h 157"/>
                      <a:gd name="T30" fmla="*/ 0 w 88"/>
                      <a:gd name="T31" fmla="*/ 0 h 157"/>
                      <a:gd name="T32" fmla="*/ 0 w 88"/>
                      <a:gd name="T33" fmla="*/ 0 h 157"/>
                      <a:gd name="T34" fmla="*/ 0 w 88"/>
                      <a:gd name="T35" fmla="*/ 0 h 157"/>
                      <a:gd name="T36" fmla="*/ 0 w 88"/>
                      <a:gd name="T37" fmla="*/ 0 h 157"/>
                      <a:gd name="T38" fmla="*/ 0 w 88"/>
                      <a:gd name="T39" fmla="*/ 0 h 157"/>
                      <a:gd name="T40" fmla="*/ 0 w 88"/>
                      <a:gd name="T41" fmla="*/ 0 h 157"/>
                      <a:gd name="T42" fmla="*/ 0 w 88"/>
                      <a:gd name="T43" fmla="*/ 0 h 157"/>
                      <a:gd name="T44" fmla="*/ 0 w 88"/>
                      <a:gd name="T45" fmla="*/ 0 h 157"/>
                      <a:gd name="T46" fmla="*/ 0 w 88"/>
                      <a:gd name="T47" fmla="*/ 0 h 157"/>
                      <a:gd name="T48" fmla="*/ 0 w 88"/>
                      <a:gd name="T49" fmla="*/ 0 h 157"/>
                      <a:gd name="T50" fmla="*/ 0 w 88"/>
                      <a:gd name="T51" fmla="*/ 0 h 157"/>
                      <a:gd name="T52" fmla="*/ 0 w 88"/>
                      <a:gd name="T53" fmla="*/ 0 h 157"/>
                      <a:gd name="T54" fmla="*/ 0 w 88"/>
                      <a:gd name="T55" fmla="*/ 0 h 157"/>
                      <a:gd name="T56" fmla="*/ 0 w 88"/>
                      <a:gd name="T57" fmla="*/ 0 h 157"/>
                      <a:gd name="T58" fmla="*/ 0 w 88"/>
                      <a:gd name="T59" fmla="*/ 0 h 157"/>
                      <a:gd name="T60" fmla="*/ 0 w 88"/>
                      <a:gd name="T61" fmla="*/ 0 h 157"/>
                      <a:gd name="T62" fmla="*/ 0 w 88"/>
                      <a:gd name="T63" fmla="*/ 0 h 157"/>
                      <a:gd name="T64" fmla="*/ 0 w 88"/>
                      <a:gd name="T65" fmla="*/ 0 h 157"/>
                      <a:gd name="T66" fmla="*/ 0 w 88"/>
                      <a:gd name="T67" fmla="*/ 0 h 157"/>
                      <a:gd name="T68" fmla="*/ 0 w 88"/>
                      <a:gd name="T69" fmla="*/ 0 h 157"/>
                      <a:gd name="T70" fmla="*/ 0 w 88"/>
                      <a:gd name="T71" fmla="*/ 0 h 157"/>
                      <a:gd name="T72" fmla="*/ 0 w 88"/>
                      <a:gd name="T73" fmla="*/ 0 h 157"/>
                      <a:gd name="T74" fmla="*/ 0 w 88"/>
                      <a:gd name="T75" fmla="*/ 0 h 157"/>
                      <a:gd name="T76" fmla="*/ 0 w 88"/>
                      <a:gd name="T77" fmla="*/ 0 h 157"/>
                      <a:gd name="T78" fmla="*/ 0 w 88"/>
                      <a:gd name="T79" fmla="*/ 0 h 157"/>
                      <a:gd name="T80" fmla="*/ 0 w 88"/>
                      <a:gd name="T81" fmla="*/ 0 h 157"/>
                      <a:gd name="T82" fmla="*/ 0 w 88"/>
                      <a:gd name="T83" fmla="*/ 0 h 1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
                      <a:gd name="T127" fmla="*/ 0 h 157"/>
                      <a:gd name="T128" fmla="*/ 88 w 88"/>
                      <a:gd name="T129" fmla="*/ 157 h 1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 h="157">
                        <a:moveTo>
                          <a:pt x="55" y="137"/>
                        </a:moveTo>
                        <a:lnTo>
                          <a:pt x="88" y="145"/>
                        </a:lnTo>
                        <a:lnTo>
                          <a:pt x="84" y="123"/>
                        </a:lnTo>
                        <a:lnTo>
                          <a:pt x="80" y="102"/>
                        </a:lnTo>
                        <a:lnTo>
                          <a:pt x="76" y="81"/>
                        </a:lnTo>
                        <a:lnTo>
                          <a:pt x="71" y="61"/>
                        </a:lnTo>
                        <a:lnTo>
                          <a:pt x="68" y="52"/>
                        </a:lnTo>
                        <a:lnTo>
                          <a:pt x="65" y="43"/>
                        </a:lnTo>
                        <a:lnTo>
                          <a:pt x="61" y="35"/>
                        </a:lnTo>
                        <a:lnTo>
                          <a:pt x="57" y="27"/>
                        </a:lnTo>
                        <a:lnTo>
                          <a:pt x="52" y="19"/>
                        </a:lnTo>
                        <a:lnTo>
                          <a:pt x="46" y="12"/>
                        </a:lnTo>
                        <a:lnTo>
                          <a:pt x="39" y="6"/>
                        </a:lnTo>
                        <a:lnTo>
                          <a:pt x="32" y="0"/>
                        </a:lnTo>
                        <a:lnTo>
                          <a:pt x="0" y="14"/>
                        </a:lnTo>
                        <a:lnTo>
                          <a:pt x="5" y="18"/>
                        </a:lnTo>
                        <a:lnTo>
                          <a:pt x="11" y="22"/>
                        </a:lnTo>
                        <a:lnTo>
                          <a:pt x="15" y="28"/>
                        </a:lnTo>
                        <a:lnTo>
                          <a:pt x="19" y="34"/>
                        </a:lnTo>
                        <a:lnTo>
                          <a:pt x="23" y="41"/>
                        </a:lnTo>
                        <a:lnTo>
                          <a:pt x="26" y="48"/>
                        </a:lnTo>
                        <a:lnTo>
                          <a:pt x="29" y="56"/>
                        </a:lnTo>
                        <a:lnTo>
                          <a:pt x="32" y="66"/>
                        </a:lnTo>
                        <a:lnTo>
                          <a:pt x="36" y="84"/>
                        </a:lnTo>
                        <a:lnTo>
                          <a:pt x="40" y="104"/>
                        </a:lnTo>
                        <a:lnTo>
                          <a:pt x="44" y="125"/>
                        </a:lnTo>
                        <a:lnTo>
                          <a:pt x="47" y="147"/>
                        </a:lnTo>
                        <a:lnTo>
                          <a:pt x="78" y="155"/>
                        </a:lnTo>
                        <a:lnTo>
                          <a:pt x="47" y="147"/>
                        </a:lnTo>
                        <a:lnTo>
                          <a:pt x="48" y="150"/>
                        </a:lnTo>
                        <a:lnTo>
                          <a:pt x="50" y="152"/>
                        </a:lnTo>
                        <a:lnTo>
                          <a:pt x="52" y="154"/>
                        </a:lnTo>
                        <a:lnTo>
                          <a:pt x="55" y="155"/>
                        </a:lnTo>
                        <a:lnTo>
                          <a:pt x="61" y="157"/>
                        </a:lnTo>
                        <a:lnTo>
                          <a:pt x="69" y="157"/>
                        </a:lnTo>
                        <a:lnTo>
                          <a:pt x="76" y="156"/>
                        </a:lnTo>
                        <a:lnTo>
                          <a:pt x="82" y="154"/>
                        </a:lnTo>
                        <a:lnTo>
                          <a:pt x="85" y="152"/>
                        </a:lnTo>
                        <a:lnTo>
                          <a:pt x="87" y="150"/>
                        </a:lnTo>
                        <a:lnTo>
                          <a:pt x="88" y="148"/>
                        </a:lnTo>
                        <a:lnTo>
                          <a:pt x="88" y="145"/>
                        </a:lnTo>
                        <a:lnTo>
                          <a:pt x="55" y="13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0" name="Freeform 1318"/>
                  <p:cNvSpPr>
                    <a:spLocks/>
                  </p:cNvSpPr>
                  <p:nvPr/>
                </p:nvSpPr>
                <p:spPr bwMode="auto">
                  <a:xfrm>
                    <a:off x="1716" y="2543"/>
                    <a:ext cx="6" cy="13"/>
                  </a:xfrm>
                  <a:custGeom>
                    <a:avLst/>
                    <a:gdLst>
                      <a:gd name="T0" fmla="*/ 0 w 79"/>
                      <a:gd name="T1" fmla="*/ 0 h 160"/>
                      <a:gd name="T2" fmla="*/ 0 w 79"/>
                      <a:gd name="T3" fmla="*/ 0 h 160"/>
                      <a:gd name="T4" fmla="*/ 0 w 79"/>
                      <a:gd name="T5" fmla="*/ 0 h 160"/>
                      <a:gd name="T6" fmla="*/ 0 w 79"/>
                      <a:gd name="T7" fmla="*/ 0 h 160"/>
                      <a:gd name="T8" fmla="*/ 0 w 79"/>
                      <a:gd name="T9" fmla="*/ 0 h 160"/>
                      <a:gd name="T10" fmla="*/ 0 w 79"/>
                      <a:gd name="T11" fmla="*/ 0 h 160"/>
                      <a:gd name="T12" fmla="*/ 0 w 79"/>
                      <a:gd name="T13" fmla="*/ 0 h 160"/>
                      <a:gd name="T14" fmla="*/ 0 w 79"/>
                      <a:gd name="T15" fmla="*/ 0 h 160"/>
                      <a:gd name="T16" fmla="*/ 0 w 79"/>
                      <a:gd name="T17" fmla="*/ 0 h 160"/>
                      <a:gd name="T18" fmla="*/ 0 w 79"/>
                      <a:gd name="T19" fmla="*/ 0 h 160"/>
                      <a:gd name="T20" fmla="*/ 0 w 79"/>
                      <a:gd name="T21" fmla="*/ 0 h 160"/>
                      <a:gd name="T22" fmla="*/ 0 w 79"/>
                      <a:gd name="T23" fmla="*/ 0 h 160"/>
                      <a:gd name="T24" fmla="*/ 0 w 79"/>
                      <a:gd name="T25" fmla="*/ 0 h 160"/>
                      <a:gd name="T26" fmla="*/ 0 w 79"/>
                      <a:gd name="T27" fmla="*/ 0 h 160"/>
                      <a:gd name="T28" fmla="*/ 0 w 79"/>
                      <a:gd name="T29" fmla="*/ 0 h 160"/>
                      <a:gd name="T30" fmla="*/ 0 w 79"/>
                      <a:gd name="T31" fmla="*/ 0 h 160"/>
                      <a:gd name="T32" fmla="*/ 0 w 79"/>
                      <a:gd name="T33" fmla="*/ 0 h 160"/>
                      <a:gd name="T34" fmla="*/ 0 w 79"/>
                      <a:gd name="T35" fmla="*/ 0 h 160"/>
                      <a:gd name="T36" fmla="*/ 0 w 79"/>
                      <a:gd name="T37" fmla="*/ 0 h 160"/>
                      <a:gd name="T38" fmla="*/ 0 w 79"/>
                      <a:gd name="T39" fmla="*/ 0 h 160"/>
                      <a:gd name="T40" fmla="*/ 0 w 79"/>
                      <a:gd name="T41" fmla="*/ 0 h 160"/>
                      <a:gd name="T42" fmla="*/ 0 w 79"/>
                      <a:gd name="T43" fmla="*/ 0 h 160"/>
                      <a:gd name="T44" fmla="*/ 0 w 79"/>
                      <a:gd name="T45" fmla="*/ 0 h 160"/>
                      <a:gd name="T46" fmla="*/ 0 w 79"/>
                      <a:gd name="T47" fmla="*/ 0 h 160"/>
                      <a:gd name="T48" fmla="*/ 0 w 79"/>
                      <a:gd name="T49" fmla="*/ 0 h 160"/>
                      <a:gd name="T50" fmla="*/ 0 w 79"/>
                      <a:gd name="T51" fmla="*/ 0 h 160"/>
                      <a:gd name="T52" fmla="*/ 0 w 79"/>
                      <a:gd name="T53" fmla="*/ 0 h 1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9"/>
                      <a:gd name="T82" fmla="*/ 0 h 160"/>
                      <a:gd name="T83" fmla="*/ 79 w 79"/>
                      <a:gd name="T84" fmla="*/ 160 h 1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9" h="160">
                        <a:moveTo>
                          <a:pt x="73" y="160"/>
                        </a:moveTo>
                        <a:lnTo>
                          <a:pt x="79" y="155"/>
                        </a:lnTo>
                        <a:lnTo>
                          <a:pt x="75" y="134"/>
                        </a:lnTo>
                        <a:lnTo>
                          <a:pt x="70" y="112"/>
                        </a:lnTo>
                        <a:lnTo>
                          <a:pt x="64" y="92"/>
                        </a:lnTo>
                        <a:lnTo>
                          <a:pt x="56" y="72"/>
                        </a:lnTo>
                        <a:lnTo>
                          <a:pt x="51" y="62"/>
                        </a:lnTo>
                        <a:lnTo>
                          <a:pt x="46" y="52"/>
                        </a:lnTo>
                        <a:lnTo>
                          <a:pt x="40" y="43"/>
                        </a:lnTo>
                        <a:lnTo>
                          <a:pt x="33" y="34"/>
                        </a:lnTo>
                        <a:lnTo>
                          <a:pt x="26" y="25"/>
                        </a:lnTo>
                        <a:lnTo>
                          <a:pt x="19" y="16"/>
                        </a:lnTo>
                        <a:lnTo>
                          <a:pt x="9" y="8"/>
                        </a:lnTo>
                        <a:lnTo>
                          <a:pt x="0" y="0"/>
                        </a:lnTo>
                        <a:lnTo>
                          <a:pt x="5" y="20"/>
                        </a:lnTo>
                        <a:lnTo>
                          <a:pt x="12" y="25"/>
                        </a:lnTo>
                        <a:lnTo>
                          <a:pt x="19" y="30"/>
                        </a:lnTo>
                        <a:lnTo>
                          <a:pt x="24" y="36"/>
                        </a:lnTo>
                        <a:lnTo>
                          <a:pt x="30" y="43"/>
                        </a:lnTo>
                        <a:lnTo>
                          <a:pt x="35" y="51"/>
                        </a:lnTo>
                        <a:lnTo>
                          <a:pt x="39" y="58"/>
                        </a:lnTo>
                        <a:lnTo>
                          <a:pt x="44" y="68"/>
                        </a:lnTo>
                        <a:lnTo>
                          <a:pt x="48" y="77"/>
                        </a:lnTo>
                        <a:lnTo>
                          <a:pt x="55" y="96"/>
                        </a:lnTo>
                        <a:lnTo>
                          <a:pt x="62" y="116"/>
                        </a:lnTo>
                        <a:lnTo>
                          <a:pt x="68" y="138"/>
                        </a:lnTo>
                        <a:lnTo>
                          <a:pt x="73"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1" name="Freeform 1319"/>
                  <p:cNvSpPr>
                    <a:spLocks/>
                  </p:cNvSpPr>
                  <p:nvPr/>
                </p:nvSpPr>
                <p:spPr bwMode="auto">
                  <a:xfrm>
                    <a:off x="1720" y="2554"/>
                    <a:ext cx="4" cy="2"/>
                  </a:xfrm>
                  <a:custGeom>
                    <a:avLst/>
                    <a:gdLst>
                      <a:gd name="T0" fmla="*/ 0 w 43"/>
                      <a:gd name="T1" fmla="*/ 0 h 22"/>
                      <a:gd name="T2" fmla="*/ 0 w 43"/>
                      <a:gd name="T3" fmla="*/ 0 h 22"/>
                      <a:gd name="T4" fmla="*/ 0 w 43"/>
                      <a:gd name="T5" fmla="*/ 0 h 22"/>
                      <a:gd name="T6" fmla="*/ 0 w 43"/>
                      <a:gd name="T7" fmla="*/ 0 h 22"/>
                      <a:gd name="T8" fmla="*/ 0 w 43"/>
                      <a:gd name="T9" fmla="*/ 0 h 22"/>
                      <a:gd name="T10" fmla="*/ 0 w 43"/>
                      <a:gd name="T11" fmla="*/ 0 h 22"/>
                      <a:gd name="T12" fmla="*/ 0 w 43"/>
                      <a:gd name="T13" fmla="*/ 0 h 22"/>
                      <a:gd name="T14" fmla="*/ 0 w 43"/>
                      <a:gd name="T15" fmla="*/ 0 h 22"/>
                      <a:gd name="T16" fmla="*/ 0 w 43"/>
                      <a:gd name="T17" fmla="*/ 0 h 22"/>
                      <a:gd name="T18" fmla="*/ 0 w 43"/>
                      <a:gd name="T19" fmla="*/ 0 h 22"/>
                      <a:gd name="T20" fmla="*/ 0 w 43"/>
                      <a:gd name="T21" fmla="*/ 0 h 22"/>
                      <a:gd name="T22" fmla="*/ 0 w 43"/>
                      <a:gd name="T23" fmla="*/ 0 h 22"/>
                      <a:gd name="T24" fmla="*/ 0 w 43"/>
                      <a:gd name="T25" fmla="*/ 0 h 22"/>
                      <a:gd name="T26" fmla="*/ 0 w 43"/>
                      <a:gd name="T27" fmla="*/ 0 h 22"/>
                      <a:gd name="T28" fmla="*/ 0 w 43"/>
                      <a:gd name="T29" fmla="*/ 0 h 22"/>
                      <a:gd name="T30" fmla="*/ 0 w 43"/>
                      <a:gd name="T31" fmla="*/ 0 h 22"/>
                      <a:gd name="T32" fmla="*/ 0 w 43"/>
                      <a:gd name="T33" fmla="*/ 0 h 22"/>
                      <a:gd name="T34" fmla="*/ 0 w 43"/>
                      <a:gd name="T35" fmla="*/ 0 h 22"/>
                      <a:gd name="T36" fmla="*/ 0 w 43"/>
                      <a:gd name="T37" fmla="*/ 0 h 22"/>
                      <a:gd name="T38" fmla="*/ 0 w 43"/>
                      <a:gd name="T39" fmla="*/ 0 h 22"/>
                      <a:gd name="T40" fmla="*/ 0 w 43"/>
                      <a:gd name="T41" fmla="*/ 0 h 22"/>
                      <a:gd name="T42" fmla="*/ 0 w 43"/>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2"/>
                      <a:gd name="T68" fmla="*/ 43 w 4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2">
                        <a:moveTo>
                          <a:pt x="2" y="12"/>
                        </a:moveTo>
                        <a:lnTo>
                          <a:pt x="6" y="4"/>
                        </a:lnTo>
                        <a:lnTo>
                          <a:pt x="0" y="9"/>
                        </a:lnTo>
                        <a:lnTo>
                          <a:pt x="33" y="22"/>
                        </a:lnTo>
                        <a:lnTo>
                          <a:pt x="39" y="18"/>
                        </a:lnTo>
                        <a:lnTo>
                          <a:pt x="43" y="10"/>
                        </a:lnTo>
                        <a:lnTo>
                          <a:pt x="39" y="18"/>
                        </a:lnTo>
                        <a:lnTo>
                          <a:pt x="41" y="16"/>
                        </a:lnTo>
                        <a:lnTo>
                          <a:pt x="43" y="13"/>
                        </a:lnTo>
                        <a:lnTo>
                          <a:pt x="43" y="11"/>
                        </a:lnTo>
                        <a:lnTo>
                          <a:pt x="43" y="9"/>
                        </a:lnTo>
                        <a:lnTo>
                          <a:pt x="42" y="7"/>
                        </a:lnTo>
                        <a:lnTo>
                          <a:pt x="40" y="5"/>
                        </a:lnTo>
                        <a:lnTo>
                          <a:pt x="38" y="4"/>
                        </a:lnTo>
                        <a:lnTo>
                          <a:pt x="35" y="2"/>
                        </a:lnTo>
                        <a:lnTo>
                          <a:pt x="28" y="0"/>
                        </a:lnTo>
                        <a:lnTo>
                          <a:pt x="20" y="0"/>
                        </a:lnTo>
                        <a:lnTo>
                          <a:pt x="16" y="0"/>
                        </a:lnTo>
                        <a:lnTo>
                          <a:pt x="13" y="1"/>
                        </a:lnTo>
                        <a:lnTo>
                          <a:pt x="9" y="3"/>
                        </a:lnTo>
                        <a:lnTo>
                          <a:pt x="6" y="4"/>
                        </a:lnTo>
                        <a:lnTo>
                          <a:pt x="2"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2" name="Freeform 1320"/>
                  <p:cNvSpPr>
                    <a:spLocks/>
                  </p:cNvSpPr>
                  <p:nvPr/>
                </p:nvSpPr>
                <p:spPr bwMode="auto">
                  <a:xfrm>
                    <a:off x="1714" y="2542"/>
                    <a:ext cx="10" cy="13"/>
                  </a:xfrm>
                  <a:custGeom>
                    <a:avLst/>
                    <a:gdLst>
                      <a:gd name="T0" fmla="*/ 0 w 120"/>
                      <a:gd name="T1" fmla="*/ 0 h 168"/>
                      <a:gd name="T2" fmla="*/ 0 w 120"/>
                      <a:gd name="T3" fmla="*/ 0 h 168"/>
                      <a:gd name="T4" fmla="*/ 0 w 120"/>
                      <a:gd name="T5" fmla="*/ 0 h 168"/>
                      <a:gd name="T6" fmla="*/ 0 w 120"/>
                      <a:gd name="T7" fmla="*/ 0 h 168"/>
                      <a:gd name="T8" fmla="*/ 0 w 120"/>
                      <a:gd name="T9" fmla="*/ 0 h 168"/>
                      <a:gd name="T10" fmla="*/ 0 w 120"/>
                      <a:gd name="T11" fmla="*/ 0 h 168"/>
                      <a:gd name="T12" fmla="*/ 0 w 120"/>
                      <a:gd name="T13" fmla="*/ 0 h 168"/>
                      <a:gd name="T14" fmla="*/ 0 w 120"/>
                      <a:gd name="T15" fmla="*/ 0 h 168"/>
                      <a:gd name="T16" fmla="*/ 0 w 120"/>
                      <a:gd name="T17" fmla="*/ 0 h 168"/>
                      <a:gd name="T18" fmla="*/ 0 w 120"/>
                      <a:gd name="T19" fmla="*/ 0 h 168"/>
                      <a:gd name="T20" fmla="*/ 0 w 120"/>
                      <a:gd name="T21" fmla="*/ 0 h 168"/>
                      <a:gd name="T22" fmla="*/ 0 w 120"/>
                      <a:gd name="T23" fmla="*/ 0 h 168"/>
                      <a:gd name="T24" fmla="*/ 0 w 120"/>
                      <a:gd name="T25" fmla="*/ 0 h 168"/>
                      <a:gd name="T26" fmla="*/ 0 w 120"/>
                      <a:gd name="T27" fmla="*/ 0 h 168"/>
                      <a:gd name="T28" fmla="*/ 0 w 120"/>
                      <a:gd name="T29" fmla="*/ 0 h 168"/>
                      <a:gd name="T30" fmla="*/ 0 w 120"/>
                      <a:gd name="T31" fmla="*/ 0 h 168"/>
                      <a:gd name="T32" fmla="*/ 0 w 120"/>
                      <a:gd name="T33" fmla="*/ 0 h 168"/>
                      <a:gd name="T34" fmla="*/ 0 w 120"/>
                      <a:gd name="T35" fmla="*/ 0 h 168"/>
                      <a:gd name="T36" fmla="*/ 0 w 120"/>
                      <a:gd name="T37" fmla="*/ 0 h 168"/>
                      <a:gd name="T38" fmla="*/ 0 w 120"/>
                      <a:gd name="T39" fmla="*/ 0 h 168"/>
                      <a:gd name="T40" fmla="*/ 0 w 120"/>
                      <a:gd name="T41" fmla="*/ 0 h 168"/>
                      <a:gd name="T42" fmla="*/ 0 w 120"/>
                      <a:gd name="T43" fmla="*/ 0 h 168"/>
                      <a:gd name="T44" fmla="*/ 0 w 120"/>
                      <a:gd name="T45" fmla="*/ 0 h 168"/>
                      <a:gd name="T46" fmla="*/ 0 w 120"/>
                      <a:gd name="T47" fmla="*/ 0 h 168"/>
                      <a:gd name="T48" fmla="*/ 0 w 120"/>
                      <a:gd name="T49" fmla="*/ 0 h 168"/>
                      <a:gd name="T50" fmla="*/ 0 w 120"/>
                      <a:gd name="T51" fmla="*/ 0 h 168"/>
                      <a:gd name="T52" fmla="*/ 0 w 120"/>
                      <a:gd name="T53" fmla="*/ 0 h 168"/>
                      <a:gd name="T54" fmla="*/ 0 w 120"/>
                      <a:gd name="T55" fmla="*/ 0 h 168"/>
                      <a:gd name="T56" fmla="*/ 0 w 120"/>
                      <a:gd name="T57" fmla="*/ 0 h 168"/>
                      <a:gd name="T58" fmla="*/ 0 w 120"/>
                      <a:gd name="T59" fmla="*/ 0 h 168"/>
                      <a:gd name="T60" fmla="*/ 0 w 120"/>
                      <a:gd name="T61" fmla="*/ 0 h 168"/>
                      <a:gd name="T62" fmla="*/ 0 w 120"/>
                      <a:gd name="T63" fmla="*/ 0 h 168"/>
                      <a:gd name="T64" fmla="*/ 0 w 120"/>
                      <a:gd name="T65" fmla="*/ 0 h 168"/>
                      <a:gd name="T66" fmla="*/ 0 w 120"/>
                      <a:gd name="T67" fmla="*/ 0 h 168"/>
                      <a:gd name="T68" fmla="*/ 0 w 120"/>
                      <a:gd name="T69" fmla="*/ 0 h 168"/>
                      <a:gd name="T70" fmla="*/ 0 w 120"/>
                      <a:gd name="T71" fmla="*/ 0 h 168"/>
                      <a:gd name="T72" fmla="*/ 0 w 120"/>
                      <a:gd name="T73" fmla="*/ 0 h 168"/>
                      <a:gd name="T74" fmla="*/ 0 w 120"/>
                      <a:gd name="T75" fmla="*/ 0 h 168"/>
                      <a:gd name="T76" fmla="*/ 0 w 120"/>
                      <a:gd name="T77" fmla="*/ 0 h 168"/>
                      <a:gd name="T78" fmla="*/ 0 w 120"/>
                      <a:gd name="T79" fmla="*/ 0 h 168"/>
                      <a:gd name="T80" fmla="*/ 0 w 120"/>
                      <a:gd name="T81" fmla="*/ 0 h 168"/>
                      <a:gd name="T82" fmla="*/ 0 w 120"/>
                      <a:gd name="T83" fmla="*/ 0 h 168"/>
                      <a:gd name="T84" fmla="*/ 0 w 120"/>
                      <a:gd name="T85" fmla="*/ 0 h 168"/>
                      <a:gd name="T86" fmla="*/ 0 w 120"/>
                      <a:gd name="T87" fmla="*/ 0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
                      <a:gd name="T133" fmla="*/ 0 h 168"/>
                      <a:gd name="T134" fmla="*/ 120 w 120"/>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 h="168">
                        <a:moveTo>
                          <a:pt x="41" y="11"/>
                        </a:moveTo>
                        <a:lnTo>
                          <a:pt x="4" y="19"/>
                        </a:lnTo>
                        <a:lnTo>
                          <a:pt x="12" y="26"/>
                        </a:lnTo>
                        <a:lnTo>
                          <a:pt x="20" y="34"/>
                        </a:lnTo>
                        <a:lnTo>
                          <a:pt x="27" y="42"/>
                        </a:lnTo>
                        <a:lnTo>
                          <a:pt x="35" y="50"/>
                        </a:lnTo>
                        <a:lnTo>
                          <a:pt x="41" y="58"/>
                        </a:lnTo>
                        <a:lnTo>
                          <a:pt x="47" y="67"/>
                        </a:lnTo>
                        <a:lnTo>
                          <a:pt x="52" y="77"/>
                        </a:lnTo>
                        <a:lnTo>
                          <a:pt x="56" y="87"/>
                        </a:lnTo>
                        <a:lnTo>
                          <a:pt x="64" y="106"/>
                        </a:lnTo>
                        <a:lnTo>
                          <a:pt x="71" y="126"/>
                        </a:lnTo>
                        <a:lnTo>
                          <a:pt x="75" y="147"/>
                        </a:lnTo>
                        <a:lnTo>
                          <a:pt x="79" y="168"/>
                        </a:lnTo>
                        <a:lnTo>
                          <a:pt x="120" y="166"/>
                        </a:lnTo>
                        <a:lnTo>
                          <a:pt x="116" y="145"/>
                        </a:lnTo>
                        <a:lnTo>
                          <a:pt x="111" y="122"/>
                        </a:lnTo>
                        <a:lnTo>
                          <a:pt x="104" y="102"/>
                        </a:lnTo>
                        <a:lnTo>
                          <a:pt x="95" y="81"/>
                        </a:lnTo>
                        <a:lnTo>
                          <a:pt x="90" y="70"/>
                        </a:lnTo>
                        <a:lnTo>
                          <a:pt x="84" y="60"/>
                        </a:lnTo>
                        <a:lnTo>
                          <a:pt x="78" y="51"/>
                        </a:lnTo>
                        <a:lnTo>
                          <a:pt x="72" y="41"/>
                        </a:lnTo>
                        <a:lnTo>
                          <a:pt x="64" y="32"/>
                        </a:lnTo>
                        <a:lnTo>
                          <a:pt x="56" y="23"/>
                        </a:lnTo>
                        <a:lnTo>
                          <a:pt x="47" y="14"/>
                        </a:lnTo>
                        <a:lnTo>
                          <a:pt x="38" y="6"/>
                        </a:lnTo>
                        <a:lnTo>
                          <a:pt x="1" y="14"/>
                        </a:lnTo>
                        <a:lnTo>
                          <a:pt x="38" y="6"/>
                        </a:lnTo>
                        <a:lnTo>
                          <a:pt x="35" y="4"/>
                        </a:lnTo>
                        <a:lnTo>
                          <a:pt x="31" y="3"/>
                        </a:lnTo>
                        <a:lnTo>
                          <a:pt x="27" y="2"/>
                        </a:lnTo>
                        <a:lnTo>
                          <a:pt x="23" y="0"/>
                        </a:lnTo>
                        <a:lnTo>
                          <a:pt x="16" y="0"/>
                        </a:lnTo>
                        <a:lnTo>
                          <a:pt x="9" y="3"/>
                        </a:lnTo>
                        <a:lnTo>
                          <a:pt x="6" y="4"/>
                        </a:lnTo>
                        <a:lnTo>
                          <a:pt x="4" y="6"/>
                        </a:lnTo>
                        <a:lnTo>
                          <a:pt x="2" y="8"/>
                        </a:lnTo>
                        <a:lnTo>
                          <a:pt x="0" y="10"/>
                        </a:lnTo>
                        <a:lnTo>
                          <a:pt x="0" y="12"/>
                        </a:lnTo>
                        <a:lnTo>
                          <a:pt x="0" y="14"/>
                        </a:lnTo>
                        <a:lnTo>
                          <a:pt x="2" y="16"/>
                        </a:lnTo>
                        <a:lnTo>
                          <a:pt x="4" y="19"/>
                        </a:lnTo>
                        <a:lnTo>
                          <a:pt x="41"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3" name="Freeform 1321"/>
                  <p:cNvSpPr>
                    <a:spLocks/>
                  </p:cNvSpPr>
                  <p:nvPr/>
                </p:nvSpPr>
                <p:spPr bwMode="auto">
                  <a:xfrm>
                    <a:off x="1714" y="2543"/>
                    <a:ext cx="4" cy="3"/>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2"/>
                      <a:gd name="T62" fmla="*/ 45 w 45"/>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2">
                        <a:moveTo>
                          <a:pt x="39" y="14"/>
                        </a:moveTo>
                        <a:lnTo>
                          <a:pt x="44" y="20"/>
                        </a:lnTo>
                        <a:lnTo>
                          <a:pt x="40" y="0"/>
                        </a:lnTo>
                        <a:lnTo>
                          <a:pt x="0" y="3"/>
                        </a:lnTo>
                        <a:lnTo>
                          <a:pt x="4" y="23"/>
                        </a:lnTo>
                        <a:lnTo>
                          <a:pt x="9" y="29"/>
                        </a:lnTo>
                        <a:lnTo>
                          <a:pt x="4" y="23"/>
                        </a:lnTo>
                        <a:lnTo>
                          <a:pt x="5" y="25"/>
                        </a:lnTo>
                        <a:lnTo>
                          <a:pt x="7" y="27"/>
                        </a:lnTo>
                        <a:lnTo>
                          <a:pt x="9" y="29"/>
                        </a:lnTo>
                        <a:lnTo>
                          <a:pt x="12" y="30"/>
                        </a:lnTo>
                        <a:lnTo>
                          <a:pt x="19" y="32"/>
                        </a:lnTo>
                        <a:lnTo>
                          <a:pt x="26" y="32"/>
                        </a:lnTo>
                        <a:lnTo>
                          <a:pt x="34" y="31"/>
                        </a:lnTo>
                        <a:lnTo>
                          <a:pt x="40" y="28"/>
                        </a:lnTo>
                        <a:lnTo>
                          <a:pt x="42" y="27"/>
                        </a:lnTo>
                        <a:lnTo>
                          <a:pt x="44" y="25"/>
                        </a:lnTo>
                        <a:lnTo>
                          <a:pt x="45" y="22"/>
                        </a:lnTo>
                        <a:lnTo>
                          <a:pt x="44" y="20"/>
                        </a:lnTo>
                        <a:lnTo>
                          <a:pt x="39"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4" name="Freeform 1322"/>
                  <p:cNvSpPr>
                    <a:spLocks/>
                  </p:cNvSpPr>
                  <p:nvPr/>
                </p:nvSpPr>
                <p:spPr bwMode="auto">
                  <a:xfrm>
                    <a:off x="1715" y="2544"/>
                    <a:ext cx="8" cy="12"/>
                  </a:xfrm>
                  <a:custGeom>
                    <a:avLst/>
                    <a:gdLst>
                      <a:gd name="T0" fmla="*/ 0 w 104"/>
                      <a:gd name="T1" fmla="*/ 0 h 158"/>
                      <a:gd name="T2" fmla="*/ 0 w 104"/>
                      <a:gd name="T3" fmla="*/ 0 h 158"/>
                      <a:gd name="T4" fmla="*/ 0 w 104"/>
                      <a:gd name="T5" fmla="*/ 0 h 158"/>
                      <a:gd name="T6" fmla="*/ 0 w 104"/>
                      <a:gd name="T7" fmla="*/ 0 h 158"/>
                      <a:gd name="T8" fmla="*/ 0 w 104"/>
                      <a:gd name="T9" fmla="*/ 0 h 158"/>
                      <a:gd name="T10" fmla="*/ 0 w 104"/>
                      <a:gd name="T11" fmla="*/ 0 h 158"/>
                      <a:gd name="T12" fmla="*/ 0 w 104"/>
                      <a:gd name="T13" fmla="*/ 0 h 158"/>
                      <a:gd name="T14" fmla="*/ 0 w 104"/>
                      <a:gd name="T15" fmla="*/ 0 h 158"/>
                      <a:gd name="T16" fmla="*/ 0 w 104"/>
                      <a:gd name="T17" fmla="*/ 0 h 158"/>
                      <a:gd name="T18" fmla="*/ 0 w 104"/>
                      <a:gd name="T19" fmla="*/ 0 h 158"/>
                      <a:gd name="T20" fmla="*/ 0 w 104"/>
                      <a:gd name="T21" fmla="*/ 0 h 158"/>
                      <a:gd name="T22" fmla="*/ 0 w 104"/>
                      <a:gd name="T23" fmla="*/ 0 h 158"/>
                      <a:gd name="T24" fmla="*/ 0 w 104"/>
                      <a:gd name="T25" fmla="*/ 0 h 158"/>
                      <a:gd name="T26" fmla="*/ 0 w 104"/>
                      <a:gd name="T27" fmla="*/ 0 h 158"/>
                      <a:gd name="T28" fmla="*/ 0 w 104"/>
                      <a:gd name="T29" fmla="*/ 0 h 158"/>
                      <a:gd name="T30" fmla="*/ 0 w 104"/>
                      <a:gd name="T31" fmla="*/ 0 h 158"/>
                      <a:gd name="T32" fmla="*/ 0 w 104"/>
                      <a:gd name="T33" fmla="*/ 0 h 158"/>
                      <a:gd name="T34" fmla="*/ 0 w 104"/>
                      <a:gd name="T35" fmla="*/ 0 h 158"/>
                      <a:gd name="T36" fmla="*/ 0 w 104"/>
                      <a:gd name="T37" fmla="*/ 0 h 158"/>
                      <a:gd name="T38" fmla="*/ 0 w 104"/>
                      <a:gd name="T39" fmla="*/ 0 h 158"/>
                      <a:gd name="T40" fmla="*/ 0 w 104"/>
                      <a:gd name="T41" fmla="*/ 0 h 158"/>
                      <a:gd name="T42" fmla="*/ 0 w 104"/>
                      <a:gd name="T43" fmla="*/ 0 h 158"/>
                      <a:gd name="T44" fmla="*/ 0 w 104"/>
                      <a:gd name="T45" fmla="*/ 0 h 158"/>
                      <a:gd name="T46" fmla="*/ 0 w 104"/>
                      <a:gd name="T47" fmla="*/ 0 h 158"/>
                      <a:gd name="T48" fmla="*/ 0 w 104"/>
                      <a:gd name="T49" fmla="*/ 0 h 158"/>
                      <a:gd name="T50" fmla="*/ 0 w 104"/>
                      <a:gd name="T51" fmla="*/ 0 h 158"/>
                      <a:gd name="T52" fmla="*/ 0 w 104"/>
                      <a:gd name="T53" fmla="*/ 0 h 158"/>
                      <a:gd name="T54" fmla="*/ 0 w 104"/>
                      <a:gd name="T55" fmla="*/ 0 h 158"/>
                      <a:gd name="T56" fmla="*/ 0 w 104"/>
                      <a:gd name="T57" fmla="*/ 0 h 158"/>
                      <a:gd name="T58" fmla="*/ 0 w 104"/>
                      <a:gd name="T59" fmla="*/ 0 h 158"/>
                      <a:gd name="T60" fmla="*/ 0 w 104"/>
                      <a:gd name="T61" fmla="*/ 0 h 158"/>
                      <a:gd name="T62" fmla="*/ 0 w 104"/>
                      <a:gd name="T63" fmla="*/ 0 h 158"/>
                      <a:gd name="T64" fmla="*/ 0 w 104"/>
                      <a:gd name="T65" fmla="*/ 0 h 158"/>
                      <a:gd name="T66" fmla="*/ 0 w 104"/>
                      <a:gd name="T67" fmla="*/ 0 h 158"/>
                      <a:gd name="T68" fmla="*/ 0 w 104"/>
                      <a:gd name="T69" fmla="*/ 0 h 158"/>
                      <a:gd name="T70" fmla="*/ 0 w 104"/>
                      <a:gd name="T71" fmla="*/ 0 h 158"/>
                      <a:gd name="T72" fmla="*/ 0 w 104"/>
                      <a:gd name="T73" fmla="*/ 0 h 158"/>
                      <a:gd name="T74" fmla="*/ 0 w 104"/>
                      <a:gd name="T75" fmla="*/ 0 h 158"/>
                      <a:gd name="T76" fmla="*/ 0 w 104"/>
                      <a:gd name="T77" fmla="*/ 0 h 158"/>
                      <a:gd name="T78" fmla="*/ 0 w 104"/>
                      <a:gd name="T79" fmla="*/ 0 h 158"/>
                      <a:gd name="T80" fmla="*/ 0 w 104"/>
                      <a:gd name="T81" fmla="*/ 0 h 158"/>
                      <a:gd name="T82" fmla="*/ 0 w 104"/>
                      <a:gd name="T83" fmla="*/ 0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4"/>
                      <a:gd name="T127" fmla="*/ 0 h 158"/>
                      <a:gd name="T128" fmla="*/ 104 w 104"/>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4" h="158">
                        <a:moveTo>
                          <a:pt x="67" y="140"/>
                        </a:moveTo>
                        <a:lnTo>
                          <a:pt x="104" y="145"/>
                        </a:lnTo>
                        <a:lnTo>
                          <a:pt x="98" y="123"/>
                        </a:lnTo>
                        <a:lnTo>
                          <a:pt x="91" y="101"/>
                        </a:lnTo>
                        <a:lnTo>
                          <a:pt x="85" y="81"/>
                        </a:lnTo>
                        <a:lnTo>
                          <a:pt x="77" y="61"/>
                        </a:lnTo>
                        <a:lnTo>
                          <a:pt x="73" y="52"/>
                        </a:lnTo>
                        <a:lnTo>
                          <a:pt x="68" y="42"/>
                        </a:lnTo>
                        <a:lnTo>
                          <a:pt x="64" y="34"/>
                        </a:lnTo>
                        <a:lnTo>
                          <a:pt x="58" y="26"/>
                        </a:lnTo>
                        <a:lnTo>
                          <a:pt x="52" y="18"/>
                        </a:lnTo>
                        <a:lnTo>
                          <a:pt x="46" y="12"/>
                        </a:lnTo>
                        <a:lnTo>
                          <a:pt x="39" y="5"/>
                        </a:lnTo>
                        <a:lnTo>
                          <a:pt x="30" y="0"/>
                        </a:lnTo>
                        <a:lnTo>
                          <a:pt x="0" y="15"/>
                        </a:lnTo>
                        <a:lnTo>
                          <a:pt x="5" y="18"/>
                        </a:lnTo>
                        <a:lnTo>
                          <a:pt x="10" y="23"/>
                        </a:lnTo>
                        <a:lnTo>
                          <a:pt x="16" y="28"/>
                        </a:lnTo>
                        <a:lnTo>
                          <a:pt x="21" y="34"/>
                        </a:lnTo>
                        <a:lnTo>
                          <a:pt x="26" y="41"/>
                        </a:lnTo>
                        <a:lnTo>
                          <a:pt x="31" y="50"/>
                        </a:lnTo>
                        <a:lnTo>
                          <a:pt x="35" y="58"/>
                        </a:lnTo>
                        <a:lnTo>
                          <a:pt x="39" y="66"/>
                        </a:lnTo>
                        <a:lnTo>
                          <a:pt x="46" y="85"/>
                        </a:lnTo>
                        <a:lnTo>
                          <a:pt x="52" y="105"/>
                        </a:lnTo>
                        <a:lnTo>
                          <a:pt x="58" y="127"/>
                        </a:lnTo>
                        <a:lnTo>
                          <a:pt x="63" y="148"/>
                        </a:lnTo>
                        <a:lnTo>
                          <a:pt x="100" y="153"/>
                        </a:lnTo>
                        <a:lnTo>
                          <a:pt x="63" y="148"/>
                        </a:lnTo>
                        <a:lnTo>
                          <a:pt x="64" y="151"/>
                        </a:lnTo>
                        <a:lnTo>
                          <a:pt x="66" y="153"/>
                        </a:lnTo>
                        <a:lnTo>
                          <a:pt x="69" y="155"/>
                        </a:lnTo>
                        <a:lnTo>
                          <a:pt x="71" y="156"/>
                        </a:lnTo>
                        <a:lnTo>
                          <a:pt x="78" y="158"/>
                        </a:lnTo>
                        <a:lnTo>
                          <a:pt x="86" y="158"/>
                        </a:lnTo>
                        <a:lnTo>
                          <a:pt x="94" y="156"/>
                        </a:lnTo>
                        <a:lnTo>
                          <a:pt x="99" y="154"/>
                        </a:lnTo>
                        <a:lnTo>
                          <a:pt x="102" y="152"/>
                        </a:lnTo>
                        <a:lnTo>
                          <a:pt x="103" y="150"/>
                        </a:lnTo>
                        <a:lnTo>
                          <a:pt x="104" y="148"/>
                        </a:lnTo>
                        <a:lnTo>
                          <a:pt x="104" y="145"/>
                        </a:lnTo>
                        <a:lnTo>
                          <a:pt x="67" y="14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5" name="Freeform 1323"/>
                  <p:cNvSpPr>
                    <a:spLocks/>
                  </p:cNvSpPr>
                  <p:nvPr/>
                </p:nvSpPr>
                <p:spPr bwMode="auto">
                  <a:xfrm>
                    <a:off x="1711" y="2545"/>
                    <a:ext cx="9" cy="10"/>
                  </a:xfrm>
                  <a:custGeom>
                    <a:avLst/>
                    <a:gdLst>
                      <a:gd name="T0" fmla="*/ 0 w 120"/>
                      <a:gd name="T1" fmla="*/ 0 h 132"/>
                      <a:gd name="T2" fmla="*/ 0 w 120"/>
                      <a:gd name="T3" fmla="*/ 0 h 132"/>
                      <a:gd name="T4" fmla="*/ 0 w 120"/>
                      <a:gd name="T5" fmla="*/ 0 h 132"/>
                      <a:gd name="T6" fmla="*/ 0 w 120"/>
                      <a:gd name="T7" fmla="*/ 0 h 132"/>
                      <a:gd name="T8" fmla="*/ 0 w 120"/>
                      <a:gd name="T9" fmla="*/ 0 h 132"/>
                      <a:gd name="T10" fmla="*/ 0 w 120"/>
                      <a:gd name="T11" fmla="*/ 0 h 132"/>
                      <a:gd name="T12" fmla="*/ 0 w 120"/>
                      <a:gd name="T13" fmla="*/ 0 h 132"/>
                      <a:gd name="T14" fmla="*/ 0 w 120"/>
                      <a:gd name="T15" fmla="*/ 0 h 132"/>
                      <a:gd name="T16" fmla="*/ 0 w 120"/>
                      <a:gd name="T17" fmla="*/ 0 h 132"/>
                      <a:gd name="T18" fmla="*/ 0 w 120"/>
                      <a:gd name="T19" fmla="*/ 0 h 132"/>
                      <a:gd name="T20" fmla="*/ 0 w 120"/>
                      <a:gd name="T21" fmla="*/ 0 h 132"/>
                      <a:gd name="T22" fmla="*/ 0 w 120"/>
                      <a:gd name="T23" fmla="*/ 0 h 132"/>
                      <a:gd name="T24" fmla="*/ 0 w 120"/>
                      <a:gd name="T25" fmla="*/ 0 h 132"/>
                      <a:gd name="T26" fmla="*/ 0 w 120"/>
                      <a:gd name="T27" fmla="*/ 0 h 132"/>
                      <a:gd name="T28" fmla="*/ 0 w 120"/>
                      <a:gd name="T29" fmla="*/ 0 h 132"/>
                      <a:gd name="T30" fmla="*/ 0 w 120"/>
                      <a:gd name="T31" fmla="*/ 0 h 132"/>
                      <a:gd name="T32" fmla="*/ 0 w 120"/>
                      <a:gd name="T33" fmla="*/ 0 h 132"/>
                      <a:gd name="T34" fmla="*/ 0 w 120"/>
                      <a:gd name="T35" fmla="*/ 0 h 132"/>
                      <a:gd name="T36" fmla="*/ 0 w 120"/>
                      <a:gd name="T37" fmla="*/ 0 h 132"/>
                      <a:gd name="T38" fmla="*/ 0 w 120"/>
                      <a:gd name="T39" fmla="*/ 0 h 132"/>
                      <a:gd name="T40" fmla="*/ 0 w 120"/>
                      <a:gd name="T41" fmla="*/ 0 h 132"/>
                      <a:gd name="T42" fmla="*/ 0 w 120"/>
                      <a:gd name="T43" fmla="*/ 0 h 132"/>
                      <a:gd name="T44" fmla="*/ 0 w 120"/>
                      <a:gd name="T45" fmla="*/ 0 h 132"/>
                      <a:gd name="T46" fmla="*/ 0 w 120"/>
                      <a:gd name="T47" fmla="*/ 0 h 132"/>
                      <a:gd name="T48" fmla="*/ 0 w 120"/>
                      <a:gd name="T49" fmla="*/ 0 h 132"/>
                      <a:gd name="T50" fmla="*/ 0 w 120"/>
                      <a:gd name="T51" fmla="*/ 0 h 132"/>
                      <a:gd name="T52" fmla="*/ 0 w 120"/>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32"/>
                      <a:gd name="T83" fmla="*/ 120 w 120"/>
                      <a:gd name="T84" fmla="*/ 132 h 1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32">
                        <a:moveTo>
                          <a:pt x="116" y="132"/>
                        </a:moveTo>
                        <a:lnTo>
                          <a:pt x="120" y="127"/>
                        </a:lnTo>
                        <a:lnTo>
                          <a:pt x="110" y="108"/>
                        </a:lnTo>
                        <a:lnTo>
                          <a:pt x="99" y="88"/>
                        </a:lnTo>
                        <a:lnTo>
                          <a:pt x="87" y="70"/>
                        </a:lnTo>
                        <a:lnTo>
                          <a:pt x="73" y="54"/>
                        </a:lnTo>
                        <a:lnTo>
                          <a:pt x="66" y="46"/>
                        </a:lnTo>
                        <a:lnTo>
                          <a:pt x="58" y="38"/>
                        </a:lnTo>
                        <a:lnTo>
                          <a:pt x="50" y="30"/>
                        </a:lnTo>
                        <a:lnTo>
                          <a:pt x="41" y="23"/>
                        </a:lnTo>
                        <a:lnTo>
                          <a:pt x="32" y="16"/>
                        </a:lnTo>
                        <a:lnTo>
                          <a:pt x="23" y="10"/>
                        </a:lnTo>
                        <a:lnTo>
                          <a:pt x="12" y="5"/>
                        </a:lnTo>
                        <a:lnTo>
                          <a:pt x="0" y="0"/>
                        </a:lnTo>
                        <a:lnTo>
                          <a:pt x="11" y="18"/>
                        </a:lnTo>
                        <a:lnTo>
                          <a:pt x="18" y="20"/>
                        </a:lnTo>
                        <a:lnTo>
                          <a:pt x="26" y="24"/>
                        </a:lnTo>
                        <a:lnTo>
                          <a:pt x="33" y="28"/>
                        </a:lnTo>
                        <a:lnTo>
                          <a:pt x="40" y="33"/>
                        </a:lnTo>
                        <a:lnTo>
                          <a:pt x="47" y="39"/>
                        </a:lnTo>
                        <a:lnTo>
                          <a:pt x="54" y="46"/>
                        </a:lnTo>
                        <a:lnTo>
                          <a:pt x="61" y="53"/>
                        </a:lnTo>
                        <a:lnTo>
                          <a:pt x="67" y="60"/>
                        </a:lnTo>
                        <a:lnTo>
                          <a:pt x="81" y="76"/>
                        </a:lnTo>
                        <a:lnTo>
                          <a:pt x="93" y="93"/>
                        </a:lnTo>
                        <a:lnTo>
                          <a:pt x="104" y="113"/>
                        </a:lnTo>
                        <a:lnTo>
                          <a:pt x="116"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6" name="Freeform 1324"/>
                  <p:cNvSpPr>
                    <a:spLocks/>
                  </p:cNvSpPr>
                  <p:nvPr/>
                </p:nvSpPr>
                <p:spPr bwMode="auto">
                  <a:xfrm>
                    <a:off x="1718" y="2554"/>
                    <a:ext cx="4" cy="1"/>
                  </a:xfrm>
                  <a:custGeom>
                    <a:avLst/>
                    <a:gdLst>
                      <a:gd name="T0" fmla="*/ 0 w 42"/>
                      <a:gd name="T1" fmla="*/ 0 h 21"/>
                      <a:gd name="T2" fmla="*/ 0 w 42"/>
                      <a:gd name="T3" fmla="*/ 0 h 21"/>
                      <a:gd name="T4" fmla="*/ 0 w 42"/>
                      <a:gd name="T5" fmla="*/ 0 h 21"/>
                      <a:gd name="T6" fmla="*/ 0 w 42"/>
                      <a:gd name="T7" fmla="*/ 0 h 21"/>
                      <a:gd name="T8" fmla="*/ 0 w 42"/>
                      <a:gd name="T9" fmla="*/ 0 h 21"/>
                      <a:gd name="T10" fmla="*/ 0 w 42"/>
                      <a:gd name="T11" fmla="*/ 0 h 21"/>
                      <a:gd name="T12" fmla="*/ 0 w 42"/>
                      <a:gd name="T13" fmla="*/ 0 h 21"/>
                      <a:gd name="T14" fmla="*/ 0 w 42"/>
                      <a:gd name="T15" fmla="*/ 0 h 21"/>
                      <a:gd name="T16" fmla="*/ 0 w 42"/>
                      <a:gd name="T17" fmla="*/ 0 h 21"/>
                      <a:gd name="T18" fmla="*/ 0 w 42"/>
                      <a:gd name="T19" fmla="*/ 0 h 21"/>
                      <a:gd name="T20" fmla="*/ 0 w 42"/>
                      <a:gd name="T21" fmla="*/ 0 h 21"/>
                      <a:gd name="T22" fmla="*/ 0 w 42"/>
                      <a:gd name="T23" fmla="*/ 0 h 21"/>
                      <a:gd name="T24" fmla="*/ 0 w 42"/>
                      <a:gd name="T25" fmla="*/ 0 h 21"/>
                      <a:gd name="T26" fmla="*/ 0 w 42"/>
                      <a:gd name="T27" fmla="*/ 0 h 21"/>
                      <a:gd name="T28" fmla="*/ 0 w 42"/>
                      <a:gd name="T29" fmla="*/ 0 h 21"/>
                      <a:gd name="T30" fmla="*/ 0 w 42"/>
                      <a:gd name="T31" fmla="*/ 0 h 21"/>
                      <a:gd name="T32" fmla="*/ 0 w 42"/>
                      <a:gd name="T33" fmla="*/ 0 h 21"/>
                      <a:gd name="T34" fmla="*/ 0 w 42"/>
                      <a:gd name="T35" fmla="*/ 0 h 21"/>
                      <a:gd name="T36" fmla="*/ 0 w 42"/>
                      <a:gd name="T37" fmla="*/ 0 h 21"/>
                      <a:gd name="T38" fmla="*/ 0 w 42"/>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1"/>
                      <a:gd name="T62" fmla="*/ 42 w 42"/>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1">
                        <a:moveTo>
                          <a:pt x="3" y="14"/>
                        </a:moveTo>
                        <a:lnTo>
                          <a:pt x="5" y="6"/>
                        </a:lnTo>
                        <a:lnTo>
                          <a:pt x="0" y="10"/>
                        </a:lnTo>
                        <a:lnTo>
                          <a:pt x="35" y="21"/>
                        </a:lnTo>
                        <a:lnTo>
                          <a:pt x="39" y="16"/>
                        </a:lnTo>
                        <a:lnTo>
                          <a:pt x="41" y="8"/>
                        </a:lnTo>
                        <a:lnTo>
                          <a:pt x="39" y="16"/>
                        </a:lnTo>
                        <a:lnTo>
                          <a:pt x="41" y="14"/>
                        </a:lnTo>
                        <a:lnTo>
                          <a:pt x="42" y="12"/>
                        </a:lnTo>
                        <a:lnTo>
                          <a:pt x="42" y="10"/>
                        </a:lnTo>
                        <a:lnTo>
                          <a:pt x="41" y="7"/>
                        </a:lnTo>
                        <a:lnTo>
                          <a:pt x="38" y="4"/>
                        </a:lnTo>
                        <a:lnTo>
                          <a:pt x="32" y="1"/>
                        </a:lnTo>
                        <a:lnTo>
                          <a:pt x="25" y="0"/>
                        </a:lnTo>
                        <a:lnTo>
                          <a:pt x="18" y="0"/>
                        </a:lnTo>
                        <a:lnTo>
                          <a:pt x="14" y="1"/>
                        </a:lnTo>
                        <a:lnTo>
                          <a:pt x="11" y="2"/>
                        </a:lnTo>
                        <a:lnTo>
                          <a:pt x="8" y="3"/>
                        </a:lnTo>
                        <a:lnTo>
                          <a:pt x="5" y="6"/>
                        </a:lnTo>
                        <a:lnTo>
                          <a:pt x="3"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7" name="Freeform 1325"/>
                  <p:cNvSpPr>
                    <a:spLocks/>
                  </p:cNvSpPr>
                  <p:nvPr/>
                </p:nvSpPr>
                <p:spPr bwMode="auto">
                  <a:xfrm>
                    <a:off x="1709" y="2544"/>
                    <a:ext cx="13" cy="11"/>
                  </a:xfrm>
                  <a:custGeom>
                    <a:avLst/>
                    <a:gdLst>
                      <a:gd name="T0" fmla="*/ 0 w 159"/>
                      <a:gd name="T1" fmla="*/ 0 h 142"/>
                      <a:gd name="T2" fmla="*/ 0 w 159"/>
                      <a:gd name="T3" fmla="*/ 0 h 142"/>
                      <a:gd name="T4" fmla="*/ 0 w 159"/>
                      <a:gd name="T5" fmla="*/ 0 h 142"/>
                      <a:gd name="T6" fmla="*/ 0 w 159"/>
                      <a:gd name="T7" fmla="*/ 0 h 142"/>
                      <a:gd name="T8" fmla="*/ 0 w 159"/>
                      <a:gd name="T9" fmla="*/ 0 h 142"/>
                      <a:gd name="T10" fmla="*/ 0 w 159"/>
                      <a:gd name="T11" fmla="*/ 0 h 142"/>
                      <a:gd name="T12" fmla="*/ 0 w 159"/>
                      <a:gd name="T13" fmla="*/ 0 h 142"/>
                      <a:gd name="T14" fmla="*/ 0 w 159"/>
                      <a:gd name="T15" fmla="*/ 0 h 142"/>
                      <a:gd name="T16" fmla="*/ 0 w 159"/>
                      <a:gd name="T17" fmla="*/ 0 h 142"/>
                      <a:gd name="T18" fmla="*/ 0 w 159"/>
                      <a:gd name="T19" fmla="*/ 0 h 142"/>
                      <a:gd name="T20" fmla="*/ 0 w 159"/>
                      <a:gd name="T21" fmla="*/ 0 h 142"/>
                      <a:gd name="T22" fmla="*/ 0 w 159"/>
                      <a:gd name="T23" fmla="*/ 0 h 142"/>
                      <a:gd name="T24" fmla="*/ 0 w 159"/>
                      <a:gd name="T25" fmla="*/ 0 h 142"/>
                      <a:gd name="T26" fmla="*/ 0 w 159"/>
                      <a:gd name="T27" fmla="*/ 0 h 142"/>
                      <a:gd name="T28" fmla="*/ 0 w 159"/>
                      <a:gd name="T29" fmla="*/ 0 h 142"/>
                      <a:gd name="T30" fmla="*/ 0 w 159"/>
                      <a:gd name="T31" fmla="*/ 0 h 142"/>
                      <a:gd name="T32" fmla="*/ 0 w 159"/>
                      <a:gd name="T33" fmla="*/ 0 h 142"/>
                      <a:gd name="T34" fmla="*/ 0 w 159"/>
                      <a:gd name="T35" fmla="*/ 0 h 142"/>
                      <a:gd name="T36" fmla="*/ 0 w 159"/>
                      <a:gd name="T37" fmla="*/ 0 h 142"/>
                      <a:gd name="T38" fmla="*/ 0 w 159"/>
                      <a:gd name="T39" fmla="*/ 0 h 142"/>
                      <a:gd name="T40" fmla="*/ 0 w 159"/>
                      <a:gd name="T41" fmla="*/ 0 h 142"/>
                      <a:gd name="T42" fmla="*/ 0 w 159"/>
                      <a:gd name="T43" fmla="*/ 0 h 142"/>
                      <a:gd name="T44" fmla="*/ 0 w 159"/>
                      <a:gd name="T45" fmla="*/ 0 h 142"/>
                      <a:gd name="T46" fmla="*/ 0 w 159"/>
                      <a:gd name="T47" fmla="*/ 0 h 142"/>
                      <a:gd name="T48" fmla="*/ 0 w 159"/>
                      <a:gd name="T49" fmla="*/ 0 h 142"/>
                      <a:gd name="T50" fmla="*/ 0 w 159"/>
                      <a:gd name="T51" fmla="*/ 0 h 142"/>
                      <a:gd name="T52" fmla="*/ 0 w 159"/>
                      <a:gd name="T53" fmla="*/ 0 h 142"/>
                      <a:gd name="T54" fmla="*/ 0 w 159"/>
                      <a:gd name="T55" fmla="*/ 0 h 142"/>
                      <a:gd name="T56" fmla="*/ 0 w 159"/>
                      <a:gd name="T57" fmla="*/ 0 h 142"/>
                      <a:gd name="T58" fmla="*/ 0 w 159"/>
                      <a:gd name="T59" fmla="*/ 0 h 142"/>
                      <a:gd name="T60" fmla="*/ 0 w 159"/>
                      <a:gd name="T61" fmla="*/ 0 h 142"/>
                      <a:gd name="T62" fmla="*/ 0 w 159"/>
                      <a:gd name="T63" fmla="*/ 0 h 142"/>
                      <a:gd name="T64" fmla="*/ 0 w 159"/>
                      <a:gd name="T65" fmla="*/ 0 h 142"/>
                      <a:gd name="T66" fmla="*/ 0 w 159"/>
                      <a:gd name="T67" fmla="*/ 0 h 142"/>
                      <a:gd name="T68" fmla="*/ 0 w 159"/>
                      <a:gd name="T69" fmla="*/ 0 h 142"/>
                      <a:gd name="T70" fmla="*/ 0 w 159"/>
                      <a:gd name="T71" fmla="*/ 0 h 142"/>
                      <a:gd name="T72" fmla="*/ 0 w 159"/>
                      <a:gd name="T73" fmla="*/ 0 h 142"/>
                      <a:gd name="T74" fmla="*/ 0 w 159"/>
                      <a:gd name="T75" fmla="*/ 0 h 142"/>
                      <a:gd name="T76" fmla="*/ 0 w 159"/>
                      <a:gd name="T77" fmla="*/ 0 h 142"/>
                      <a:gd name="T78" fmla="*/ 0 w 159"/>
                      <a:gd name="T79" fmla="*/ 0 h 142"/>
                      <a:gd name="T80" fmla="*/ 0 w 159"/>
                      <a:gd name="T81" fmla="*/ 0 h 142"/>
                      <a:gd name="T82" fmla="*/ 0 w 159"/>
                      <a:gd name="T83" fmla="*/ 0 h 142"/>
                      <a:gd name="T84" fmla="*/ 0 w 159"/>
                      <a:gd name="T85" fmla="*/ 0 h 142"/>
                      <a:gd name="T86" fmla="*/ 0 w 159"/>
                      <a:gd name="T87" fmla="*/ 0 h 1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9"/>
                      <a:gd name="T133" fmla="*/ 0 h 142"/>
                      <a:gd name="T134" fmla="*/ 159 w 159"/>
                      <a:gd name="T135" fmla="*/ 142 h 1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9" h="142">
                        <a:moveTo>
                          <a:pt x="41" y="9"/>
                        </a:moveTo>
                        <a:lnTo>
                          <a:pt x="8" y="20"/>
                        </a:lnTo>
                        <a:lnTo>
                          <a:pt x="18" y="25"/>
                        </a:lnTo>
                        <a:lnTo>
                          <a:pt x="28" y="30"/>
                        </a:lnTo>
                        <a:lnTo>
                          <a:pt x="37" y="36"/>
                        </a:lnTo>
                        <a:lnTo>
                          <a:pt x="45" y="42"/>
                        </a:lnTo>
                        <a:lnTo>
                          <a:pt x="53" y="48"/>
                        </a:lnTo>
                        <a:lnTo>
                          <a:pt x="61" y="56"/>
                        </a:lnTo>
                        <a:lnTo>
                          <a:pt x="68" y="63"/>
                        </a:lnTo>
                        <a:lnTo>
                          <a:pt x="75" y="70"/>
                        </a:lnTo>
                        <a:lnTo>
                          <a:pt x="88" y="87"/>
                        </a:lnTo>
                        <a:lnTo>
                          <a:pt x="100" y="104"/>
                        </a:lnTo>
                        <a:lnTo>
                          <a:pt x="111" y="123"/>
                        </a:lnTo>
                        <a:lnTo>
                          <a:pt x="121" y="142"/>
                        </a:lnTo>
                        <a:lnTo>
                          <a:pt x="159" y="136"/>
                        </a:lnTo>
                        <a:lnTo>
                          <a:pt x="149" y="116"/>
                        </a:lnTo>
                        <a:lnTo>
                          <a:pt x="138" y="96"/>
                        </a:lnTo>
                        <a:lnTo>
                          <a:pt x="126" y="78"/>
                        </a:lnTo>
                        <a:lnTo>
                          <a:pt x="112" y="61"/>
                        </a:lnTo>
                        <a:lnTo>
                          <a:pt x="104" y="52"/>
                        </a:lnTo>
                        <a:lnTo>
                          <a:pt x="96" y="43"/>
                        </a:lnTo>
                        <a:lnTo>
                          <a:pt x="86" y="36"/>
                        </a:lnTo>
                        <a:lnTo>
                          <a:pt x="77" y="28"/>
                        </a:lnTo>
                        <a:lnTo>
                          <a:pt x="67" y="21"/>
                        </a:lnTo>
                        <a:lnTo>
                          <a:pt x="57" y="15"/>
                        </a:lnTo>
                        <a:lnTo>
                          <a:pt x="46" y="9"/>
                        </a:lnTo>
                        <a:lnTo>
                          <a:pt x="34" y="3"/>
                        </a:lnTo>
                        <a:lnTo>
                          <a:pt x="1" y="15"/>
                        </a:lnTo>
                        <a:lnTo>
                          <a:pt x="34" y="3"/>
                        </a:lnTo>
                        <a:lnTo>
                          <a:pt x="30" y="1"/>
                        </a:lnTo>
                        <a:lnTo>
                          <a:pt x="26" y="1"/>
                        </a:lnTo>
                        <a:lnTo>
                          <a:pt x="21" y="0"/>
                        </a:lnTo>
                        <a:lnTo>
                          <a:pt x="17" y="1"/>
                        </a:lnTo>
                        <a:lnTo>
                          <a:pt x="10" y="2"/>
                        </a:lnTo>
                        <a:lnTo>
                          <a:pt x="5" y="5"/>
                        </a:lnTo>
                        <a:lnTo>
                          <a:pt x="3" y="7"/>
                        </a:lnTo>
                        <a:lnTo>
                          <a:pt x="1" y="9"/>
                        </a:lnTo>
                        <a:lnTo>
                          <a:pt x="0" y="11"/>
                        </a:lnTo>
                        <a:lnTo>
                          <a:pt x="0" y="13"/>
                        </a:lnTo>
                        <a:lnTo>
                          <a:pt x="1" y="15"/>
                        </a:lnTo>
                        <a:lnTo>
                          <a:pt x="2" y="17"/>
                        </a:lnTo>
                        <a:lnTo>
                          <a:pt x="5" y="19"/>
                        </a:lnTo>
                        <a:lnTo>
                          <a:pt x="8" y="20"/>
                        </a:lnTo>
                        <a:lnTo>
                          <a:pt x="41"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8" name="Freeform 1326"/>
                  <p:cNvSpPr>
                    <a:spLocks/>
                  </p:cNvSpPr>
                  <p:nvPr/>
                </p:nvSpPr>
                <p:spPr bwMode="auto">
                  <a:xfrm>
                    <a:off x="1709" y="2545"/>
                    <a:ext cx="4" cy="2"/>
                  </a:xfrm>
                  <a:custGeom>
                    <a:avLst/>
                    <a:gdLst>
                      <a:gd name="T0" fmla="*/ 0 w 50"/>
                      <a:gd name="T1" fmla="*/ 0 h 32"/>
                      <a:gd name="T2" fmla="*/ 0 w 50"/>
                      <a:gd name="T3" fmla="*/ 0 h 32"/>
                      <a:gd name="T4" fmla="*/ 0 w 50"/>
                      <a:gd name="T5" fmla="*/ 0 h 32"/>
                      <a:gd name="T6" fmla="*/ 0 w 50"/>
                      <a:gd name="T7" fmla="*/ 0 h 32"/>
                      <a:gd name="T8" fmla="*/ 0 w 50"/>
                      <a:gd name="T9" fmla="*/ 0 h 32"/>
                      <a:gd name="T10" fmla="*/ 0 w 50"/>
                      <a:gd name="T11" fmla="*/ 0 h 32"/>
                      <a:gd name="T12" fmla="*/ 0 w 50"/>
                      <a:gd name="T13" fmla="*/ 0 h 32"/>
                      <a:gd name="T14" fmla="*/ 0 w 50"/>
                      <a:gd name="T15" fmla="*/ 0 h 32"/>
                      <a:gd name="T16" fmla="*/ 0 w 50"/>
                      <a:gd name="T17" fmla="*/ 0 h 32"/>
                      <a:gd name="T18" fmla="*/ 0 w 50"/>
                      <a:gd name="T19" fmla="*/ 0 h 32"/>
                      <a:gd name="T20" fmla="*/ 0 w 50"/>
                      <a:gd name="T21" fmla="*/ 0 h 32"/>
                      <a:gd name="T22" fmla="*/ 0 w 50"/>
                      <a:gd name="T23" fmla="*/ 0 h 32"/>
                      <a:gd name="T24" fmla="*/ 0 w 50"/>
                      <a:gd name="T25" fmla="*/ 0 h 32"/>
                      <a:gd name="T26" fmla="*/ 0 w 50"/>
                      <a:gd name="T27" fmla="*/ 0 h 32"/>
                      <a:gd name="T28" fmla="*/ 0 w 50"/>
                      <a:gd name="T29" fmla="*/ 0 h 32"/>
                      <a:gd name="T30" fmla="*/ 0 w 50"/>
                      <a:gd name="T31" fmla="*/ 0 h 32"/>
                      <a:gd name="T32" fmla="*/ 0 w 50"/>
                      <a:gd name="T33" fmla="*/ 0 h 32"/>
                      <a:gd name="T34" fmla="*/ 0 w 50"/>
                      <a:gd name="T35" fmla="*/ 0 h 32"/>
                      <a:gd name="T36" fmla="*/ 0 w 50"/>
                      <a:gd name="T37" fmla="*/ 0 h 32"/>
                      <a:gd name="T38" fmla="*/ 0 w 50"/>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32"/>
                      <a:gd name="T62" fmla="*/ 50 w 5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32">
                        <a:moveTo>
                          <a:pt x="38" y="11"/>
                        </a:moveTo>
                        <a:lnTo>
                          <a:pt x="49" y="18"/>
                        </a:lnTo>
                        <a:lnTo>
                          <a:pt x="40" y="0"/>
                        </a:lnTo>
                        <a:lnTo>
                          <a:pt x="0" y="6"/>
                        </a:lnTo>
                        <a:lnTo>
                          <a:pt x="10" y="24"/>
                        </a:lnTo>
                        <a:lnTo>
                          <a:pt x="20" y="31"/>
                        </a:lnTo>
                        <a:lnTo>
                          <a:pt x="10" y="24"/>
                        </a:lnTo>
                        <a:lnTo>
                          <a:pt x="11" y="26"/>
                        </a:lnTo>
                        <a:lnTo>
                          <a:pt x="14" y="28"/>
                        </a:lnTo>
                        <a:lnTo>
                          <a:pt x="16" y="30"/>
                        </a:lnTo>
                        <a:lnTo>
                          <a:pt x="20" y="31"/>
                        </a:lnTo>
                        <a:lnTo>
                          <a:pt x="28" y="32"/>
                        </a:lnTo>
                        <a:lnTo>
                          <a:pt x="35" y="32"/>
                        </a:lnTo>
                        <a:lnTo>
                          <a:pt x="42" y="30"/>
                        </a:lnTo>
                        <a:lnTo>
                          <a:pt x="47" y="27"/>
                        </a:lnTo>
                        <a:lnTo>
                          <a:pt x="48" y="25"/>
                        </a:lnTo>
                        <a:lnTo>
                          <a:pt x="49" y="23"/>
                        </a:lnTo>
                        <a:lnTo>
                          <a:pt x="50" y="21"/>
                        </a:lnTo>
                        <a:lnTo>
                          <a:pt x="49" y="18"/>
                        </a:lnTo>
                        <a:lnTo>
                          <a:pt x="38"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09" name="Freeform 1327"/>
                  <p:cNvSpPr>
                    <a:spLocks/>
                  </p:cNvSpPr>
                  <p:nvPr/>
                </p:nvSpPr>
                <p:spPr bwMode="auto">
                  <a:xfrm>
                    <a:off x="1711" y="2546"/>
                    <a:ext cx="10" cy="10"/>
                  </a:xfrm>
                  <a:custGeom>
                    <a:avLst/>
                    <a:gdLst>
                      <a:gd name="T0" fmla="*/ 0 w 134"/>
                      <a:gd name="T1" fmla="*/ 0 h 135"/>
                      <a:gd name="T2" fmla="*/ 0 w 134"/>
                      <a:gd name="T3" fmla="*/ 0 h 135"/>
                      <a:gd name="T4" fmla="*/ 0 w 134"/>
                      <a:gd name="T5" fmla="*/ 0 h 135"/>
                      <a:gd name="T6" fmla="*/ 0 w 134"/>
                      <a:gd name="T7" fmla="*/ 0 h 135"/>
                      <a:gd name="T8" fmla="*/ 0 w 134"/>
                      <a:gd name="T9" fmla="*/ 0 h 135"/>
                      <a:gd name="T10" fmla="*/ 0 w 134"/>
                      <a:gd name="T11" fmla="*/ 0 h 135"/>
                      <a:gd name="T12" fmla="*/ 0 w 134"/>
                      <a:gd name="T13" fmla="*/ 0 h 135"/>
                      <a:gd name="T14" fmla="*/ 0 w 134"/>
                      <a:gd name="T15" fmla="*/ 0 h 135"/>
                      <a:gd name="T16" fmla="*/ 0 w 134"/>
                      <a:gd name="T17" fmla="*/ 0 h 135"/>
                      <a:gd name="T18" fmla="*/ 0 w 134"/>
                      <a:gd name="T19" fmla="*/ 0 h 135"/>
                      <a:gd name="T20" fmla="*/ 0 w 134"/>
                      <a:gd name="T21" fmla="*/ 0 h 135"/>
                      <a:gd name="T22" fmla="*/ 0 w 134"/>
                      <a:gd name="T23" fmla="*/ 0 h 135"/>
                      <a:gd name="T24" fmla="*/ 0 w 134"/>
                      <a:gd name="T25" fmla="*/ 0 h 135"/>
                      <a:gd name="T26" fmla="*/ 0 w 134"/>
                      <a:gd name="T27" fmla="*/ 0 h 135"/>
                      <a:gd name="T28" fmla="*/ 0 w 134"/>
                      <a:gd name="T29" fmla="*/ 0 h 135"/>
                      <a:gd name="T30" fmla="*/ 0 w 134"/>
                      <a:gd name="T31" fmla="*/ 0 h 135"/>
                      <a:gd name="T32" fmla="*/ 0 w 134"/>
                      <a:gd name="T33" fmla="*/ 0 h 135"/>
                      <a:gd name="T34" fmla="*/ 0 w 134"/>
                      <a:gd name="T35" fmla="*/ 0 h 135"/>
                      <a:gd name="T36" fmla="*/ 0 w 134"/>
                      <a:gd name="T37" fmla="*/ 0 h 135"/>
                      <a:gd name="T38" fmla="*/ 0 w 134"/>
                      <a:gd name="T39" fmla="*/ 0 h 135"/>
                      <a:gd name="T40" fmla="*/ 0 w 134"/>
                      <a:gd name="T41" fmla="*/ 0 h 135"/>
                      <a:gd name="T42" fmla="*/ 0 w 134"/>
                      <a:gd name="T43" fmla="*/ 0 h 135"/>
                      <a:gd name="T44" fmla="*/ 0 w 134"/>
                      <a:gd name="T45" fmla="*/ 0 h 135"/>
                      <a:gd name="T46" fmla="*/ 0 w 134"/>
                      <a:gd name="T47" fmla="*/ 0 h 135"/>
                      <a:gd name="T48" fmla="*/ 0 w 134"/>
                      <a:gd name="T49" fmla="*/ 0 h 135"/>
                      <a:gd name="T50" fmla="*/ 0 w 134"/>
                      <a:gd name="T51" fmla="*/ 0 h 135"/>
                      <a:gd name="T52" fmla="*/ 0 w 134"/>
                      <a:gd name="T53" fmla="*/ 0 h 135"/>
                      <a:gd name="T54" fmla="*/ 0 w 134"/>
                      <a:gd name="T55" fmla="*/ 0 h 135"/>
                      <a:gd name="T56" fmla="*/ 0 w 134"/>
                      <a:gd name="T57" fmla="*/ 0 h 135"/>
                      <a:gd name="T58" fmla="*/ 0 w 134"/>
                      <a:gd name="T59" fmla="*/ 0 h 135"/>
                      <a:gd name="T60" fmla="*/ 0 w 134"/>
                      <a:gd name="T61" fmla="*/ 0 h 135"/>
                      <a:gd name="T62" fmla="*/ 0 w 134"/>
                      <a:gd name="T63" fmla="*/ 0 h 135"/>
                      <a:gd name="T64" fmla="*/ 0 w 134"/>
                      <a:gd name="T65" fmla="*/ 0 h 135"/>
                      <a:gd name="T66" fmla="*/ 0 w 134"/>
                      <a:gd name="T67" fmla="*/ 0 h 135"/>
                      <a:gd name="T68" fmla="*/ 0 w 134"/>
                      <a:gd name="T69" fmla="*/ 0 h 135"/>
                      <a:gd name="T70" fmla="*/ 0 w 134"/>
                      <a:gd name="T71" fmla="*/ 0 h 135"/>
                      <a:gd name="T72" fmla="*/ 0 w 134"/>
                      <a:gd name="T73" fmla="*/ 0 h 135"/>
                      <a:gd name="T74" fmla="*/ 0 w 134"/>
                      <a:gd name="T75" fmla="*/ 0 h 135"/>
                      <a:gd name="T76" fmla="*/ 0 w 134"/>
                      <a:gd name="T77" fmla="*/ 0 h 135"/>
                      <a:gd name="T78" fmla="*/ 0 w 134"/>
                      <a:gd name="T79" fmla="*/ 0 h 135"/>
                      <a:gd name="T80" fmla="*/ 0 w 134"/>
                      <a:gd name="T81" fmla="*/ 0 h 135"/>
                      <a:gd name="T82" fmla="*/ 0 w 134"/>
                      <a:gd name="T83" fmla="*/ 0 h 1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4"/>
                      <a:gd name="T127" fmla="*/ 0 h 135"/>
                      <a:gd name="T128" fmla="*/ 134 w 134"/>
                      <a:gd name="T129" fmla="*/ 135 h 1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4" h="135">
                        <a:moveTo>
                          <a:pt x="97" y="118"/>
                        </a:moveTo>
                        <a:lnTo>
                          <a:pt x="133" y="120"/>
                        </a:lnTo>
                        <a:lnTo>
                          <a:pt x="122" y="101"/>
                        </a:lnTo>
                        <a:lnTo>
                          <a:pt x="111" y="82"/>
                        </a:lnTo>
                        <a:lnTo>
                          <a:pt x="98" y="64"/>
                        </a:lnTo>
                        <a:lnTo>
                          <a:pt x="85" y="47"/>
                        </a:lnTo>
                        <a:lnTo>
                          <a:pt x="78" y="39"/>
                        </a:lnTo>
                        <a:lnTo>
                          <a:pt x="70" y="32"/>
                        </a:lnTo>
                        <a:lnTo>
                          <a:pt x="63" y="24"/>
                        </a:lnTo>
                        <a:lnTo>
                          <a:pt x="55" y="18"/>
                        </a:lnTo>
                        <a:lnTo>
                          <a:pt x="47" y="13"/>
                        </a:lnTo>
                        <a:lnTo>
                          <a:pt x="38" y="8"/>
                        </a:lnTo>
                        <a:lnTo>
                          <a:pt x="29" y="3"/>
                        </a:lnTo>
                        <a:lnTo>
                          <a:pt x="18" y="0"/>
                        </a:lnTo>
                        <a:lnTo>
                          <a:pt x="0" y="20"/>
                        </a:lnTo>
                        <a:lnTo>
                          <a:pt x="6" y="22"/>
                        </a:lnTo>
                        <a:lnTo>
                          <a:pt x="11" y="24"/>
                        </a:lnTo>
                        <a:lnTo>
                          <a:pt x="17" y="27"/>
                        </a:lnTo>
                        <a:lnTo>
                          <a:pt x="23" y="33"/>
                        </a:lnTo>
                        <a:lnTo>
                          <a:pt x="30" y="38"/>
                        </a:lnTo>
                        <a:lnTo>
                          <a:pt x="36" y="43"/>
                        </a:lnTo>
                        <a:lnTo>
                          <a:pt x="42" y="50"/>
                        </a:lnTo>
                        <a:lnTo>
                          <a:pt x="48" y="56"/>
                        </a:lnTo>
                        <a:lnTo>
                          <a:pt x="61" y="72"/>
                        </a:lnTo>
                        <a:lnTo>
                          <a:pt x="72" y="89"/>
                        </a:lnTo>
                        <a:lnTo>
                          <a:pt x="85" y="108"/>
                        </a:lnTo>
                        <a:lnTo>
                          <a:pt x="96" y="127"/>
                        </a:lnTo>
                        <a:lnTo>
                          <a:pt x="132" y="129"/>
                        </a:lnTo>
                        <a:lnTo>
                          <a:pt x="96" y="127"/>
                        </a:lnTo>
                        <a:lnTo>
                          <a:pt x="98" y="129"/>
                        </a:lnTo>
                        <a:lnTo>
                          <a:pt x="100" y="131"/>
                        </a:lnTo>
                        <a:lnTo>
                          <a:pt x="103" y="133"/>
                        </a:lnTo>
                        <a:lnTo>
                          <a:pt x="106" y="134"/>
                        </a:lnTo>
                        <a:lnTo>
                          <a:pt x="113" y="135"/>
                        </a:lnTo>
                        <a:lnTo>
                          <a:pt x="121" y="134"/>
                        </a:lnTo>
                        <a:lnTo>
                          <a:pt x="127" y="132"/>
                        </a:lnTo>
                        <a:lnTo>
                          <a:pt x="132" y="129"/>
                        </a:lnTo>
                        <a:lnTo>
                          <a:pt x="134" y="127"/>
                        </a:lnTo>
                        <a:lnTo>
                          <a:pt x="134" y="125"/>
                        </a:lnTo>
                        <a:lnTo>
                          <a:pt x="134" y="123"/>
                        </a:lnTo>
                        <a:lnTo>
                          <a:pt x="133" y="120"/>
                        </a:lnTo>
                        <a:lnTo>
                          <a:pt x="97" y="11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0" name="Freeform 1328"/>
                  <p:cNvSpPr>
                    <a:spLocks/>
                  </p:cNvSpPr>
                  <p:nvPr/>
                </p:nvSpPr>
                <p:spPr bwMode="auto">
                  <a:xfrm>
                    <a:off x="1712" y="2544"/>
                    <a:ext cx="9" cy="10"/>
                  </a:xfrm>
                  <a:custGeom>
                    <a:avLst/>
                    <a:gdLst>
                      <a:gd name="T0" fmla="*/ 0 w 122"/>
                      <a:gd name="T1" fmla="*/ 0 h 132"/>
                      <a:gd name="T2" fmla="*/ 0 w 122"/>
                      <a:gd name="T3" fmla="*/ 0 h 132"/>
                      <a:gd name="T4" fmla="*/ 0 w 122"/>
                      <a:gd name="T5" fmla="*/ 0 h 132"/>
                      <a:gd name="T6" fmla="*/ 0 w 122"/>
                      <a:gd name="T7" fmla="*/ 0 h 132"/>
                      <a:gd name="T8" fmla="*/ 0 w 122"/>
                      <a:gd name="T9" fmla="*/ 0 h 132"/>
                      <a:gd name="T10" fmla="*/ 0 w 122"/>
                      <a:gd name="T11" fmla="*/ 0 h 132"/>
                      <a:gd name="T12" fmla="*/ 0 w 122"/>
                      <a:gd name="T13" fmla="*/ 0 h 132"/>
                      <a:gd name="T14" fmla="*/ 0 w 122"/>
                      <a:gd name="T15" fmla="*/ 0 h 132"/>
                      <a:gd name="T16" fmla="*/ 0 w 122"/>
                      <a:gd name="T17" fmla="*/ 0 h 132"/>
                      <a:gd name="T18" fmla="*/ 0 w 122"/>
                      <a:gd name="T19" fmla="*/ 0 h 132"/>
                      <a:gd name="T20" fmla="*/ 0 w 122"/>
                      <a:gd name="T21" fmla="*/ 0 h 132"/>
                      <a:gd name="T22" fmla="*/ 0 w 122"/>
                      <a:gd name="T23" fmla="*/ 0 h 132"/>
                      <a:gd name="T24" fmla="*/ 0 w 122"/>
                      <a:gd name="T25" fmla="*/ 0 h 132"/>
                      <a:gd name="T26" fmla="*/ 0 w 122"/>
                      <a:gd name="T27" fmla="*/ 0 h 132"/>
                      <a:gd name="T28" fmla="*/ 0 w 122"/>
                      <a:gd name="T29" fmla="*/ 0 h 132"/>
                      <a:gd name="T30" fmla="*/ 0 w 122"/>
                      <a:gd name="T31" fmla="*/ 0 h 132"/>
                      <a:gd name="T32" fmla="*/ 0 w 122"/>
                      <a:gd name="T33" fmla="*/ 0 h 132"/>
                      <a:gd name="T34" fmla="*/ 0 w 122"/>
                      <a:gd name="T35" fmla="*/ 0 h 132"/>
                      <a:gd name="T36" fmla="*/ 0 w 122"/>
                      <a:gd name="T37" fmla="*/ 0 h 132"/>
                      <a:gd name="T38" fmla="*/ 0 w 122"/>
                      <a:gd name="T39" fmla="*/ 0 h 132"/>
                      <a:gd name="T40" fmla="*/ 0 w 122"/>
                      <a:gd name="T41" fmla="*/ 0 h 132"/>
                      <a:gd name="T42" fmla="*/ 0 w 122"/>
                      <a:gd name="T43" fmla="*/ 0 h 132"/>
                      <a:gd name="T44" fmla="*/ 0 w 122"/>
                      <a:gd name="T45" fmla="*/ 0 h 132"/>
                      <a:gd name="T46" fmla="*/ 0 w 122"/>
                      <a:gd name="T47" fmla="*/ 0 h 132"/>
                      <a:gd name="T48" fmla="*/ 0 w 122"/>
                      <a:gd name="T49" fmla="*/ 0 h 132"/>
                      <a:gd name="T50" fmla="*/ 0 w 122"/>
                      <a:gd name="T51" fmla="*/ 0 h 132"/>
                      <a:gd name="T52" fmla="*/ 0 w 122"/>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132"/>
                      <a:gd name="T83" fmla="*/ 122 w 122"/>
                      <a:gd name="T84" fmla="*/ 132 h 1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132">
                        <a:moveTo>
                          <a:pt x="122" y="128"/>
                        </a:moveTo>
                        <a:lnTo>
                          <a:pt x="114" y="132"/>
                        </a:lnTo>
                        <a:lnTo>
                          <a:pt x="96" y="121"/>
                        </a:lnTo>
                        <a:lnTo>
                          <a:pt x="79" y="107"/>
                        </a:lnTo>
                        <a:lnTo>
                          <a:pt x="63" y="93"/>
                        </a:lnTo>
                        <a:lnTo>
                          <a:pt x="46" y="78"/>
                        </a:lnTo>
                        <a:lnTo>
                          <a:pt x="39" y="70"/>
                        </a:lnTo>
                        <a:lnTo>
                          <a:pt x="33" y="62"/>
                        </a:lnTo>
                        <a:lnTo>
                          <a:pt x="26" y="53"/>
                        </a:lnTo>
                        <a:lnTo>
                          <a:pt x="20" y="43"/>
                        </a:lnTo>
                        <a:lnTo>
                          <a:pt x="14" y="33"/>
                        </a:lnTo>
                        <a:lnTo>
                          <a:pt x="9" y="23"/>
                        </a:lnTo>
                        <a:lnTo>
                          <a:pt x="4" y="12"/>
                        </a:lnTo>
                        <a:lnTo>
                          <a:pt x="0" y="0"/>
                        </a:lnTo>
                        <a:lnTo>
                          <a:pt x="16" y="7"/>
                        </a:lnTo>
                        <a:lnTo>
                          <a:pt x="17" y="15"/>
                        </a:lnTo>
                        <a:lnTo>
                          <a:pt x="20" y="23"/>
                        </a:lnTo>
                        <a:lnTo>
                          <a:pt x="23" y="31"/>
                        </a:lnTo>
                        <a:lnTo>
                          <a:pt x="28" y="39"/>
                        </a:lnTo>
                        <a:lnTo>
                          <a:pt x="33" y="46"/>
                        </a:lnTo>
                        <a:lnTo>
                          <a:pt x="39" y="55"/>
                        </a:lnTo>
                        <a:lnTo>
                          <a:pt x="45" y="63"/>
                        </a:lnTo>
                        <a:lnTo>
                          <a:pt x="52" y="71"/>
                        </a:lnTo>
                        <a:lnTo>
                          <a:pt x="69" y="86"/>
                        </a:lnTo>
                        <a:lnTo>
                          <a:pt x="86" y="100"/>
                        </a:lnTo>
                        <a:lnTo>
                          <a:pt x="104" y="114"/>
                        </a:lnTo>
                        <a:lnTo>
                          <a:pt x="122"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1" name="Freeform 1329"/>
                  <p:cNvSpPr>
                    <a:spLocks/>
                  </p:cNvSpPr>
                  <p:nvPr/>
                </p:nvSpPr>
                <p:spPr bwMode="auto">
                  <a:xfrm>
                    <a:off x="1719" y="2553"/>
                    <a:ext cx="4" cy="2"/>
                  </a:xfrm>
                  <a:custGeom>
                    <a:avLst/>
                    <a:gdLst>
                      <a:gd name="T0" fmla="*/ 0 w 44"/>
                      <a:gd name="T1" fmla="*/ 0 h 24"/>
                      <a:gd name="T2" fmla="*/ 0 w 44"/>
                      <a:gd name="T3" fmla="*/ 0 h 24"/>
                      <a:gd name="T4" fmla="*/ 0 w 44"/>
                      <a:gd name="T5" fmla="*/ 0 h 24"/>
                      <a:gd name="T6" fmla="*/ 0 w 44"/>
                      <a:gd name="T7" fmla="*/ 0 h 24"/>
                      <a:gd name="T8" fmla="*/ 0 w 44"/>
                      <a:gd name="T9" fmla="*/ 0 h 24"/>
                      <a:gd name="T10" fmla="*/ 0 w 44"/>
                      <a:gd name="T11" fmla="*/ 0 h 24"/>
                      <a:gd name="T12" fmla="*/ 0 w 44"/>
                      <a:gd name="T13" fmla="*/ 0 h 24"/>
                      <a:gd name="T14" fmla="*/ 0 w 44"/>
                      <a:gd name="T15" fmla="*/ 0 h 24"/>
                      <a:gd name="T16" fmla="*/ 0 w 44"/>
                      <a:gd name="T17" fmla="*/ 0 h 24"/>
                      <a:gd name="T18" fmla="*/ 0 w 44"/>
                      <a:gd name="T19" fmla="*/ 0 h 24"/>
                      <a:gd name="T20" fmla="*/ 0 w 44"/>
                      <a:gd name="T21" fmla="*/ 0 h 24"/>
                      <a:gd name="T22" fmla="*/ 0 w 44"/>
                      <a:gd name="T23" fmla="*/ 0 h 24"/>
                      <a:gd name="T24" fmla="*/ 0 w 44"/>
                      <a:gd name="T25" fmla="*/ 0 h 24"/>
                      <a:gd name="T26" fmla="*/ 0 w 44"/>
                      <a:gd name="T27" fmla="*/ 0 h 24"/>
                      <a:gd name="T28" fmla="*/ 0 w 44"/>
                      <a:gd name="T29" fmla="*/ 0 h 24"/>
                      <a:gd name="T30" fmla="*/ 0 w 44"/>
                      <a:gd name="T31" fmla="*/ 0 h 24"/>
                      <a:gd name="T32" fmla="*/ 0 w 44"/>
                      <a:gd name="T33" fmla="*/ 0 h 24"/>
                      <a:gd name="T34" fmla="*/ 0 w 44"/>
                      <a:gd name="T35" fmla="*/ 0 h 24"/>
                      <a:gd name="T36" fmla="*/ 0 w 44"/>
                      <a:gd name="T37" fmla="*/ 0 h 24"/>
                      <a:gd name="T38" fmla="*/ 0 w 44"/>
                      <a:gd name="T39" fmla="*/ 0 h 24"/>
                      <a:gd name="T40" fmla="*/ 0 w 44"/>
                      <a:gd name="T41" fmla="*/ 0 h 24"/>
                      <a:gd name="T42" fmla="*/ 0 w 44"/>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4"/>
                      <a:gd name="T68" fmla="*/ 44 w 44"/>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4">
                        <a:moveTo>
                          <a:pt x="6" y="20"/>
                        </a:moveTo>
                        <a:lnTo>
                          <a:pt x="35" y="20"/>
                        </a:lnTo>
                        <a:lnTo>
                          <a:pt x="44" y="15"/>
                        </a:lnTo>
                        <a:lnTo>
                          <a:pt x="13" y="0"/>
                        </a:lnTo>
                        <a:lnTo>
                          <a:pt x="6" y="5"/>
                        </a:lnTo>
                        <a:lnTo>
                          <a:pt x="35" y="5"/>
                        </a:lnTo>
                        <a:lnTo>
                          <a:pt x="6" y="5"/>
                        </a:lnTo>
                        <a:lnTo>
                          <a:pt x="3" y="7"/>
                        </a:lnTo>
                        <a:lnTo>
                          <a:pt x="1" y="9"/>
                        </a:lnTo>
                        <a:lnTo>
                          <a:pt x="0" y="11"/>
                        </a:lnTo>
                        <a:lnTo>
                          <a:pt x="0" y="13"/>
                        </a:lnTo>
                        <a:lnTo>
                          <a:pt x="1" y="15"/>
                        </a:lnTo>
                        <a:lnTo>
                          <a:pt x="2" y="17"/>
                        </a:lnTo>
                        <a:lnTo>
                          <a:pt x="4" y="19"/>
                        </a:lnTo>
                        <a:lnTo>
                          <a:pt x="7" y="21"/>
                        </a:lnTo>
                        <a:lnTo>
                          <a:pt x="13" y="23"/>
                        </a:lnTo>
                        <a:lnTo>
                          <a:pt x="20" y="24"/>
                        </a:lnTo>
                        <a:lnTo>
                          <a:pt x="24" y="24"/>
                        </a:lnTo>
                        <a:lnTo>
                          <a:pt x="28" y="23"/>
                        </a:lnTo>
                        <a:lnTo>
                          <a:pt x="31" y="22"/>
                        </a:lnTo>
                        <a:lnTo>
                          <a:pt x="35" y="20"/>
                        </a:lnTo>
                        <a:lnTo>
                          <a:pt x="6" y="2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2" name="Freeform 1330"/>
                  <p:cNvSpPr>
                    <a:spLocks/>
                  </p:cNvSpPr>
                  <p:nvPr/>
                </p:nvSpPr>
                <p:spPr bwMode="auto">
                  <a:xfrm>
                    <a:off x="1710" y="2543"/>
                    <a:ext cx="12" cy="12"/>
                  </a:xfrm>
                  <a:custGeom>
                    <a:avLst/>
                    <a:gdLst>
                      <a:gd name="T0" fmla="*/ 0 w 150"/>
                      <a:gd name="T1" fmla="*/ 0 h 150"/>
                      <a:gd name="T2" fmla="*/ 0 w 150"/>
                      <a:gd name="T3" fmla="*/ 0 h 150"/>
                      <a:gd name="T4" fmla="*/ 0 w 150"/>
                      <a:gd name="T5" fmla="*/ 0 h 150"/>
                      <a:gd name="T6" fmla="*/ 0 w 150"/>
                      <a:gd name="T7" fmla="*/ 0 h 150"/>
                      <a:gd name="T8" fmla="*/ 0 w 150"/>
                      <a:gd name="T9" fmla="*/ 0 h 150"/>
                      <a:gd name="T10" fmla="*/ 0 w 150"/>
                      <a:gd name="T11" fmla="*/ 0 h 150"/>
                      <a:gd name="T12" fmla="*/ 0 w 150"/>
                      <a:gd name="T13" fmla="*/ 0 h 150"/>
                      <a:gd name="T14" fmla="*/ 0 w 150"/>
                      <a:gd name="T15" fmla="*/ 0 h 150"/>
                      <a:gd name="T16" fmla="*/ 0 w 150"/>
                      <a:gd name="T17" fmla="*/ 0 h 150"/>
                      <a:gd name="T18" fmla="*/ 0 w 150"/>
                      <a:gd name="T19" fmla="*/ 0 h 150"/>
                      <a:gd name="T20" fmla="*/ 0 w 150"/>
                      <a:gd name="T21" fmla="*/ 0 h 150"/>
                      <a:gd name="T22" fmla="*/ 0 w 150"/>
                      <a:gd name="T23" fmla="*/ 0 h 150"/>
                      <a:gd name="T24" fmla="*/ 0 w 150"/>
                      <a:gd name="T25" fmla="*/ 0 h 150"/>
                      <a:gd name="T26" fmla="*/ 0 w 150"/>
                      <a:gd name="T27" fmla="*/ 0 h 150"/>
                      <a:gd name="T28" fmla="*/ 0 w 150"/>
                      <a:gd name="T29" fmla="*/ 0 h 150"/>
                      <a:gd name="T30" fmla="*/ 0 w 150"/>
                      <a:gd name="T31" fmla="*/ 0 h 150"/>
                      <a:gd name="T32" fmla="*/ 0 w 150"/>
                      <a:gd name="T33" fmla="*/ 0 h 150"/>
                      <a:gd name="T34" fmla="*/ 0 w 150"/>
                      <a:gd name="T35" fmla="*/ 0 h 150"/>
                      <a:gd name="T36" fmla="*/ 0 w 150"/>
                      <a:gd name="T37" fmla="*/ 0 h 150"/>
                      <a:gd name="T38" fmla="*/ 0 w 150"/>
                      <a:gd name="T39" fmla="*/ 0 h 150"/>
                      <a:gd name="T40" fmla="*/ 0 w 150"/>
                      <a:gd name="T41" fmla="*/ 0 h 150"/>
                      <a:gd name="T42" fmla="*/ 0 w 150"/>
                      <a:gd name="T43" fmla="*/ 0 h 150"/>
                      <a:gd name="T44" fmla="*/ 0 w 150"/>
                      <a:gd name="T45" fmla="*/ 0 h 150"/>
                      <a:gd name="T46" fmla="*/ 0 w 150"/>
                      <a:gd name="T47" fmla="*/ 0 h 150"/>
                      <a:gd name="T48" fmla="*/ 0 w 150"/>
                      <a:gd name="T49" fmla="*/ 0 h 150"/>
                      <a:gd name="T50" fmla="*/ 0 w 150"/>
                      <a:gd name="T51" fmla="*/ 0 h 150"/>
                      <a:gd name="T52" fmla="*/ 0 w 150"/>
                      <a:gd name="T53" fmla="*/ 0 h 150"/>
                      <a:gd name="T54" fmla="*/ 0 w 150"/>
                      <a:gd name="T55" fmla="*/ 0 h 150"/>
                      <a:gd name="T56" fmla="*/ 0 w 150"/>
                      <a:gd name="T57" fmla="*/ 0 h 150"/>
                      <a:gd name="T58" fmla="*/ 0 w 150"/>
                      <a:gd name="T59" fmla="*/ 0 h 150"/>
                      <a:gd name="T60" fmla="*/ 0 w 150"/>
                      <a:gd name="T61" fmla="*/ 0 h 150"/>
                      <a:gd name="T62" fmla="*/ 0 w 150"/>
                      <a:gd name="T63" fmla="*/ 0 h 150"/>
                      <a:gd name="T64" fmla="*/ 0 w 150"/>
                      <a:gd name="T65" fmla="*/ 0 h 150"/>
                      <a:gd name="T66" fmla="*/ 0 w 150"/>
                      <a:gd name="T67" fmla="*/ 0 h 150"/>
                      <a:gd name="T68" fmla="*/ 0 w 150"/>
                      <a:gd name="T69" fmla="*/ 0 h 150"/>
                      <a:gd name="T70" fmla="*/ 0 w 150"/>
                      <a:gd name="T71" fmla="*/ 0 h 150"/>
                      <a:gd name="T72" fmla="*/ 0 w 150"/>
                      <a:gd name="T73" fmla="*/ 0 h 150"/>
                      <a:gd name="T74" fmla="*/ 0 w 150"/>
                      <a:gd name="T75" fmla="*/ 0 h 150"/>
                      <a:gd name="T76" fmla="*/ 0 w 150"/>
                      <a:gd name="T77" fmla="*/ 0 h 150"/>
                      <a:gd name="T78" fmla="*/ 0 w 150"/>
                      <a:gd name="T79" fmla="*/ 0 h 150"/>
                      <a:gd name="T80" fmla="*/ 0 w 150"/>
                      <a:gd name="T81" fmla="*/ 0 h 150"/>
                      <a:gd name="T82" fmla="*/ 0 w 150"/>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0"/>
                      <a:gd name="T127" fmla="*/ 0 h 150"/>
                      <a:gd name="T128" fmla="*/ 150 w 150"/>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0" h="150">
                        <a:moveTo>
                          <a:pt x="33" y="1"/>
                        </a:moveTo>
                        <a:lnTo>
                          <a:pt x="1" y="13"/>
                        </a:lnTo>
                        <a:lnTo>
                          <a:pt x="5" y="24"/>
                        </a:lnTo>
                        <a:lnTo>
                          <a:pt x="11" y="36"/>
                        </a:lnTo>
                        <a:lnTo>
                          <a:pt x="16" y="46"/>
                        </a:lnTo>
                        <a:lnTo>
                          <a:pt x="22" y="56"/>
                        </a:lnTo>
                        <a:lnTo>
                          <a:pt x="29" y="67"/>
                        </a:lnTo>
                        <a:lnTo>
                          <a:pt x="35" y="76"/>
                        </a:lnTo>
                        <a:lnTo>
                          <a:pt x="42" y="85"/>
                        </a:lnTo>
                        <a:lnTo>
                          <a:pt x="50" y="94"/>
                        </a:lnTo>
                        <a:lnTo>
                          <a:pt x="66" y="109"/>
                        </a:lnTo>
                        <a:lnTo>
                          <a:pt x="84" y="124"/>
                        </a:lnTo>
                        <a:lnTo>
                          <a:pt x="102" y="138"/>
                        </a:lnTo>
                        <a:lnTo>
                          <a:pt x="121" y="150"/>
                        </a:lnTo>
                        <a:lnTo>
                          <a:pt x="150" y="135"/>
                        </a:lnTo>
                        <a:lnTo>
                          <a:pt x="133" y="123"/>
                        </a:lnTo>
                        <a:lnTo>
                          <a:pt x="116" y="111"/>
                        </a:lnTo>
                        <a:lnTo>
                          <a:pt x="101" y="98"/>
                        </a:lnTo>
                        <a:lnTo>
                          <a:pt x="86" y="83"/>
                        </a:lnTo>
                        <a:lnTo>
                          <a:pt x="78" y="76"/>
                        </a:lnTo>
                        <a:lnTo>
                          <a:pt x="72" y="68"/>
                        </a:lnTo>
                        <a:lnTo>
                          <a:pt x="66" y="59"/>
                        </a:lnTo>
                        <a:lnTo>
                          <a:pt x="60" y="49"/>
                        </a:lnTo>
                        <a:lnTo>
                          <a:pt x="54" y="40"/>
                        </a:lnTo>
                        <a:lnTo>
                          <a:pt x="49" y="30"/>
                        </a:lnTo>
                        <a:lnTo>
                          <a:pt x="45" y="20"/>
                        </a:lnTo>
                        <a:lnTo>
                          <a:pt x="41" y="8"/>
                        </a:lnTo>
                        <a:lnTo>
                          <a:pt x="10" y="20"/>
                        </a:lnTo>
                        <a:lnTo>
                          <a:pt x="41" y="8"/>
                        </a:lnTo>
                        <a:lnTo>
                          <a:pt x="39" y="6"/>
                        </a:lnTo>
                        <a:lnTo>
                          <a:pt x="37" y="4"/>
                        </a:lnTo>
                        <a:lnTo>
                          <a:pt x="35" y="2"/>
                        </a:lnTo>
                        <a:lnTo>
                          <a:pt x="32" y="1"/>
                        </a:lnTo>
                        <a:lnTo>
                          <a:pt x="25" y="0"/>
                        </a:lnTo>
                        <a:lnTo>
                          <a:pt x="18" y="0"/>
                        </a:lnTo>
                        <a:lnTo>
                          <a:pt x="11" y="1"/>
                        </a:lnTo>
                        <a:lnTo>
                          <a:pt x="4" y="4"/>
                        </a:lnTo>
                        <a:lnTo>
                          <a:pt x="2" y="6"/>
                        </a:lnTo>
                        <a:lnTo>
                          <a:pt x="1" y="8"/>
                        </a:lnTo>
                        <a:lnTo>
                          <a:pt x="0" y="10"/>
                        </a:lnTo>
                        <a:lnTo>
                          <a:pt x="1" y="13"/>
                        </a:lnTo>
                        <a:lnTo>
                          <a:pt x="33" y="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3" name="Freeform 1331"/>
                  <p:cNvSpPr>
                    <a:spLocks/>
                  </p:cNvSpPr>
                  <p:nvPr/>
                </p:nvSpPr>
                <p:spPr bwMode="auto">
                  <a:xfrm>
                    <a:off x="1711" y="2543"/>
                    <a:ext cx="4" cy="3"/>
                  </a:xfrm>
                  <a:custGeom>
                    <a:avLst/>
                    <a:gdLst>
                      <a:gd name="T0" fmla="*/ 0 w 47"/>
                      <a:gd name="T1" fmla="*/ 0 h 27"/>
                      <a:gd name="T2" fmla="*/ 0 w 47"/>
                      <a:gd name="T3" fmla="*/ 0 h 27"/>
                      <a:gd name="T4" fmla="*/ 0 w 47"/>
                      <a:gd name="T5" fmla="*/ 0 h 27"/>
                      <a:gd name="T6" fmla="*/ 0 w 47"/>
                      <a:gd name="T7" fmla="*/ 0 h 27"/>
                      <a:gd name="T8" fmla="*/ 0 w 47"/>
                      <a:gd name="T9" fmla="*/ 0 h 27"/>
                      <a:gd name="T10" fmla="*/ 0 w 47"/>
                      <a:gd name="T11" fmla="*/ 0 h 27"/>
                      <a:gd name="T12" fmla="*/ 0 w 47"/>
                      <a:gd name="T13" fmla="*/ 0 h 27"/>
                      <a:gd name="T14" fmla="*/ 0 w 47"/>
                      <a:gd name="T15" fmla="*/ 0 h 27"/>
                      <a:gd name="T16" fmla="*/ 0 w 47"/>
                      <a:gd name="T17" fmla="*/ 0 h 27"/>
                      <a:gd name="T18" fmla="*/ 0 w 47"/>
                      <a:gd name="T19" fmla="*/ 0 h 27"/>
                      <a:gd name="T20" fmla="*/ 0 w 47"/>
                      <a:gd name="T21" fmla="*/ 0 h 27"/>
                      <a:gd name="T22" fmla="*/ 0 w 47"/>
                      <a:gd name="T23" fmla="*/ 0 h 27"/>
                      <a:gd name="T24" fmla="*/ 0 w 47"/>
                      <a:gd name="T25" fmla="*/ 0 h 27"/>
                      <a:gd name="T26" fmla="*/ 0 w 47"/>
                      <a:gd name="T27" fmla="*/ 0 h 27"/>
                      <a:gd name="T28" fmla="*/ 0 w 47"/>
                      <a:gd name="T29" fmla="*/ 0 h 27"/>
                      <a:gd name="T30" fmla="*/ 0 w 47"/>
                      <a:gd name="T31" fmla="*/ 0 h 27"/>
                      <a:gd name="T32" fmla="*/ 0 w 47"/>
                      <a:gd name="T33" fmla="*/ 0 h 27"/>
                      <a:gd name="T34" fmla="*/ 0 w 47"/>
                      <a:gd name="T35" fmla="*/ 0 h 27"/>
                      <a:gd name="T36" fmla="*/ 0 w 47"/>
                      <a:gd name="T37" fmla="*/ 0 h 27"/>
                      <a:gd name="T38" fmla="*/ 0 w 47"/>
                      <a:gd name="T39" fmla="*/ 0 h 27"/>
                      <a:gd name="T40" fmla="*/ 0 w 47"/>
                      <a:gd name="T41" fmla="*/ 0 h 27"/>
                      <a:gd name="T42" fmla="*/ 0 w 47"/>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27"/>
                      <a:gd name="T68" fmla="*/ 47 w 47"/>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27">
                        <a:moveTo>
                          <a:pt x="46" y="15"/>
                        </a:moveTo>
                        <a:lnTo>
                          <a:pt x="38" y="7"/>
                        </a:lnTo>
                        <a:lnTo>
                          <a:pt x="23" y="0"/>
                        </a:lnTo>
                        <a:lnTo>
                          <a:pt x="0" y="19"/>
                        </a:lnTo>
                        <a:lnTo>
                          <a:pt x="15" y="25"/>
                        </a:lnTo>
                        <a:lnTo>
                          <a:pt x="7" y="16"/>
                        </a:lnTo>
                        <a:lnTo>
                          <a:pt x="15" y="25"/>
                        </a:lnTo>
                        <a:lnTo>
                          <a:pt x="19" y="26"/>
                        </a:lnTo>
                        <a:lnTo>
                          <a:pt x="23" y="27"/>
                        </a:lnTo>
                        <a:lnTo>
                          <a:pt x="27" y="27"/>
                        </a:lnTo>
                        <a:lnTo>
                          <a:pt x="31" y="27"/>
                        </a:lnTo>
                        <a:lnTo>
                          <a:pt x="37" y="25"/>
                        </a:lnTo>
                        <a:lnTo>
                          <a:pt x="43" y="22"/>
                        </a:lnTo>
                        <a:lnTo>
                          <a:pt x="45" y="20"/>
                        </a:lnTo>
                        <a:lnTo>
                          <a:pt x="46" y="18"/>
                        </a:lnTo>
                        <a:lnTo>
                          <a:pt x="47" y="16"/>
                        </a:lnTo>
                        <a:lnTo>
                          <a:pt x="47" y="14"/>
                        </a:lnTo>
                        <a:lnTo>
                          <a:pt x="46" y="12"/>
                        </a:lnTo>
                        <a:lnTo>
                          <a:pt x="44" y="10"/>
                        </a:lnTo>
                        <a:lnTo>
                          <a:pt x="42" y="8"/>
                        </a:lnTo>
                        <a:lnTo>
                          <a:pt x="38" y="7"/>
                        </a:lnTo>
                        <a:lnTo>
                          <a:pt x="46" y="1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4" name="Freeform 1332"/>
                  <p:cNvSpPr>
                    <a:spLocks/>
                  </p:cNvSpPr>
                  <p:nvPr/>
                </p:nvSpPr>
                <p:spPr bwMode="auto">
                  <a:xfrm>
                    <a:off x="1712" y="2545"/>
                    <a:ext cx="11" cy="10"/>
                  </a:xfrm>
                  <a:custGeom>
                    <a:avLst/>
                    <a:gdLst>
                      <a:gd name="T0" fmla="*/ 0 w 147"/>
                      <a:gd name="T1" fmla="*/ 0 h 133"/>
                      <a:gd name="T2" fmla="*/ 0 w 147"/>
                      <a:gd name="T3" fmla="*/ 0 h 133"/>
                      <a:gd name="T4" fmla="*/ 0 w 147"/>
                      <a:gd name="T5" fmla="*/ 0 h 133"/>
                      <a:gd name="T6" fmla="*/ 0 w 147"/>
                      <a:gd name="T7" fmla="*/ 0 h 133"/>
                      <a:gd name="T8" fmla="*/ 0 w 147"/>
                      <a:gd name="T9" fmla="*/ 0 h 133"/>
                      <a:gd name="T10" fmla="*/ 0 w 147"/>
                      <a:gd name="T11" fmla="*/ 0 h 133"/>
                      <a:gd name="T12" fmla="*/ 0 w 147"/>
                      <a:gd name="T13" fmla="*/ 0 h 133"/>
                      <a:gd name="T14" fmla="*/ 0 w 147"/>
                      <a:gd name="T15" fmla="*/ 0 h 133"/>
                      <a:gd name="T16" fmla="*/ 0 w 147"/>
                      <a:gd name="T17" fmla="*/ 0 h 133"/>
                      <a:gd name="T18" fmla="*/ 0 w 147"/>
                      <a:gd name="T19" fmla="*/ 0 h 133"/>
                      <a:gd name="T20" fmla="*/ 0 w 147"/>
                      <a:gd name="T21" fmla="*/ 0 h 133"/>
                      <a:gd name="T22" fmla="*/ 0 w 147"/>
                      <a:gd name="T23" fmla="*/ 0 h 133"/>
                      <a:gd name="T24" fmla="*/ 0 w 147"/>
                      <a:gd name="T25" fmla="*/ 0 h 133"/>
                      <a:gd name="T26" fmla="*/ 0 w 147"/>
                      <a:gd name="T27" fmla="*/ 0 h 133"/>
                      <a:gd name="T28" fmla="*/ 0 w 147"/>
                      <a:gd name="T29" fmla="*/ 0 h 133"/>
                      <a:gd name="T30" fmla="*/ 0 w 147"/>
                      <a:gd name="T31" fmla="*/ 0 h 133"/>
                      <a:gd name="T32" fmla="*/ 0 w 147"/>
                      <a:gd name="T33" fmla="*/ 0 h 133"/>
                      <a:gd name="T34" fmla="*/ 0 w 147"/>
                      <a:gd name="T35" fmla="*/ 0 h 133"/>
                      <a:gd name="T36" fmla="*/ 0 w 147"/>
                      <a:gd name="T37" fmla="*/ 0 h 133"/>
                      <a:gd name="T38" fmla="*/ 0 w 147"/>
                      <a:gd name="T39" fmla="*/ 0 h 133"/>
                      <a:gd name="T40" fmla="*/ 0 w 147"/>
                      <a:gd name="T41" fmla="*/ 0 h 133"/>
                      <a:gd name="T42" fmla="*/ 0 w 147"/>
                      <a:gd name="T43" fmla="*/ 0 h 133"/>
                      <a:gd name="T44" fmla="*/ 0 w 147"/>
                      <a:gd name="T45" fmla="*/ 0 h 133"/>
                      <a:gd name="T46" fmla="*/ 0 w 147"/>
                      <a:gd name="T47" fmla="*/ 0 h 133"/>
                      <a:gd name="T48" fmla="*/ 0 w 147"/>
                      <a:gd name="T49" fmla="*/ 0 h 133"/>
                      <a:gd name="T50" fmla="*/ 0 w 147"/>
                      <a:gd name="T51" fmla="*/ 0 h 133"/>
                      <a:gd name="T52" fmla="*/ 0 w 147"/>
                      <a:gd name="T53" fmla="*/ 0 h 133"/>
                      <a:gd name="T54" fmla="*/ 0 w 147"/>
                      <a:gd name="T55" fmla="*/ 0 h 133"/>
                      <a:gd name="T56" fmla="*/ 0 w 147"/>
                      <a:gd name="T57" fmla="*/ 0 h 133"/>
                      <a:gd name="T58" fmla="*/ 0 w 147"/>
                      <a:gd name="T59" fmla="*/ 0 h 133"/>
                      <a:gd name="T60" fmla="*/ 0 w 147"/>
                      <a:gd name="T61" fmla="*/ 0 h 133"/>
                      <a:gd name="T62" fmla="*/ 0 w 147"/>
                      <a:gd name="T63" fmla="*/ 0 h 133"/>
                      <a:gd name="T64" fmla="*/ 0 w 147"/>
                      <a:gd name="T65" fmla="*/ 0 h 133"/>
                      <a:gd name="T66" fmla="*/ 0 w 147"/>
                      <a:gd name="T67" fmla="*/ 0 h 133"/>
                      <a:gd name="T68" fmla="*/ 0 w 147"/>
                      <a:gd name="T69" fmla="*/ 0 h 133"/>
                      <a:gd name="T70" fmla="*/ 0 w 147"/>
                      <a:gd name="T71" fmla="*/ 0 h 133"/>
                      <a:gd name="T72" fmla="*/ 0 w 147"/>
                      <a:gd name="T73" fmla="*/ 0 h 133"/>
                      <a:gd name="T74" fmla="*/ 0 w 147"/>
                      <a:gd name="T75" fmla="*/ 0 h 133"/>
                      <a:gd name="T76" fmla="*/ 0 w 147"/>
                      <a:gd name="T77" fmla="*/ 0 h 133"/>
                      <a:gd name="T78" fmla="*/ 0 w 147"/>
                      <a:gd name="T79" fmla="*/ 0 h 133"/>
                      <a:gd name="T80" fmla="*/ 0 w 147"/>
                      <a:gd name="T81" fmla="*/ 0 h 133"/>
                      <a:gd name="T82" fmla="*/ 0 w 147"/>
                      <a:gd name="T83" fmla="*/ 0 h 133"/>
                      <a:gd name="T84" fmla="*/ 0 w 147"/>
                      <a:gd name="T85" fmla="*/ 0 h 133"/>
                      <a:gd name="T86" fmla="*/ 0 w 147"/>
                      <a:gd name="T87" fmla="*/ 0 h 1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133"/>
                      <a:gd name="T134" fmla="*/ 147 w 147"/>
                      <a:gd name="T135" fmla="*/ 133 h 1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133">
                        <a:moveTo>
                          <a:pt x="142" y="129"/>
                        </a:moveTo>
                        <a:lnTo>
                          <a:pt x="142" y="115"/>
                        </a:lnTo>
                        <a:lnTo>
                          <a:pt x="123" y="101"/>
                        </a:lnTo>
                        <a:lnTo>
                          <a:pt x="106" y="88"/>
                        </a:lnTo>
                        <a:lnTo>
                          <a:pt x="90" y="74"/>
                        </a:lnTo>
                        <a:lnTo>
                          <a:pt x="75" y="59"/>
                        </a:lnTo>
                        <a:lnTo>
                          <a:pt x="68" y="52"/>
                        </a:lnTo>
                        <a:lnTo>
                          <a:pt x="61" y="45"/>
                        </a:lnTo>
                        <a:lnTo>
                          <a:pt x="55" y="36"/>
                        </a:lnTo>
                        <a:lnTo>
                          <a:pt x="50" y="29"/>
                        </a:lnTo>
                        <a:lnTo>
                          <a:pt x="46" y="22"/>
                        </a:lnTo>
                        <a:lnTo>
                          <a:pt x="43" y="14"/>
                        </a:lnTo>
                        <a:lnTo>
                          <a:pt x="41" y="7"/>
                        </a:lnTo>
                        <a:lnTo>
                          <a:pt x="39" y="0"/>
                        </a:lnTo>
                        <a:lnTo>
                          <a:pt x="0" y="1"/>
                        </a:lnTo>
                        <a:lnTo>
                          <a:pt x="2" y="10"/>
                        </a:lnTo>
                        <a:lnTo>
                          <a:pt x="4" y="19"/>
                        </a:lnTo>
                        <a:lnTo>
                          <a:pt x="8" y="28"/>
                        </a:lnTo>
                        <a:lnTo>
                          <a:pt x="13" y="36"/>
                        </a:lnTo>
                        <a:lnTo>
                          <a:pt x="18" y="46"/>
                        </a:lnTo>
                        <a:lnTo>
                          <a:pt x="25" y="54"/>
                        </a:lnTo>
                        <a:lnTo>
                          <a:pt x="31" y="62"/>
                        </a:lnTo>
                        <a:lnTo>
                          <a:pt x="39" y="70"/>
                        </a:lnTo>
                        <a:lnTo>
                          <a:pt x="55" y="85"/>
                        </a:lnTo>
                        <a:lnTo>
                          <a:pt x="73" y="100"/>
                        </a:lnTo>
                        <a:lnTo>
                          <a:pt x="92" y="116"/>
                        </a:lnTo>
                        <a:lnTo>
                          <a:pt x="111" y="129"/>
                        </a:lnTo>
                        <a:lnTo>
                          <a:pt x="111" y="114"/>
                        </a:lnTo>
                        <a:lnTo>
                          <a:pt x="111" y="129"/>
                        </a:lnTo>
                        <a:lnTo>
                          <a:pt x="114" y="131"/>
                        </a:lnTo>
                        <a:lnTo>
                          <a:pt x="117" y="132"/>
                        </a:lnTo>
                        <a:lnTo>
                          <a:pt x="121" y="133"/>
                        </a:lnTo>
                        <a:lnTo>
                          <a:pt x="125" y="133"/>
                        </a:lnTo>
                        <a:lnTo>
                          <a:pt x="132" y="132"/>
                        </a:lnTo>
                        <a:lnTo>
                          <a:pt x="139" y="130"/>
                        </a:lnTo>
                        <a:lnTo>
                          <a:pt x="142" y="129"/>
                        </a:lnTo>
                        <a:lnTo>
                          <a:pt x="144" y="127"/>
                        </a:lnTo>
                        <a:lnTo>
                          <a:pt x="146" y="125"/>
                        </a:lnTo>
                        <a:lnTo>
                          <a:pt x="147" y="123"/>
                        </a:lnTo>
                        <a:lnTo>
                          <a:pt x="147" y="121"/>
                        </a:lnTo>
                        <a:lnTo>
                          <a:pt x="146" y="119"/>
                        </a:lnTo>
                        <a:lnTo>
                          <a:pt x="145" y="117"/>
                        </a:lnTo>
                        <a:lnTo>
                          <a:pt x="142" y="115"/>
                        </a:lnTo>
                        <a:lnTo>
                          <a:pt x="142" y="12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5" name="Freeform 1333"/>
                  <p:cNvSpPr>
                    <a:spLocks/>
                  </p:cNvSpPr>
                  <p:nvPr/>
                </p:nvSpPr>
                <p:spPr bwMode="auto">
                  <a:xfrm>
                    <a:off x="1708" y="2550"/>
                    <a:ext cx="14" cy="6"/>
                  </a:xfrm>
                  <a:custGeom>
                    <a:avLst/>
                    <a:gdLst>
                      <a:gd name="T0" fmla="*/ 0 w 174"/>
                      <a:gd name="T1" fmla="*/ 0 h 70"/>
                      <a:gd name="T2" fmla="*/ 0 w 174"/>
                      <a:gd name="T3" fmla="*/ 0 h 70"/>
                      <a:gd name="T4" fmla="*/ 0 w 174"/>
                      <a:gd name="T5" fmla="*/ 0 h 70"/>
                      <a:gd name="T6" fmla="*/ 0 w 174"/>
                      <a:gd name="T7" fmla="*/ 0 h 70"/>
                      <a:gd name="T8" fmla="*/ 0 w 174"/>
                      <a:gd name="T9" fmla="*/ 0 h 70"/>
                      <a:gd name="T10" fmla="*/ 0 w 174"/>
                      <a:gd name="T11" fmla="*/ 0 h 70"/>
                      <a:gd name="T12" fmla="*/ 0 w 174"/>
                      <a:gd name="T13" fmla="*/ 0 h 70"/>
                      <a:gd name="T14" fmla="*/ 0 w 174"/>
                      <a:gd name="T15" fmla="*/ 0 h 70"/>
                      <a:gd name="T16" fmla="*/ 0 w 174"/>
                      <a:gd name="T17" fmla="*/ 0 h 70"/>
                      <a:gd name="T18" fmla="*/ 0 w 174"/>
                      <a:gd name="T19" fmla="*/ 0 h 70"/>
                      <a:gd name="T20" fmla="*/ 0 w 174"/>
                      <a:gd name="T21" fmla="*/ 0 h 70"/>
                      <a:gd name="T22" fmla="*/ 0 w 174"/>
                      <a:gd name="T23" fmla="*/ 0 h 70"/>
                      <a:gd name="T24" fmla="*/ 0 w 174"/>
                      <a:gd name="T25" fmla="*/ 0 h 70"/>
                      <a:gd name="T26" fmla="*/ 0 w 174"/>
                      <a:gd name="T27" fmla="*/ 0 h 70"/>
                      <a:gd name="T28" fmla="*/ 0 w 174"/>
                      <a:gd name="T29" fmla="*/ 0 h 70"/>
                      <a:gd name="T30" fmla="*/ 0 w 174"/>
                      <a:gd name="T31" fmla="*/ 0 h 70"/>
                      <a:gd name="T32" fmla="*/ 0 w 174"/>
                      <a:gd name="T33" fmla="*/ 0 h 70"/>
                      <a:gd name="T34" fmla="*/ 0 w 174"/>
                      <a:gd name="T35" fmla="*/ 0 h 70"/>
                      <a:gd name="T36" fmla="*/ 0 w 174"/>
                      <a:gd name="T37" fmla="*/ 0 h 70"/>
                      <a:gd name="T38" fmla="*/ 0 w 174"/>
                      <a:gd name="T39" fmla="*/ 0 h 70"/>
                      <a:gd name="T40" fmla="*/ 0 w 174"/>
                      <a:gd name="T41" fmla="*/ 0 h 70"/>
                      <a:gd name="T42" fmla="*/ 0 w 174"/>
                      <a:gd name="T43" fmla="*/ 0 h 70"/>
                      <a:gd name="T44" fmla="*/ 0 w 174"/>
                      <a:gd name="T45" fmla="*/ 0 h 70"/>
                      <a:gd name="T46" fmla="*/ 0 w 174"/>
                      <a:gd name="T47" fmla="*/ 0 h 70"/>
                      <a:gd name="T48" fmla="*/ 0 w 174"/>
                      <a:gd name="T49" fmla="*/ 0 h 70"/>
                      <a:gd name="T50" fmla="*/ 0 w 174"/>
                      <a:gd name="T51" fmla="*/ 0 h 70"/>
                      <a:gd name="T52" fmla="*/ 0 w 174"/>
                      <a:gd name="T53" fmla="*/ 0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4"/>
                      <a:gd name="T82" fmla="*/ 0 h 70"/>
                      <a:gd name="T83" fmla="*/ 174 w 174"/>
                      <a:gd name="T84" fmla="*/ 70 h 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4" h="70">
                        <a:moveTo>
                          <a:pt x="174" y="62"/>
                        </a:moveTo>
                        <a:lnTo>
                          <a:pt x="170" y="70"/>
                        </a:lnTo>
                        <a:lnTo>
                          <a:pt x="148" y="68"/>
                        </a:lnTo>
                        <a:lnTo>
                          <a:pt x="126" y="64"/>
                        </a:lnTo>
                        <a:lnTo>
                          <a:pt x="103" y="60"/>
                        </a:lnTo>
                        <a:lnTo>
                          <a:pt x="81" y="54"/>
                        </a:lnTo>
                        <a:lnTo>
                          <a:pt x="70" y="50"/>
                        </a:lnTo>
                        <a:lnTo>
                          <a:pt x="59" y="46"/>
                        </a:lnTo>
                        <a:lnTo>
                          <a:pt x="49" y="41"/>
                        </a:lnTo>
                        <a:lnTo>
                          <a:pt x="39" y="35"/>
                        </a:lnTo>
                        <a:lnTo>
                          <a:pt x="28" y="28"/>
                        </a:lnTo>
                        <a:lnTo>
                          <a:pt x="18" y="22"/>
                        </a:lnTo>
                        <a:lnTo>
                          <a:pt x="9" y="14"/>
                        </a:lnTo>
                        <a:lnTo>
                          <a:pt x="0" y="6"/>
                        </a:lnTo>
                        <a:lnTo>
                          <a:pt x="14" y="0"/>
                        </a:lnTo>
                        <a:lnTo>
                          <a:pt x="19" y="6"/>
                        </a:lnTo>
                        <a:lnTo>
                          <a:pt x="26" y="12"/>
                        </a:lnTo>
                        <a:lnTo>
                          <a:pt x="33" y="17"/>
                        </a:lnTo>
                        <a:lnTo>
                          <a:pt x="42" y="23"/>
                        </a:lnTo>
                        <a:lnTo>
                          <a:pt x="51" y="27"/>
                        </a:lnTo>
                        <a:lnTo>
                          <a:pt x="61" y="32"/>
                        </a:lnTo>
                        <a:lnTo>
                          <a:pt x="71" y="36"/>
                        </a:lnTo>
                        <a:lnTo>
                          <a:pt x="82" y="41"/>
                        </a:lnTo>
                        <a:lnTo>
                          <a:pt x="104" y="48"/>
                        </a:lnTo>
                        <a:lnTo>
                          <a:pt x="128" y="54"/>
                        </a:lnTo>
                        <a:lnTo>
                          <a:pt x="151" y="59"/>
                        </a:lnTo>
                        <a:lnTo>
                          <a:pt x="174"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6" name="Freeform 1334"/>
                  <p:cNvSpPr>
                    <a:spLocks/>
                  </p:cNvSpPr>
                  <p:nvPr/>
                </p:nvSpPr>
                <p:spPr bwMode="auto">
                  <a:xfrm>
                    <a:off x="1720" y="2555"/>
                    <a:ext cx="3" cy="1"/>
                  </a:xfrm>
                  <a:custGeom>
                    <a:avLst/>
                    <a:gdLst>
                      <a:gd name="T0" fmla="*/ 0 w 43"/>
                      <a:gd name="T1" fmla="*/ 0 h 22"/>
                      <a:gd name="T2" fmla="*/ 0 w 43"/>
                      <a:gd name="T3" fmla="*/ 0 h 22"/>
                      <a:gd name="T4" fmla="*/ 0 w 43"/>
                      <a:gd name="T5" fmla="*/ 0 h 22"/>
                      <a:gd name="T6" fmla="*/ 0 w 43"/>
                      <a:gd name="T7" fmla="*/ 0 h 22"/>
                      <a:gd name="T8" fmla="*/ 0 w 43"/>
                      <a:gd name="T9" fmla="*/ 0 h 22"/>
                      <a:gd name="T10" fmla="*/ 0 w 43"/>
                      <a:gd name="T11" fmla="*/ 0 h 22"/>
                      <a:gd name="T12" fmla="*/ 0 w 43"/>
                      <a:gd name="T13" fmla="*/ 0 h 22"/>
                      <a:gd name="T14" fmla="*/ 0 w 43"/>
                      <a:gd name="T15" fmla="*/ 0 h 22"/>
                      <a:gd name="T16" fmla="*/ 0 w 43"/>
                      <a:gd name="T17" fmla="*/ 0 h 22"/>
                      <a:gd name="T18" fmla="*/ 0 w 43"/>
                      <a:gd name="T19" fmla="*/ 0 h 22"/>
                      <a:gd name="T20" fmla="*/ 0 w 43"/>
                      <a:gd name="T21" fmla="*/ 0 h 22"/>
                      <a:gd name="T22" fmla="*/ 0 w 43"/>
                      <a:gd name="T23" fmla="*/ 0 h 22"/>
                      <a:gd name="T24" fmla="*/ 0 w 43"/>
                      <a:gd name="T25" fmla="*/ 0 h 22"/>
                      <a:gd name="T26" fmla="*/ 0 w 43"/>
                      <a:gd name="T27" fmla="*/ 0 h 22"/>
                      <a:gd name="T28" fmla="*/ 0 w 43"/>
                      <a:gd name="T29" fmla="*/ 0 h 22"/>
                      <a:gd name="T30" fmla="*/ 0 w 43"/>
                      <a:gd name="T31" fmla="*/ 0 h 22"/>
                      <a:gd name="T32" fmla="*/ 0 w 43"/>
                      <a:gd name="T33" fmla="*/ 0 h 22"/>
                      <a:gd name="T34" fmla="*/ 0 w 43"/>
                      <a:gd name="T35" fmla="*/ 0 h 22"/>
                      <a:gd name="T36" fmla="*/ 0 w 43"/>
                      <a:gd name="T37" fmla="*/ 0 h 22"/>
                      <a:gd name="T38" fmla="*/ 0 w 43"/>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2"/>
                      <a:gd name="T62" fmla="*/ 43 w 43"/>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2">
                        <a:moveTo>
                          <a:pt x="17" y="22"/>
                        </a:moveTo>
                        <a:lnTo>
                          <a:pt x="40" y="13"/>
                        </a:lnTo>
                        <a:lnTo>
                          <a:pt x="43" y="5"/>
                        </a:lnTo>
                        <a:lnTo>
                          <a:pt x="3" y="1"/>
                        </a:lnTo>
                        <a:lnTo>
                          <a:pt x="0" y="8"/>
                        </a:lnTo>
                        <a:lnTo>
                          <a:pt x="22" y="0"/>
                        </a:lnTo>
                        <a:lnTo>
                          <a:pt x="0" y="8"/>
                        </a:lnTo>
                        <a:lnTo>
                          <a:pt x="0" y="11"/>
                        </a:lnTo>
                        <a:lnTo>
                          <a:pt x="0" y="13"/>
                        </a:lnTo>
                        <a:lnTo>
                          <a:pt x="1" y="15"/>
                        </a:lnTo>
                        <a:lnTo>
                          <a:pt x="3" y="17"/>
                        </a:lnTo>
                        <a:lnTo>
                          <a:pt x="8" y="20"/>
                        </a:lnTo>
                        <a:lnTo>
                          <a:pt x="15" y="22"/>
                        </a:lnTo>
                        <a:lnTo>
                          <a:pt x="23" y="22"/>
                        </a:lnTo>
                        <a:lnTo>
                          <a:pt x="30" y="20"/>
                        </a:lnTo>
                        <a:lnTo>
                          <a:pt x="34" y="19"/>
                        </a:lnTo>
                        <a:lnTo>
                          <a:pt x="36" y="18"/>
                        </a:lnTo>
                        <a:lnTo>
                          <a:pt x="38" y="16"/>
                        </a:lnTo>
                        <a:lnTo>
                          <a:pt x="40" y="13"/>
                        </a:lnTo>
                        <a:lnTo>
                          <a:pt x="17" y="2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7" name="Freeform 1335"/>
                  <p:cNvSpPr>
                    <a:spLocks/>
                  </p:cNvSpPr>
                  <p:nvPr/>
                </p:nvSpPr>
                <p:spPr bwMode="auto">
                  <a:xfrm>
                    <a:off x="1707" y="2550"/>
                    <a:ext cx="15" cy="6"/>
                  </a:xfrm>
                  <a:custGeom>
                    <a:avLst/>
                    <a:gdLst>
                      <a:gd name="T0" fmla="*/ 0 w 193"/>
                      <a:gd name="T1" fmla="*/ 0 h 86"/>
                      <a:gd name="T2" fmla="*/ 0 w 193"/>
                      <a:gd name="T3" fmla="*/ 0 h 86"/>
                      <a:gd name="T4" fmla="*/ 0 w 193"/>
                      <a:gd name="T5" fmla="*/ 0 h 86"/>
                      <a:gd name="T6" fmla="*/ 0 w 193"/>
                      <a:gd name="T7" fmla="*/ 0 h 86"/>
                      <a:gd name="T8" fmla="*/ 0 w 193"/>
                      <a:gd name="T9" fmla="*/ 0 h 86"/>
                      <a:gd name="T10" fmla="*/ 0 w 193"/>
                      <a:gd name="T11" fmla="*/ 0 h 86"/>
                      <a:gd name="T12" fmla="*/ 0 w 193"/>
                      <a:gd name="T13" fmla="*/ 0 h 86"/>
                      <a:gd name="T14" fmla="*/ 0 w 193"/>
                      <a:gd name="T15" fmla="*/ 0 h 86"/>
                      <a:gd name="T16" fmla="*/ 0 w 193"/>
                      <a:gd name="T17" fmla="*/ 0 h 86"/>
                      <a:gd name="T18" fmla="*/ 0 w 193"/>
                      <a:gd name="T19" fmla="*/ 0 h 86"/>
                      <a:gd name="T20" fmla="*/ 0 w 193"/>
                      <a:gd name="T21" fmla="*/ 0 h 86"/>
                      <a:gd name="T22" fmla="*/ 0 w 193"/>
                      <a:gd name="T23" fmla="*/ 0 h 86"/>
                      <a:gd name="T24" fmla="*/ 0 w 193"/>
                      <a:gd name="T25" fmla="*/ 0 h 86"/>
                      <a:gd name="T26" fmla="*/ 0 w 193"/>
                      <a:gd name="T27" fmla="*/ 0 h 86"/>
                      <a:gd name="T28" fmla="*/ 0 w 193"/>
                      <a:gd name="T29" fmla="*/ 0 h 86"/>
                      <a:gd name="T30" fmla="*/ 0 w 193"/>
                      <a:gd name="T31" fmla="*/ 0 h 86"/>
                      <a:gd name="T32" fmla="*/ 0 w 193"/>
                      <a:gd name="T33" fmla="*/ 0 h 86"/>
                      <a:gd name="T34" fmla="*/ 0 w 193"/>
                      <a:gd name="T35" fmla="*/ 0 h 86"/>
                      <a:gd name="T36" fmla="*/ 0 w 193"/>
                      <a:gd name="T37" fmla="*/ 0 h 86"/>
                      <a:gd name="T38" fmla="*/ 0 w 193"/>
                      <a:gd name="T39" fmla="*/ 0 h 86"/>
                      <a:gd name="T40" fmla="*/ 0 w 193"/>
                      <a:gd name="T41" fmla="*/ 0 h 86"/>
                      <a:gd name="T42" fmla="*/ 0 w 193"/>
                      <a:gd name="T43" fmla="*/ 0 h 86"/>
                      <a:gd name="T44" fmla="*/ 0 w 193"/>
                      <a:gd name="T45" fmla="*/ 0 h 86"/>
                      <a:gd name="T46" fmla="*/ 0 w 193"/>
                      <a:gd name="T47" fmla="*/ 0 h 86"/>
                      <a:gd name="T48" fmla="*/ 0 w 193"/>
                      <a:gd name="T49" fmla="*/ 0 h 86"/>
                      <a:gd name="T50" fmla="*/ 0 w 193"/>
                      <a:gd name="T51" fmla="*/ 0 h 86"/>
                      <a:gd name="T52" fmla="*/ 0 w 193"/>
                      <a:gd name="T53" fmla="*/ 0 h 86"/>
                      <a:gd name="T54" fmla="*/ 0 w 193"/>
                      <a:gd name="T55" fmla="*/ 0 h 86"/>
                      <a:gd name="T56" fmla="*/ 0 w 193"/>
                      <a:gd name="T57" fmla="*/ 0 h 86"/>
                      <a:gd name="T58" fmla="*/ 0 w 193"/>
                      <a:gd name="T59" fmla="*/ 0 h 86"/>
                      <a:gd name="T60" fmla="*/ 0 w 193"/>
                      <a:gd name="T61" fmla="*/ 0 h 86"/>
                      <a:gd name="T62" fmla="*/ 0 w 193"/>
                      <a:gd name="T63" fmla="*/ 0 h 86"/>
                      <a:gd name="T64" fmla="*/ 0 w 193"/>
                      <a:gd name="T65" fmla="*/ 0 h 86"/>
                      <a:gd name="T66" fmla="*/ 0 w 193"/>
                      <a:gd name="T67" fmla="*/ 0 h 86"/>
                      <a:gd name="T68" fmla="*/ 0 w 193"/>
                      <a:gd name="T69" fmla="*/ 0 h 86"/>
                      <a:gd name="T70" fmla="*/ 0 w 193"/>
                      <a:gd name="T71" fmla="*/ 0 h 86"/>
                      <a:gd name="T72" fmla="*/ 0 w 193"/>
                      <a:gd name="T73" fmla="*/ 0 h 86"/>
                      <a:gd name="T74" fmla="*/ 0 w 193"/>
                      <a:gd name="T75" fmla="*/ 0 h 86"/>
                      <a:gd name="T76" fmla="*/ 0 w 193"/>
                      <a:gd name="T77" fmla="*/ 0 h 86"/>
                      <a:gd name="T78" fmla="*/ 0 w 193"/>
                      <a:gd name="T79" fmla="*/ 0 h 86"/>
                      <a:gd name="T80" fmla="*/ 0 w 193"/>
                      <a:gd name="T81" fmla="*/ 0 h 86"/>
                      <a:gd name="T82" fmla="*/ 0 w 193"/>
                      <a:gd name="T83" fmla="*/ 0 h 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3"/>
                      <a:gd name="T127" fmla="*/ 0 h 86"/>
                      <a:gd name="T128" fmla="*/ 193 w 193"/>
                      <a:gd name="T129" fmla="*/ 86 h 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3" h="86">
                        <a:moveTo>
                          <a:pt x="8" y="2"/>
                        </a:moveTo>
                        <a:lnTo>
                          <a:pt x="3" y="16"/>
                        </a:lnTo>
                        <a:lnTo>
                          <a:pt x="12" y="25"/>
                        </a:lnTo>
                        <a:lnTo>
                          <a:pt x="22" y="33"/>
                        </a:lnTo>
                        <a:lnTo>
                          <a:pt x="33" y="41"/>
                        </a:lnTo>
                        <a:lnTo>
                          <a:pt x="44" y="48"/>
                        </a:lnTo>
                        <a:lnTo>
                          <a:pt x="55" y="54"/>
                        </a:lnTo>
                        <a:lnTo>
                          <a:pt x="67" y="60"/>
                        </a:lnTo>
                        <a:lnTo>
                          <a:pt x="79" y="64"/>
                        </a:lnTo>
                        <a:lnTo>
                          <a:pt x="91" y="69"/>
                        </a:lnTo>
                        <a:lnTo>
                          <a:pt x="115" y="75"/>
                        </a:lnTo>
                        <a:lnTo>
                          <a:pt x="140" y="80"/>
                        </a:lnTo>
                        <a:lnTo>
                          <a:pt x="164" y="83"/>
                        </a:lnTo>
                        <a:lnTo>
                          <a:pt x="188" y="86"/>
                        </a:lnTo>
                        <a:lnTo>
                          <a:pt x="193" y="64"/>
                        </a:lnTo>
                        <a:lnTo>
                          <a:pt x="173" y="62"/>
                        </a:lnTo>
                        <a:lnTo>
                          <a:pt x="152" y="59"/>
                        </a:lnTo>
                        <a:lnTo>
                          <a:pt x="132" y="55"/>
                        </a:lnTo>
                        <a:lnTo>
                          <a:pt x="110" y="49"/>
                        </a:lnTo>
                        <a:lnTo>
                          <a:pt x="101" y="46"/>
                        </a:lnTo>
                        <a:lnTo>
                          <a:pt x="91" y="41"/>
                        </a:lnTo>
                        <a:lnTo>
                          <a:pt x="82" y="37"/>
                        </a:lnTo>
                        <a:lnTo>
                          <a:pt x="73" y="32"/>
                        </a:lnTo>
                        <a:lnTo>
                          <a:pt x="64" y="26"/>
                        </a:lnTo>
                        <a:lnTo>
                          <a:pt x="54" y="20"/>
                        </a:lnTo>
                        <a:lnTo>
                          <a:pt x="46" y="13"/>
                        </a:lnTo>
                        <a:lnTo>
                          <a:pt x="38" y="6"/>
                        </a:lnTo>
                        <a:lnTo>
                          <a:pt x="33" y="20"/>
                        </a:lnTo>
                        <a:lnTo>
                          <a:pt x="38" y="6"/>
                        </a:lnTo>
                        <a:lnTo>
                          <a:pt x="35" y="3"/>
                        </a:lnTo>
                        <a:lnTo>
                          <a:pt x="32" y="2"/>
                        </a:lnTo>
                        <a:lnTo>
                          <a:pt x="29" y="1"/>
                        </a:lnTo>
                        <a:lnTo>
                          <a:pt x="25" y="0"/>
                        </a:lnTo>
                        <a:lnTo>
                          <a:pt x="18" y="0"/>
                        </a:lnTo>
                        <a:lnTo>
                          <a:pt x="11" y="1"/>
                        </a:lnTo>
                        <a:lnTo>
                          <a:pt x="5" y="4"/>
                        </a:lnTo>
                        <a:lnTo>
                          <a:pt x="1" y="7"/>
                        </a:lnTo>
                        <a:lnTo>
                          <a:pt x="0" y="10"/>
                        </a:lnTo>
                        <a:lnTo>
                          <a:pt x="0" y="12"/>
                        </a:lnTo>
                        <a:lnTo>
                          <a:pt x="1" y="14"/>
                        </a:lnTo>
                        <a:lnTo>
                          <a:pt x="3" y="16"/>
                        </a:lnTo>
                        <a:lnTo>
                          <a:pt x="8" y="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8" name="Freeform 1336"/>
                  <p:cNvSpPr>
                    <a:spLocks/>
                  </p:cNvSpPr>
                  <p:nvPr/>
                </p:nvSpPr>
                <p:spPr bwMode="auto">
                  <a:xfrm>
                    <a:off x="1707" y="2549"/>
                    <a:ext cx="4" cy="2"/>
                  </a:xfrm>
                  <a:custGeom>
                    <a:avLst/>
                    <a:gdLst>
                      <a:gd name="T0" fmla="*/ 0 w 46"/>
                      <a:gd name="T1" fmla="*/ 0 h 26"/>
                      <a:gd name="T2" fmla="*/ 0 w 46"/>
                      <a:gd name="T3" fmla="*/ 0 h 26"/>
                      <a:gd name="T4" fmla="*/ 0 w 46"/>
                      <a:gd name="T5" fmla="*/ 0 h 26"/>
                      <a:gd name="T6" fmla="*/ 0 w 46"/>
                      <a:gd name="T7" fmla="*/ 0 h 26"/>
                      <a:gd name="T8" fmla="*/ 0 w 46"/>
                      <a:gd name="T9" fmla="*/ 0 h 26"/>
                      <a:gd name="T10" fmla="*/ 0 w 46"/>
                      <a:gd name="T11" fmla="*/ 0 h 26"/>
                      <a:gd name="T12" fmla="*/ 0 w 46"/>
                      <a:gd name="T13" fmla="*/ 0 h 26"/>
                      <a:gd name="T14" fmla="*/ 0 w 46"/>
                      <a:gd name="T15" fmla="*/ 0 h 26"/>
                      <a:gd name="T16" fmla="*/ 0 w 46"/>
                      <a:gd name="T17" fmla="*/ 0 h 26"/>
                      <a:gd name="T18" fmla="*/ 0 w 46"/>
                      <a:gd name="T19" fmla="*/ 0 h 26"/>
                      <a:gd name="T20" fmla="*/ 0 w 46"/>
                      <a:gd name="T21" fmla="*/ 0 h 26"/>
                      <a:gd name="T22" fmla="*/ 0 w 46"/>
                      <a:gd name="T23" fmla="*/ 0 h 26"/>
                      <a:gd name="T24" fmla="*/ 0 w 46"/>
                      <a:gd name="T25" fmla="*/ 0 h 26"/>
                      <a:gd name="T26" fmla="*/ 0 w 46"/>
                      <a:gd name="T27" fmla="*/ 0 h 26"/>
                      <a:gd name="T28" fmla="*/ 0 w 46"/>
                      <a:gd name="T29" fmla="*/ 0 h 26"/>
                      <a:gd name="T30" fmla="*/ 0 w 46"/>
                      <a:gd name="T31" fmla="*/ 0 h 26"/>
                      <a:gd name="T32" fmla="*/ 0 w 46"/>
                      <a:gd name="T33" fmla="*/ 0 h 26"/>
                      <a:gd name="T34" fmla="*/ 0 w 46"/>
                      <a:gd name="T35" fmla="*/ 0 h 26"/>
                      <a:gd name="T36" fmla="*/ 0 w 46"/>
                      <a:gd name="T37" fmla="*/ 0 h 26"/>
                      <a:gd name="T38" fmla="*/ 0 w 46"/>
                      <a:gd name="T39" fmla="*/ 0 h 26"/>
                      <a:gd name="T40" fmla="*/ 0 w 46"/>
                      <a:gd name="T41" fmla="*/ 0 h 26"/>
                      <a:gd name="T42" fmla="*/ 0 w 4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26"/>
                      <a:gd name="T68" fmla="*/ 46 w 4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26">
                        <a:moveTo>
                          <a:pt x="44" y="7"/>
                        </a:moveTo>
                        <a:lnTo>
                          <a:pt x="14" y="2"/>
                        </a:lnTo>
                        <a:lnTo>
                          <a:pt x="0" y="8"/>
                        </a:lnTo>
                        <a:lnTo>
                          <a:pt x="25" y="26"/>
                        </a:lnTo>
                        <a:lnTo>
                          <a:pt x="38" y="20"/>
                        </a:lnTo>
                        <a:lnTo>
                          <a:pt x="8" y="15"/>
                        </a:lnTo>
                        <a:lnTo>
                          <a:pt x="38" y="20"/>
                        </a:lnTo>
                        <a:lnTo>
                          <a:pt x="42" y="18"/>
                        </a:lnTo>
                        <a:lnTo>
                          <a:pt x="44" y="16"/>
                        </a:lnTo>
                        <a:lnTo>
                          <a:pt x="46" y="14"/>
                        </a:lnTo>
                        <a:lnTo>
                          <a:pt x="46" y="12"/>
                        </a:lnTo>
                        <a:lnTo>
                          <a:pt x="46" y="10"/>
                        </a:lnTo>
                        <a:lnTo>
                          <a:pt x="45" y="8"/>
                        </a:lnTo>
                        <a:lnTo>
                          <a:pt x="44" y="6"/>
                        </a:lnTo>
                        <a:lnTo>
                          <a:pt x="42" y="4"/>
                        </a:lnTo>
                        <a:lnTo>
                          <a:pt x="36" y="1"/>
                        </a:lnTo>
                        <a:lnTo>
                          <a:pt x="29" y="0"/>
                        </a:lnTo>
                        <a:lnTo>
                          <a:pt x="25" y="0"/>
                        </a:lnTo>
                        <a:lnTo>
                          <a:pt x="22" y="0"/>
                        </a:lnTo>
                        <a:lnTo>
                          <a:pt x="18" y="1"/>
                        </a:lnTo>
                        <a:lnTo>
                          <a:pt x="14" y="2"/>
                        </a:lnTo>
                        <a:lnTo>
                          <a:pt x="44"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19" name="Freeform 1337"/>
                  <p:cNvSpPr>
                    <a:spLocks/>
                  </p:cNvSpPr>
                  <p:nvPr/>
                </p:nvSpPr>
                <p:spPr bwMode="auto">
                  <a:xfrm>
                    <a:off x="1708" y="2550"/>
                    <a:ext cx="15" cy="6"/>
                  </a:xfrm>
                  <a:custGeom>
                    <a:avLst/>
                    <a:gdLst>
                      <a:gd name="T0" fmla="*/ 0 w 198"/>
                      <a:gd name="T1" fmla="*/ 0 h 77"/>
                      <a:gd name="T2" fmla="*/ 0 w 198"/>
                      <a:gd name="T3" fmla="*/ 0 h 77"/>
                      <a:gd name="T4" fmla="*/ 0 w 198"/>
                      <a:gd name="T5" fmla="*/ 0 h 77"/>
                      <a:gd name="T6" fmla="*/ 0 w 198"/>
                      <a:gd name="T7" fmla="*/ 0 h 77"/>
                      <a:gd name="T8" fmla="*/ 0 w 198"/>
                      <a:gd name="T9" fmla="*/ 0 h 77"/>
                      <a:gd name="T10" fmla="*/ 0 w 198"/>
                      <a:gd name="T11" fmla="*/ 0 h 77"/>
                      <a:gd name="T12" fmla="*/ 0 w 198"/>
                      <a:gd name="T13" fmla="*/ 0 h 77"/>
                      <a:gd name="T14" fmla="*/ 0 w 198"/>
                      <a:gd name="T15" fmla="*/ 0 h 77"/>
                      <a:gd name="T16" fmla="*/ 0 w 198"/>
                      <a:gd name="T17" fmla="*/ 0 h 77"/>
                      <a:gd name="T18" fmla="*/ 0 w 198"/>
                      <a:gd name="T19" fmla="*/ 0 h 77"/>
                      <a:gd name="T20" fmla="*/ 0 w 198"/>
                      <a:gd name="T21" fmla="*/ 0 h 77"/>
                      <a:gd name="T22" fmla="*/ 0 w 198"/>
                      <a:gd name="T23" fmla="*/ 0 h 77"/>
                      <a:gd name="T24" fmla="*/ 0 w 198"/>
                      <a:gd name="T25" fmla="*/ 0 h 77"/>
                      <a:gd name="T26" fmla="*/ 0 w 198"/>
                      <a:gd name="T27" fmla="*/ 0 h 77"/>
                      <a:gd name="T28" fmla="*/ 0 w 198"/>
                      <a:gd name="T29" fmla="*/ 0 h 77"/>
                      <a:gd name="T30" fmla="*/ 0 w 198"/>
                      <a:gd name="T31" fmla="*/ 0 h 77"/>
                      <a:gd name="T32" fmla="*/ 0 w 198"/>
                      <a:gd name="T33" fmla="*/ 0 h 77"/>
                      <a:gd name="T34" fmla="*/ 0 w 198"/>
                      <a:gd name="T35" fmla="*/ 0 h 77"/>
                      <a:gd name="T36" fmla="*/ 0 w 198"/>
                      <a:gd name="T37" fmla="*/ 0 h 77"/>
                      <a:gd name="T38" fmla="*/ 0 w 198"/>
                      <a:gd name="T39" fmla="*/ 0 h 77"/>
                      <a:gd name="T40" fmla="*/ 0 w 198"/>
                      <a:gd name="T41" fmla="*/ 0 h 77"/>
                      <a:gd name="T42" fmla="*/ 0 w 198"/>
                      <a:gd name="T43" fmla="*/ 0 h 77"/>
                      <a:gd name="T44" fmla="*/ 0 w 198"/>
                      <a:gd name="T45" fmla="*/ 0 h 77"/>
                      <a:gd name="T46" fmla="*/ 0 w 198"/>
                      <a:gd name="T47" fmla="*/ 0 h 77"/>
                      <a:gd name="T48" fmla="*/ 0 w 198"/>
                      <a:gd name="T49" fmla="*/ 0 h 77"/>
                      <a:gd name="T50" fmla="*/ 0 w 198"/>
                      <a:gd name="T51" fmla="*/ 0 h 77"/>
                      <a:gd name="T52" fmla="*/ 0 w 198"/>
                      <a:gd name="T53" fmla="*/ 0 h 77"/>
                      <a:gd name="T54" fmla="*/ 0 w 198"/>
                      <a:gd name="T55" fmla="*/ 0 h 77"/>
                      <a:gd name="T56" fmla="*/ 0 w 198"/>
                      <a:gd name="T57" fmla="*/ 0 h 77"/>
                      <a:gd name="T58" fmla="*/ 0 w 198"/>
                      <a:gd name="T59" fmla="*/ 0 h 77"/>
                      <a:gd name="T60" fmla="*/ 0 w 198"/>
                      <a:gd name="T61" fmla="*/ 0 h 77"/>
                      <a:gd name="T62" fmla="*/ 0 w 198"/>
                      <a:gd name="T63" fmla="*/ 0 h 77"/>
                      <a:gd name="T64" fmla="*/ 0 w 198"/>
                      <a:gd name="T65" fmla="*/ 0 h 77"/>
                      <a:gd name="T66" fmla="*/ 0 w 198"/>
                      <a:gd name="T67" fmla="*/ 0 h 77"/>
                      <a:gd name="T68" fmla="*/ 0 w 198"/>
                      <a:gd name="T69" fmla="*/ 0 h 77"/>
                      <a:gd name="T70" fmla="*/ 0 w 198"/>
                      <a:gd name="T71" fmla="*/ 0 h 77"/>
                      <a:gd name="T72" fmla="*/ 0 w 198"/>
                      <a:gd name="T73" fmla="*/ 0 h 77"/>
                      <a:gd name="T74" fmla="*/ 0 w 198"/>
                      <a:gd name="T75" fmla="*/ 0 h 77"/>
                      <a:gd name="T76" fmla="*/ 0 w 198"/>
                      <a:gd name="T77" fmla="*/ 0 h 77"/>
                      <a:gd name="T78" fmla="*/ 0 w 198"/>
                      <a:gd name="T79" fmla="*/ 0 h 77"/>
                      <a:gd name="T80" fmla="*/ 0 w 198"/>
                      <a:gd name="T81" fmla="*/ 0 h 77"/>
                      <a:gd name="T82" fmla="*/ 0 w 198"/>
                      <a:gd name="T83" fmla="*/ 0 h 77"/>
                      <a:gd name="T84" fmla="*/ 0 w 198"/>
                      <a:gd name="T85" fmla="*/ 0 h 77"/>
                      <a:gd name="T86" fmla="*/ 0 w 198"/>
                      <a:gd name="T87" fmla="*/ 0 h 77"/>
                      <a:gd name="T88" fmla="*/ 0 w 198"/>
                      <a:gd name="T89" fmla="*/ 0 h 77"/>
                      <a:gd name="T90" fmla="*/ 0 w 198"/>
                      <a:gd name="T91" fmla="*/ 0 h 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77"/>
                      <a:gd name="T140" fmla="*/ 198 w 198"/>
                      <a:gd name="T141" fmla="*/ 77 h 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77">
                        <a:moveTo>
                          <a:pt x="198" y="68"/>
                        </a:moveTo>
                        <a:lnTo>
                          <a:pt x="182" y="55"/>
                        </a:lnTo>
                        <a:lnTo>
                          <a:pt x="161" y="52"/>
                        </a:lnTo>
                        <a:lnTo>
                          <a:pt x="139" y="48"/>
                        </a:lnTo>
                        <a:lnTo>
                          <a:pt x="118" y="41"/>
                        </a:lnTo>
                        <a:lnTo>
                          <a:pt x="96" y="35"/>
                        </a:lnTo>
                        <a:lnTo>
                          <a:pt x="87" y="31"/>
                        </a:lnTo>
                        <a:lnTo>
                          <a:pt x="77" y="27"/>
                        </a:lnTo>
                        <a:lnTo>
                          <a:pt x="69" y="23"/>
                        </a:lnTo>
                        <a:lnTo>
                          <a:pt x="61" y="19"/>
                        </a:lnTo>
                        <a:lnTo>
                          <a:pt x="54" y="14"/>
                        </a:lnTo>
                        <a:lnTo>
                          <a:pt x="47" y="10"/>
                        </a:lnTo>
                        <a:lnTo>
                          <a:pt x="42" y="5"/>
                        </a:lnTo>
                        <a:lnTo>
                          <a:pt x="36" y="0"/>
                        </a:lnTo>
                        <a:lnTo>
                          <a:pt x="0" y="8"/>
                        </a:lnTo>
                        <a:lnTo>
                          <a:pt x="6" y="15"/>
                        </a:lnTo>
                        <a:lnTo>
                          <a:pt x="14" y="22"/>
                        </a:lnTo>
                        <a:lnTo>
                          <a:pt x="22" y="28"/>
                        </a:lnTo>
                        <a:lnTo>
                          <a:pt x="31" y="34"/>
                        </a:lnTo>
                        <a:lnTo>
                          <a:pt x="42" y="40"/>
                        </a:lnTo>
                        <a:lnTo>
                          <a:pt x="53" y="46"/>
                        </a:lnTo>
                        <a:lnTo>
                          <a:pt x="64" y="50"/>
                        </a:lnTo>
                        <a:lnTo>
                          <a:pt x="76" y="55"/>
                        </a:lnTo>
                        <a:lnTo>
                          <a:pt x="99" y="62"/>
                        </a:lnTo>
                        <a:lnTo>
                          <a:pt x="125" y="68"/>
                        </a:lnTo>
                        <a:lnTo>
                          <a:pt x="149" y="73"/>
                        </a:lnTo>
                        <a:lnTo>
                          <a:pt x="173" y="77"/>
                        </a:lnTo>
                        <a:lnTo>
                          <a:pt x="158" y="64"/>
                        </a:lnTo>
                        <a:lnTo>
                          <a:pt x="173" y="77"/>
                        </a:lnTo>
                        <a:lnTo>
                          <a:pt x="178" y="77"/>
                        </a:lnTo>
                        <a:lnTo>
                          <a:pt x="182" y="77"/>
                        </a:lnTo>
                        <a:lnTo>
                          <a:pt x="187" y="76"/>
                        </a:lnTo>
                        <a:lnTo>
                          <a:pt x="190" y="75"/>
                        </a:lnTo>
                        <a:lnTo>
                          <a:pt x="193" y="74"/>
                        </a:lnTo>
                        <a:lnTo>
                          <a:pt x="195" y="72"/>
                        </a:lnTo>
                        <a:lnTo>
                          <a:pt x="197" y="71"/>
                        </a:lnTo>
                        <a:lnTo>
                          <a:pt x="198" y="69"/>
                        </a:lnTo>
                        <a:lnTo>
                          <a:pt x="198" y="67"/>
                        </a:lnTo>
                        <a:lnTo>
                          <a:pt x="198" y="64"/>
                        </a:lnTo>
                        <a:lnTo>
                          <a:pt x="198" y="62"/>
                        </a:lnTo>
                        <a:lnTo>
                          <a:pt x="196" y="60"/>
                        </a:lnTo>
                        <a:lnTo>
                          <a:pt x="194" y="59"/>
                        </a:lnTo>
                        <a:lnTo>
                          <a:pt x="191" y="57"/>
                        </a:lnTo>
                        <a:lnTo>
                          <a:pt x="187" y="56"/>
                        </a:lnTo>
                        <a:lnTo>
                          <a:pt x="182" y="55"/>
                        </a:lnTo>
                        <a:lnTo>
                          <a:pt x="198" y="6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0" name="Freeform 1338"/>
                  <p:cNvSpPr>
                    <a:spLocks/>
                  </p:cNvSpPr>
                  <p:nvPr/>
                </p:nvSpPr>
                <p:spPr bwMode="auto">
                  <a:xfrm>
                    <a:off x="1714" y="2542"/>
                    <a:ext cx="6" cy="12"/>
                  </a:xfrm>
                  <a:custGeom>
                    <a:avLst/>
                    <a:gdLst>
                      <a:gd name="T0" fmla="*/ 0 w 82"/>
                      <a:gd name="T1" fmla="*/ 0 h 161"/>
                      <a:gd name="T2" fmla="*/ 0 w 82"/>
                      <a:gd name="T3" fmla="*/ 0 h 161"/>
                      <a:gd name="T4" fmla="*/ 0 w 82"/>
                      <a:gd name="T5" fmla="*/ 0 h 161"/>
                      <a:gd name="T6" fmla="*/ 0 w 82"/>
                      <a:gd name="T7" fmla="*/ 0 h 161"/>
                      <a:gd name="T8" fmla="*/ 0 w 82"/>
                      <a:gd name="T9" fmla="*/ 0 h 161"/>
                      <a:gd name="T10" fmla="*/ 0 w 82"/>
                      <a:gd name="T11" fmla="*/ 0 h 161"/>
                      <a:gd name="T12" fmla="*/ 0 w 82"/>
                      <a:gd name="T13" fmla="*/ 0 h 161"/>
                      <a:gd name="T14" fmla="*/ 0 w 82"/>
                      <a:gd name="T15" fmla="*/ 0 h 161"/>
                      <a:gd name="T16" fmla="*/ 0 w 82"/>
                      <a:gd name="T17" fmla="*/ 0 h 161"/>
                      <a:gd name="T18" fmla="*/ 0 w 82"/>
                      <a:gd name="T19" fmla="*/ 0 h 161"/>
                      <a:gd name="T20" fmla="*/ 0 w 82"/>
                      <a:gd name="T21" fmla="*/ 0 h 161"/>
                      <a:gd name="T22" fmla="*/ 0 w 82"/>
                      <a:gd name="T23" fmla="*/ 0 h 161"/>
                      <a:gd name="T24" fmla="*/ 0 w 82"/>
                      <a:gd name="T25" fmla="*/ 0 h 161"/>
                      <a:gd name="T26" fmla="*/ 0 w 82"/>
                      <a:gd name="T27" fmla="*/ 0 h 161"/>
                      <a:gd name="T28" fmla="*/ 0 w 82"/>
                      <a:gd name="T29" fmla="*/ 0 h 161"/>
                      <a:gd name="T30" fmla="*/ 0 w 82"/>
                      <a:gd name="T31" fmla="*/ 0 h 161"/>
                      <a:gd name="T32" fmla="*/ 0 w 82"/>
                      <a:gd name="T33" fmla="*/ 0 h 161"/>
                      <a:gd name="T34" fmla="*/ 0 w 82"/>
                      <a:gd name="T35" fmla="*/ 0 h 161"/>
                      <a:gd name="T36" fmla="*/ 0 w 82"/>
                      <a:gd name="T37" fmla="*/ 0 h 161"/>
                      <a:gd name="T38" fmla="*/ 0 w 82"/>
                      <a:gd name="T39" fmla="*/ 0 h 161"/>
                      <a:gd name="T40" fmla="*/ 0 w 82"/>
                      <a:gd name="T41" fmla="*/ 0 h 161"/>
                      <a:gd name="T42" fmla="*/ 0 w 82"/>
                      <a:gd name="T43" fmla="*/ 0 h 161"/>
                      <a:gd name="T44" fmla="*/ 0 w 82"/>
                      <a:gd name="T45" fmla="*/ 0 h 161"/>
                      <a:gd name="T46" fmla="*/ 0 w 82"/>
                      <a:gd name="T47" fmla="*/ 0 h 161"/>
                      <a:gd name="T48" fmla="*/ 0 w 82"/>
                      <a:gd name="T49" fmla="*/ 0 h 161"/>
                      <a:gd name="T50" fmla="*/ 0 w 82"/>
                      <a:gd name="T51" fmla="*/ 0 h 161"/>
                      <a:gd name="T52" fmla="*/ 0 w 82"/>
                      <a:gd name="T53" fmla="*/ 0 h 1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
                      <a:gd name="T82" fmla="*/ 0 h 161"/>
                      <a:gd name="T83" fmla="*/ 82 w 82"/>
                      <a:gd name="T84" fmla="*/ 161 h 1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 h="161">
                        <a:moveTo>
                          <a:pt x="76" y="161"/>
                        </a:moveTo>
                        <a:lnTo>
                          <a:pt x="82" y="156"/>
                        </a:lnTo>
                        <a:lnTo>
                          <a:pt x="78" y="134"/>
                        </a:lnTo>
                        <a:lnTo>
                          <a:pt x="73" y="114"/>
                        </a:lnTo>
                        <a:lnTo>
                          <a:pt x="67" y="93"/>
                        </a:lnTo>
                        <a:lnTo>
                          <a:pt x="59" y="73"/>
                        </a:lnTo>
                        <a:lnTo>
                          <a:pt x="54" y="63"/>
                        </a:lnTo>
                        <a:lnTo>
                          <a:pt x="49" y="54"/>
                        </a:lnTo>
                        <a:lnTo>
                          <a:pt x="43" y="44"/>
                        </a:lnTo>
                        <a:lnTo>
                          <a:pt x="35" y="35"/>
                        </a:lnTo>
                        <a:lnTo>
                          <a:pt x="28" y="27"/>
                        </a:lnTo>
                        <a:lnTo>
                          <a:pt x="21" y="18"/>
                        </a:lnTo>
                        <a:lnTo>
                          <a:pt x="12" y="9"/>
                        </a:lnTo>
                        <a:lnTo>
                          <a:pt x="3" y="0"/>
                        </a:lnTo>
                        <a:lnTo>
                          <a:pt x="0" y="15"/>
                        </a:lnTo>
                        <a:lnTo>
                          <a:pt x="7" y="20"/>
                        </a:lnTo>
                        <a:lnTo>
                          <a:pt x="13" y="25"/>
                        </a:lnTo>
                        <a:lnTo>
                          <a:pt x="19" y="31"/>
                        </a:lnTo>
                        <a:lnTo>
                          <a:pt x="25" y="38"/>
                        </a:lnTo>
                        <a:lnTo>
                          <a:pt x="31" y="46"/>
                        </a:lnTo>
                        <a:lnTo>
                          <a:pt x="36" y="55"/>
                        </a:lnTo>
                        <a:lnTo>
                          <a:pt x="42" y="64"/>
                        </a:lnTo>
                        <a:lnTo>
                          <a:pt x="47" y="73"/>
                        </a:lnTo>
                        <a:lnTo>
                          <a:pt x="56" y="94"/>
                        </a:lnTo>
                        <a:lnTo>
                          <a:pt x="64" y="116"/>
                        </a:lnTo>
                        <a:lnTo>
                          <a:pt x="70" y="138"/>
                        </a:lnTo>
                        <a:lnTo>
                          <a:pt x="76"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1" name="Freeform 1339"/>
                  <p:cNvSpPr>
                    <a:spLocks/>
                  </p:cNvSpPr>
                  <p:nvPr/>
                </p:nvSpPr>
                <p:spPr bwMode="auto">
                  <a:xfrm>
                    <a:off x="1718" y="2553"/>
                    <a:ext cx="3" cy="1"/>
                  </a:xfrm>
                  <a:custGeom>
                    <a:avLst/>
                    <a:gdLst>
                      <a:gd name="T0" fmla="*/ 0 w 42"/>
                      <a:gd name="T1" fmla="*/ 0 h 23"/>
                      <a:gd name="T2" fmla="*/ 0 w 42"/>
                      <a:gd name="T3" fmla="*/ 0 h 23"/>
                      <a:gd name="T4" fmla="*/ 0 w 42"/>
                      <a:gd name="T5" fmla="*/ 0 h 23"/>
                      <a:gd name="T6" fmla="*/ 0 w 42"/>
                      <a:gd name="T7" fmla="*/ 0 h 23"/>
                      <a:gd name="T8" fmla="*/ 0 w 42"/>
                      <a:gd name="T9" fmla="*/ 0 h 23"/>
                      <a:gd name="T10" fmla="*/ 0 w 42"/>
                      <a:gd name="T11" fmla="*/ 0 h 23"/>
                      <a:gd name="T12" fmla="*/ 0 w 42"/>
                      <a:gd name="T13" fmla="*/ 0 h 23"/>
                      <a:gd name="T14" fmla="*/ 0 w 42"/>
                      <a:gd name="T15" fmla="*/ 0 h 23"/>
                      <a:gd name="T16" fmla="*/ 0 w 42"/>
                      <a:gd name="T17" fmla="*/ 0 h 23"/>
                      <a:gd name="T18" fmla="*/ 0 w 42"/>
                      <a:gd name="T19" fmla="*/ 0 h 23"/>
                      <a:gd name="T20" fmla="*/ 0 w 42"/>
                      <a:gd name="T21" fmla="*/ 0 h 23"/>
                      <a:gd name="T22" fmla="*/ 0 w 42"/>
                      <a:gd name="T23" fmla="*/ 0 h 23"/>
                      <a:gd name="T24" fmla="*/ 0 w 42"/>
                      <a:gd name="T25" fmla="*/ 0 h 23"/>
                      <a:gd name="T26" fmla="*/ 0 w 42"/>
                      <a:gd name="T27" fmla="*/ 0 h 23"/>
                      <a:gd name="T28" fmla="*/ 0 w 42"/>
                      <a:gd name="T29" fmla="*/ 0 h 23"/>
                      <a:gd name="T30" fmla="*/ 0 w 42"/>
                      <a:gd name="T31" fmla="*/ 0 h 23"/>
                      <a:gd name="T32" fmla="*/ 0 w 42"/>
                      <a:gd name="T33" fmla="*/ 0 h 23"/>
                      <a:gd name="T34" fmla="*/ 0 w 42"/>
                      <a:gd name="T35" fmla="*/ 0 h 23"/>
                      <a:gd name="T36" fmla="*/ 0 w 42"/>
                      <a:gd name="T37" fmla="*/ 0 h 23"/>
                      <a:gd name="T38" fmla="*/ 0 w 42"/>
                      <a:gd name="T39" fmla="*/ 0 h 23"/>
                      <a:gd name="T40" fmla="*/ 0 w 42"/>
                      <a:gd name="T41" fmla="*/ 0 h 23"/>
                      <a:gd name="T42" fmla="*/ 0 w 42"/>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3"/>
                      <a:gd name="T68" fmla="*/ 42 w 42"/>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3">
                        <a:moveTo>
                          <a:pt x="2" y="13"/>
                        </a:moveTo>
                        <a:lnTo>
                          <a:pt x="6" y="5"/>
                        </a:lnTo>
                        <a:lnTo>
                          <a:pt x="0" y="10"/>
                        </a:lnTo>
                        <a:lnTo>
                          <a:pt x="32" y="23"/>
                        </a:lnTo>
                        <a:lnTo>
                          <a:pt x="38" y="19"/>
                        </a:lnTo>
                        <a:lnTo>
                          <a:pt x="42" y="11"/>
                        </a:lnTo>
                        <a:lnTo>
                          <a:pt x="38" y="19"/>
                        </a:lnTo>
                        <a:lnTo>
                          <a:pt x="40" y="17"/>
                        </a:lnTo>
                        <a:lnTo>
                          <a:pt x="42" y="14"/>
                        </a:lnTo>
                        <a:lnTo>
                          <a:pt x="42" y="12"/>
                        </a:lnTo>
                        <a:lnTo>
                          <a:pt x="42" y="10"/>
                        </a:lnTo>
                        <a:lnTo>
                          <a:pt x="41" y="8"/>
                        </a:lnTo>
                        <a:lnTo>
                          <a:pt x="39" y="5"/>
                        </a:lnTo>
                        <a:lnTo>
                          <a:pt x="37" y="4"/>
                        </a:lnTo>
                        <a:lnTo>
                          <a:pt x="34" y="2"/>
                        </a:lnTo>
                        <a:lnTo>
                          <a:pt x="27" y="0"/>
                        </a:lnTo>
                        <a:lnTo>
                          <a:pt x="20" y="0"/>
                        </a:lnTo>
                        <a:lnTo>
                          <a:pt x="16" y="0"/>
                        </a:lnTo>
                        <a:lnTo>
                          <a:pt x="13" y="1"/>
                        </a:lnTo>
                        <a:lnTo>
                          <a:pt x="9" y="3"/>
                        </a:lnTo>
                        <a:lnTo>
                          <a:pt x="6" y="5"/>
                        </a:lnTo>
                        <a:lnTo>
                          <a:pt x="2" y="13"/>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2" name="Freeform 1340"/>
                  <p:cNvSpPr>
                    <a:spLocks/>
                  </p:cNvSpPr>
                  <p:nvPr/>
                </p:nvSpPr>
                <p:spPr bwMode="auto">
                  <a:xfrm>
                    <a:off x="1712" y="2541"/>
                    <a:ext cx="9" cy="13"/>
                  </a:xfrm>
                  <a:custGeom>
                    <a:avLst/>
                    <a:gdLst>
                      <a:gd name="T0" fmla="*/ 0 w 119"/>
                      <a:gd name="T1" fmla="*/ 0 h 168"/>
                      <a:gd name="T2" fmla="*/ 0 w 119"/>
                      <a:gd name="T3" fmla="*/ 0 h 168"/>
                      <a:gd name="T4" fmla="*/ 0 w 119"/>
                      <a:gd name="T5" fmla="*/ 0 h 168"/>
                      <a:gd name="T6" fmla="*/ 0 w 119"/>
                      <a:gd name="T7" fmla="*/ 0 h 168"/>
                      <a:gd name="T8" fmla="*/ 0 w 119"/>
                      <a:gd name="T9" fmla="*/ 0 h 168"/>
                      <a:gd name="T10" fmla="*/ 0 w 119"/>
                      <a:gd name="T11" fmla="*/ 0 h 168"/>
                      <a:gd name="T12" fmla="*/ 0 w 119"/>
                      <a:gd name="T13" fmla="*/ 0 h 168"/>
                      <a:gd name="T14" fmla="*/ 0 w 119"/>
                      <a:gd name="T15" fmla="*/ 0 h 168"/>
                      <a:gd name="T16" fmla="*/ 0 w 119"/>
                      <a:gd name="T17" fmla="*/ 0 h 168"/>
                      <a:gd name="T18" fmla="*/ 0 w 119"/>
                      <a:gd name="T19" fmla="*/ 0 h 168"/>
                      <a:gd name="T20" fmla="*/ 0 w 119"/>
                      <a:gd name="T21" fmla="*/ 0 h 168"/>
                      <a:gd name="T22" fmla="*/ 0 w 119"/>
                      <a:gd name="T23" fmla="*/ 0 h 168"/>
                      <a:gd name="T24" fmla="*/ 0 w 119"/>
                      <a:gd name="T25" fmla="*/ 0 h 168"/>
                      <a:gd name="T26" fmla="*/ 0 w 119"/>
                      <a:gd name="T27" fmla="*/ 0 h 168"/>
                      <a:gd name="T28" fmla="*/ 0 w 119"/>
                      <a:gd name="T29" fmla="*/ 0 h 168"/>
                      <a:gd name="T30" fmla="*/ 0 w 119"/>
                      <a:gd name="T31" fmla="*/ 0 h 168"/>
                      <a:gd name="T32" fmla="*/ 0 w 119"/>
                      <a:gd name="T33" fmla="*/ 0 h 168"/>
                      <a:gd name="T34" fmla="*/ 0 w 119"/>
                      <a:gd name="T35" fmla="*/ 0 h 168"/>
                      <a:gd name="T36" fmla="*/ 0 w 119"/>
                      <a:gd name="T37" fmla="*/ 0 h 168"/>
                      <a:gd name="T38" fmla="*/ 0 w 119"/>
                      <a:gd name="T39" fmla="*/ 0 h 168"/>
                      <a:gd name="T40" fmla="*/ 0 w 119"/>
                      <a:gd name="T41" fmla="*/ 0 h 168"/>
                      <a:gd name="T42" fmla="*/ 0 w 119"/>
                      <a:gd name="T43" fmla="*/ 0 h 168"/>
                      <a:gd name="T44" fmla="*/ 0 w 119"/>
                      <a:gd name="T45" fmla="*/ 0 h 168"/>
                      <a:gd name="T46" fmla="*/ 0 w 119"/>
                      <a:gd name="T47" fmla="*/ 0 h 168"/>
                      <a:gd name="T48" fmla="*/ 0 w 119"/>
                      <a:gd name="T49" fmla="*/ 0 h 168"/>
                      <a:gd name="T50" fmla="*/ 0 w 119"/>
                      <a:gd name="T51" fmla="*/ 0 h 168"/>
                      <a:gd name="T52" fmla="*/ 0 w 119"/>
                      <a:gd name="T53" fmla="*/ 0 h 168"/>
                      <a:gd name="T54" fmla="*/ 0 w 119"/>
                      <a:gd name="T55" fmla="*/ 0 h 168"/>
                      <a:gd name="T56" fmla="*/ 0 w 119"/>
                      <a:gd name="T57" fmla="*/ 0 h 168"/>
                      <a:gd name="T58" fmla="*/ 0 w 119"/>
                      <a:gd name="T59" fmla="*/ 0 h 168"/>
                      <a:gd name="T60" fmla="*/ 0 w 119"/>
                      <a:gd name="T61" fmla="*/ 0 h 168"/>
                      <a:gd name="T62" fmla="*/ 0 w 119"/>
                      <a:gd name="T63" fmla="*/ 0 h 168"/>
                      <a:gd name="T64" fmla="*/ 0 w 119"/>
                      <a:gd name="T65" fmla="*/ 0 h 168"/>
                      <a:gd name="T66" fmla="*/ 0 w 119"/>
                      <a:gd name="T67" fmla="*/ 0 h 168"/>
                      <a:gd name="T68" fmla="*/ 0 w 119"/>
                      <a:gd name="T69" fmla="*/ 0 h 168"/>
                      <a:gd name="T70" fmla="*/ 0 w 119"/>
                      <a:gd name="T71" fmla="*/ 0 h 168"/>
                      <a:gd name="T72" fmla="*/ 0 w 119"/>
                      <a:gd name="T73" fmla="*/ 0 h 168"/>
                      <a:gd name="T74" fmla="*/ 0 w 119"/>
                      <a:gd name="T75" fmla="*/ 0 h 168"/>
                      <a:gd name="T76" fmla="*/ 0 w 119"/>
                      <a:gd name="T77" fmla="*/ 0 h 168"/>
                      <a:gd name="T78" fmla="*/ 0 w 119"/>
                      <a:gd name="T79" fmla="*/ 0 h 168"/>
                      <a:gd name="T80" fmla="*/ 0 w 119"/>
                      <a:gd name="T81" fmla="*/ 0 h 168"/>
                      <a:gd name="T82" fmla="*/ 0 w 119"/>
                      <a:gd name="T83" fmla="*/ 0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9"/>
                      <a:gd name="T127" fmla="*/ 0 h 168"/>
                      <a:gd name="T128" fmla="*/ 119 w 119"/>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9" h="168">
                        <a:moveTo>
                          <a:pt x="40" y="13"/>
                        </a:moveTo>
                        <a:lnTo>
                          <a:pt x="4" y="17"/>
                        </a:lnTo>
                        <a:lnTo>
                          <a:pt x="12" y="26"/>
                        </a:lnTo>
                        <a:lnTo>
                          <a:pt x="20" y="34"/>
                        </a:lnTo>
                        <a:lnTo>
                          <a:pt x="27" y="42"/>
                        </a:lnTo>
                        <a:lnTo>
                          <a:pt x="34" y="51"/>
                        </a:lnTo>
                        <a:lnTo>
                          <a:pt x="40" y="59"/>
                        </a:lnTo>
                        <a:lnTo>
                          <a:pt x="46" y="68"/>
                        </a:lnTo>
                        <a:lnTo>
                          <a:pt x="51" y="77"/>
                        </a:lnTo>
                        <a:lnTo>
                          <a:pt x="55" y="86"/>
                        </a:lnTo>
                        <a:lnTo>
                          <a:pt x="64" y="107"/>
                        </a:lnTo>
                        <a:lnTo>
                          <a:pt x="71" y="126"/>
                        </a:lnTo>
                        <a:lnTo>
                          <a:pt x="75" y="147"/>
                        </a:lnTo>
                        <a:lnTo>
                          <a:pt x="79" y="168"/>
                        </a:lnTo>
                        <a:lnTo>
                          <a:pt x="119" y="166"/>
                        </a:lnTo>
                        <a:lnTo>
                          <a:pt x="115" y="144"/>
                        </a:lnTo>
                        <a:lnTo>
                          <a:pt x="110" y="123"/>
                        </a:lnTo>
                        <a:lnTo>
                          <a:pt x="103" y="102"/>
                        </a:lnTo>
                        <a:lnTo>
                          <a:pt x="95" y="81"/>
                        </a:lnTo>
                        <a:lnTo>
                          <a:pt x="90" y="71"/>
                        </a:lnTo>
                        <a:lnTo>
                          <a:pt x="84" y="61"/>
                        </a:lnTo>
                        <a:lnTo>
                          <a:pt x="78" y="52"/>
                        </a:lnTo>
                        <a:lnTo>
                          <a:pt x="72" y="42"/>
                        </a:lnTo>
                        <a:lnTo>
                          <a:pt x="64" y="33"/>
                        </a:lnTo>
                        <a:lnTo>
                          <a:pt x="55" y="24"/>
                        </a:lnTo>
                        <a:lnTo>
                          <a:pt x="46" y="14"/>
                        </a:lnTo>
                        <a:lnTo>
                          <a:pt x="37" y="5"/>
                        </a:lnTo>
                        <a:lnTo>
                          <a:pt x="0" y="10"/>
                        </a:lnTo>
                        <a:lnTo>
                          <a:pt x="37" y="5"/>
                        </a:lnTo>
                        <a:lnTo>
                          <a:pt x="34" y="3"/>
                        </a:lnTo>
                        <a:lnTo>
                          <a:pt x="30" y="2"/>
                        </a:lnTo>
                        <a:lnTo>
                          <a:pt x="27" y="1"/>
                        </a:lnTo>
                        <a:lnTo>
                          <a:pt x="23" y="0"/>
                        </a:lnTo>
                        <a:lnTo>
                          <a:pt x="16" y="0"/>
                        </a:lnTo>
                        <a:lnTo>
                          <a:pt x="9" y="2"/>
                        </a:lnTo>
                        <a:lnTo>
                          <a:pt x="4" y="5"/>
                        </a:lnTo>
                        <a:lnTo>
                          <a:pt x="1" y="9"/>
                        </a:lnTo>
                        <a:lnTo>
                          <a:pt x="0" y="11"/>
                        </a:lnTo>
                        <a:lnTo>
                          <a:pt x="0" y="13"/>
                        </a:lnTo>
                        <a:lnTo>
                          <a:pt x="1" y="15"/>
                        </a:lnTo>
                        <a:lnTo>
                          <a:pt x="4" y="17"/>
                        </a:lnTo>
                        <a:lnTo>
                          <a:pt x="40" y="13"/>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3" name="Freeform 1341"/>
                  <p:cNvSpPr>
                    <a:spLocks/>
                  </p:cNvSpPr>
                  <p:nvPr/>
                </p:nvSpPr>
                <p:spPr bwMode="auto">
                  <a:xfrm>
                    <a:off x="1712" y="2542"/>
                    <a:ext cx="3" cy="2"/>
                  </a:xfrm>
                  <a:custGeom>
                    <a:avLst/>
                    <a:gdLst>
                      <a:gd name="T0" fmla="*/ 0 w 43"/>
                      <a:gd name="T1" fmla="*/ 0 h 27"/>
                      <a:gd name="T2" fmla="*/ 0 w 43"/>
                      <a:gd name="T3" fmla="*/ 0 h 27"/>
                      <a:gd name="T4" fmla="*/ 0 w 43"/>
                      <a:gd name="T5" fmla="*/ 0 h 27"/>
                      <a:gd name="T6" fmla="*/ 0 w 43"/>
                      <a:gd name="T7" fmla="*/ 0 h 27"/>
                      <a:gd name="T8" fmla="*/ 0 w 43"/>
                      <a:gd name="T9" fmla="*/ 0 h 27"/>
                      <a:gd name="T10" fmla="*/ 0 w 43"/>
                      <a:gd name="T11" fmla="*/ 0 h 27"/>
                      <a:gd name="T12" fmla="*/ 0 w 43"/>
                      <a:gd name="T13" fmla="*/ 0 h 27"/>
                      <a:gd name="T14" fmla="*/ 0 w 43"/>
                      <a:gd name="T15" fmla="*/ 0 h 27"/>
                      <a:gd name="T16" fmla="*/ 0 w 43"/>
                      <a:gd name="T17" fmla="*/ 0 h 27"/>
                      <a:gd name="T18" fmla="*/ 0 w 43"/>
                      <a:gd name="T19" fmla="*/ 0 h 27"/>
                      <a:gd name="T20" fmla="*/ 0 w 43"/>
                      <a:gd name="T21" fmla="*/ 0 h 27"/>
                      <a:gd name="T22" fmla="*/ 0 w 43"/>
                      <a:gd name="T23" fmla="*/ 0 h 27"/>
                      <a:gd name="T24" fmla="*/ 0 w 43"/>
                      <a:gd name="T25" fmla="*/ 0 h 27"/>
                      <a:gd name="T26" fmla="*/ 0 w 43"/>
                      <a:gd name="T27" fmla="*/ 0 h 27"/>
                      <a:gd name="T28" fmla="*/ 0 w 43"/>
                      <a:gd name="T29" fmla="*/ 0 h 27"/>
                      <a:gd name="T30" fmla="*/ 0 w 43"/>
                      <a:gd name="T31" fmla="*/ 0 h 27"/>
                      <a:gd name="T32" fmla="*/ 0 w 43"/>
                      <a:gd name="T33" fmla="*/ 0 h 27"/>
                      <a:gd name="T34" fmla="*/ 0 w 43"/>
                      <a:gd name="T35" fmla="*/ 0 h 27"/>
                      <a:gd name="T36" fmla="*/ 0 w 43"/>
                      <a:gd name="T37" fmla="*/ 0 h 27"/>
                      <a:gd name="T38" fmla="*/ 0 w 43"/>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7"/>
                      <a:gd name="T62" fmla="*/ 43 w 43"/>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7">
                        <a:moveTo>
                          <a:pt x="34" y="7"/>
                        </a:moveTo>
                        <a:lnTo>
                          <a:pt x="40" y="17"/>
                        </a:lnTo>
                        <a:lnTo>
                          <a:pt x="43" y="3"/>
                        </a:lnTo>
                        <a:lnTo>
                          <a:pt x="3" y="0"/>
                        </a:lnTo>
                        <a:lnTo>
                          <a:pt x="0" y="15"/>
                        </a:lnTo>
                        <a:lnTo>
                          <a:pt x="6" y="24"/>
                        </a:lnTo>
                        <a:lnTo>
                          <a:pt x="0" y="15"/>
                        </a:lnTo>
                        <a:lnTo>
                          <a:pt x="0" y="17"/>
                        </a:lnTo>
                        <a:lnTo>
                          <a:pt x="1" y="20"/>
                        </a:lnTo>
                        <a:lnTo>
                          <a:pt x="3" y="22"/>
                        </a:lnTo>
                        <a:lnTo>
                          <a:pt x="5" y="23"/>
                        </a:lnTo>
                        <a:lnTo>
                          <a:pt x="11" y="26"/>
                        </a:lnTo>
                        <a:lnTo>
                          <a:pt x="18" y="27"/>
                        </a:lnTo>
                        <a:lnTo>
                          <a:pt x="25" y="27"/>
                        </a:lnTo>
                        <a:lnTo>
                          <a:pt x="32" y="25"/>
                        </a:lnTo>
                        <a:lnTo>
                          <a:pt x="35" y="24"/>
                        </a:lnTo>
                        <a:lnTo>
                          <a:pt x="37" y="22"/>
                        </a:lnTo>
                        <a:lnTo>
                          <a:pt x="39" y="20"/>
                        </a:lnTo>
                        <a:lnTo>
                          <a:pt x="40" y="17"/>
                        </a:lnTo>
                        <a:lnTo>
                          <a:pt x="34"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4" name="Freeform 1342"/>
                  <p:cNvSpPr>
                    <a:spLocks/>
                  </p:cNvSpPr>
                  <p:nvPr/>
                </p:nvSpPr>
                <p:spPr bwMode="auto">
                  <a:xfrm>
                    <a:off x="1713" y="2542"/>
                    <a:ext cx="8" cy="13"/>
                  </a:xfrm>
                  <a:custGeom>
                    <a:avLst/>
                    <a:gdLst>
                      <a:gd name="T0" fmla="*/ 0 w 110"/>
                      <a:gd name="T1" fmla="*/ 0 h 166"/>
                      <a:gd name="T2" fmla="*/ 0 w 110"/>
                      <a:gd name="T3" fmla="*/ 0 h 166"/>
                      <a:gd name="T4" fmla="*/ 0 w 110"/>
                      <a:gd name="T5" fmla="*/ 0 h 166"/>
                      <a:gd name="T6" fmla="*/ 0 w 110"/>
                      <a:gd name="T7" fmla="*/ 0 h 166"/>
                      <a:gd name="T8" fmla="*/ 0 w 110"/>
                      <a:gd name="T9" fmla="*/ 0 h 166"/>
                      <a:gd name="T10" fmla="*/ 0 w 110"/>
                      <a:gd name="T11" fmla="*/ 0 h 166"/>
                      <a:gd name="T12" fmla="*/ 0 w 110"/>
                      <a:gd name="T13" fmla="*/ 0 h 166"/>
                      <a:gd name="T14" fmla="*/ 0 w 110"/>
                      <a:gd name="T15" fmla="*/ 0 h 166"/>
                      <a:gd name="T16" fmla="*/ 0 w 110"/>
                      <a:gd name="T17" fmla="*/ 0 h 166"/>
                      <a:gd name="T18" fmla="*/ 0 w 110"/>
                      <a:gd name="T19" fmla="*/ 0 h 166"/>
                      <a:gd name="T20" fmla="*/ 0 w 110"/>
                      <a:gd name="T21" fmla="*/ 0 h 166"/>
                      <a:gd name="T22" fmla="*/ 0 w 110"/>
                      <a:gd name="T23" fmla="*/ 0 h 166"/>
                      <a:gd name="T24" fmla="*/ 0 w 110"/>
                      <a:gd name="T25" fmla="*/ 0 h 166"/>
                      <a:gd name="T26" fmla="*/ 0 w 110"/>
                      <a:gd name="T27" fmla="*/ 0 h 166"/>
                      <a:gd name="T28" fmla="*/ 0 w 110"/>
                      <a:gd name="T29" fmla="*/ 0 h 166"/>
                      <a:gd name="T30" fmla="*/ 0 w 110"/>
                      <a:gd name="T31" fmla="*/ 0 h 166"/>
                      <a:gd name="T32" fmla="*/ 0 w 110"/>
                      <a:gd name="T33" fmla="*/ 0 h 166"/>
                      <a:gd name="T34" fmla="*/ 0 w 110"/>
                      <a:gd name="T35" fmla="*/ 0 h 166"/>
                      <a:gd name="T36" fmla="*/ 0 w 110"/>
                      <a:gd name="T37" fmla="*/ 0 h 166"/>
                      <a:gd name="T38" fmla="*/ 0 w 110"/>
                      <a:gd name="T39" fmla="*/ 0 h 166"/>
                      <a:gd name="T40" fmla="*/ 0 w 110"/>
                      <a:gd name="T41" fmla="*/ 0 h 166"/>
                      <a:gd name="T42" fmla="*/ 0 w 110"/>
                      <a:gd name="T43" fmla="*/ 0 h 166"/>
                      <a:gd name="T44" fmla="*/ 0 w 110"/>
                      <a:gd name="T45" fmla="*/ 0 h 166"/>
                      <a:gd name="T46" fmla="*/ 0 w 110"/>
                      <a:gd name="T47" fmla="*/ 0 h 166"/>
                      <a:gd name="T48" fmla="*/ 0 w 110"/>
                      <a:gd name="T49" fmla="*/ 0 h 166"/>
                      <a:gd name="T50" fmla="*/ 0 w 110"/>
                      <a:gd name="T51" fmla="*/ 0 h 166"/>
                      <a:gd name="T52" fmla="*/ 0 w 110"/>
                      <a:gd name="T53" fmla="*/ 0 h 166"/>
                      <a:gd name="T54" fmla="*/ 0 w 110"/>
                      <a:gd name="T55" fmla="*/ 0 h 166"/>
                      <a:gd name="T56" fmla="*/ 0 w 110"/>
                      <a:gd name="T57" fmla="*/ 0 h 166"/>
                      <a:gd name="T58" fmla="*/ 0 w 110"/>
                      <a:gd name="T59" fmla="*/ 0 h 166"/>
                      <a:gd name="T60" fmla="*/ 0 w 110"/>
                      <a:gd name="T61" fmla="*/ 0 h 166"/>
                      <a:gd name="T62" fmla="*/ 0 w 110"/>
                      <a:gd name="T63" fmla="*/ 0 h 166"/>
                      <a:gd name="T64" fmla="*/ 0 w 110"/>
                      <a:gd name="T65" fmla="*/ 0 h 166"/>
                      <a:gd name="T66" fmla="*/ 0 w 110"/>
                      <a:gd name="T67" fmla="*/ 0 h 166"/>
                      <a:gd name="T68" fmla="*/ 0 w 110"/>
                      <a:gd name="T69" fmla="*/ 0 h 166"/>
                      <a:gd name="T70" fmla="*/ 0 w 110"/>
                      <a:gd name="T71" fmla="*/ 0 h 166"/>
                      <a:gd name="T72" fmla="*/ 0 w 110"/>
                      <a:gd name="T73" fmla="*/ 0 h 166"/>
                      <a:gd name="T74" fmla="*/ 0 w 110"/>
                      <a:gd name="T75" fmla="*/ 0 h 166"/>
                      <a:gd name="T76" fmla="*/ 0 w 110"/>
                      <a:gd name="T77" fmla="*/ 0 h 166"/>
                      <a:gd name="T78" fmla="*/ 0 w 110"/>
                      <a:gd name="T79" fmla="*/ 0 h 166"/>
                      <a:gd name="T80" fmla="*/ 0 w 110"/>
                      <a:gd name="T81" fmla="*/ 0 h 166"/>
                      <a:gd name="T82" fmla="*/ 0 w 110"/>
                      <a:gd name="T83" fmla="*/ 0 h 1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166"/>
                      <a:gd name="T128" fmla="*/ 110 w 110"/>
                      <a:gd name="T129" fmla="*/ 166 h 1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166">
                        <a:moveTo>
                          <a:pt x="74" y="148"/>
                        </a:moveTo>
                        <a:lnTo>
                          <a:pt x="110" y="153"/>
                        </a:lnTo>
                        <a:lnTo>
                          <a:pt x="104" y="130"/>
                        </a:lnTo>
                        <a:lnTo>
                          <a:pt x="97" y="108"/>
                        </a:lnTo>
                        <a:lnTo>
                          <a:pt x="89" y="86"/>
                        </a:lnTo>
                        <a:lnTo>
                          <a:pt x="80" y="64"/>
                        </a:lnTo>
                        <a:lnTo>
                          <a:pt x="75" y="55"/>
                        </a:lnTo>
                        <a:lnTo>
                          <a:pt x="70" y="45"/>
                        </a:lnTo>
                        <a:lnTo>
                          <a:pt x="64" y="36"/>
                        </a:lnTo>
                        <a:lnTo>
                          <a:pt x="58" y="28"/>
                        </a:lnTo>
                        <a:lnTo>
                          <a:pt x="51" y="20"/>
                        </a:lnTo>
                        <a:lnTo>
                          <a:pt x="44" y="13"/>
                        </a:lnTo>
                        <a:lnTo>
                          <a:pt x="37" y="7"/>
                        </a:lnTo>
                        <a:lnTo>
                          <a:pt x="28" y="0"/>
                        </a:lnTo>
                        <a:lnTo>
                          <a:pt x="0" y="17"/>
                        </a:lnTo>
                        <a:lnTo>
                          <a:pt x="5" y="20"/>
                        </a:lnTo>
                        <a:lnTo>
                          <a:pt x="10" y="25"/>
                        </a:lnTo>
                        <a:lnTo>
                          <a:pt x="16" y="30"/>
                        </a:lnTo>
                        <a:lnTo>
                          <a:pt x="21" y="37"/>
                        </a:lnTo>
                        <a:lnTo>
                          <a:pt x="26" y="44"/>
                        </a:lnTo>
                        <a:lnTo>
                          <a:pt x="32" y="52"/>
                        </a:lnTo>
                        <a:lnTo>
                          <a:pt x="36" y="61"/>
                        </a:lnTo>
                        <a:lnTo>
                          <a:pt x="41" y="70"/>
                        </a:lnTo>
                        <a:lnTo>
                          <a:pt x="50" y="91"/>
                        </a:lnTo>
                        <a:lnTo>
                          <a:pt x="58" y="112"/>
                        </a:lnTo>
                        <a:lnTo>
                          <a:pt x="65" y="134"/>
                        </a:lnTo>
                        <a:lnTo>
                          <a:pt x="70" y="156"/>
                        </a:lnTo>
                        <a:lnTo>
                          <a:pt x="106" y="161"/>
                        </a:lnTo>
                        <a:lnTo>
                          <a:pt x="70" y="156"/>
                        </a:lnTo>
                        <a:lnTo>
                          <a:pt x="71" y="159"/>
                        </a:lnTo>
                        <a:lnTo>
                          <a:pt x="73" y="161"/>
                        </a:lnTo>
                        <a:lnTo>
                          <a:pt x="76" y="163"/>
                        </a:lnTo>
                        <a:lnTo>
                          <a:pt x="78" y="164"/>
                        </a:lnTo>
                        <a:lnTo>
                          <a:pt x="85" y="166"/>
                        </a:lnTo>
                        <a:lnTo>
                          <a:pt x="93" y="166"/>
                        </a:lnTo>
                        <a:lnTo>
                          <a:pt x="100" y="165"/>
                        </a:lnTo>
                        <a:lnTo>
                          <a:pt x="105" y="162"/>
                        </a:lnTo>
                        <a:lnTo>
                          <a:pt x="108" y="160"/>
                        </a:lnTo>
                        <a:lnTo>
                          <a:pt x="109" y="158"/>
                        </a:lnTo>
                        <a:lnTo>
                          <a:pt x="110" y="156"/>
                        </a:lnTo>
                        <a:lnTo>
                          <a:pt x="110" y="153"/>
                        </a:lnTo>
                        <a:lnTo>
                          <a:pt x="74" y="14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5" name="Freeform 1343"/>
                  <p:cNvSpPr>
                    <a:spLocks/>
                  </p:cNvSpPr>
                  <p:nvPr/>
                </p:nvSpPr>
                <p:spPr bwMode="auto">
                  <a:xfrm>
                    <a:off x="1714" y="2544"/>
                    <a:ext cx="6" cy="12"/>
                  </a:xfrm>
                  <a:custGeom>
                    <a:avLst/>
                    <a:gdLst>
                      <a:gd name="T0" fmla="*/ 0 w 79"/>
                      <a:gd name="T1" fmla="*/ 0 h 159"/>
                      <a:gd name="T2" fmla="*/ 0 w 79"/>
                      <a:gd name="T3" fmla="*/ 0 h 159"/>
                      <a:gd name="T4" fmla="*/ 0 w 79"/>
                      <a:gd name="T5" fmla="*/ 0 h 159"/>
                      <a:gd name="T6" fmla="*/ 0 w 79"/>
                      <a:gd name="T7" fmla="*/ 0 h 159"/>
                      <a:gd name="T8" fmla="*/ 0 w 79"/>
                      <a:gd name="T9" fmla="*/ 0 h 159"/>
                      <a:gd name="T10" fmla="*/ 0 w 79"/>
                      <a:gd name="T11" fmla="*/ 0 h 159"/>
                      <a:gd name="T12" fmla="*/ 0 w 79"/>
                      <a:gd name="T13" fmla="*/ 0 h 159"/>
                      <a:gd name="T14" fmla="*/ 0 w 79"/>
                      <a:gd name="T15" fmla="*/ 0 h 159"/>
                      <a:gd name="T16" fmla="*/ 0 w 79"/>
                      <a:gd name="T17" fmla="*/ 0 h 159"/>
                      <a:gd name="T18" fmla="*/ 0 w 79"/>
                      <a:gd name="T19" fmla="*/ 0 h 159"/>
                      <a:gd name="T20" fmla="*/ 0 w 79"/>
                      <a:gd name="T21" fmla="*/ 0 h 159"/>
                      <a:gd name="T22" fmla="*/ 0 w 79"/>
                      <a:gd name="T23" fmla="*/ 0 h 159"/>
                      <a:gd name="T24" fmla="*/ 0 w 79"/>
                      <a:gd name="T25" fmla="*/ 0 h 159"/>
                      <a:gd name="T26" fmla="*/ 0 w 79"/>
                      <a:gd name="T27" fmla="*/ 0 h 159"/>
                      <a:gd name="T28" fmla="*/ 0 w 79"/>
                      <a:gd name="T29" fmla="*/ 0 h 159"/>
                      <a:gd name="T30" fmla="*/ 0 w 79"/>
                      <a:gd name="T31" fmla="*/ 0 h 159"/>
                      <a:gd name="T32" fmla="*/ 0 w 79"/>
                      <a:gd name="T33" fmla="*/ 0 h 159"/>
                      <a:gd name="T34" fmla="*/ 0 w 79"/>
                      <a:gd name="T35" fmla="*/ 0 h 159"/>
                      <a:gd name="T36" fmla="*/ 0 w 79"/>
                      <a:gd name="T37" fmla="*/ 0 h 159"/>
                      <a:gd name="T38" fmla="*/ 0 w 79"/>
                      <a:gd name="T39" fmla="*/ 0 h 159"/>
                      <a:gd name="T40" fmla="*/ 0 w 79"/>
                      <a:gd name="T41" fmla="*/ 0 h 159"/>
                      <a:gd name="T42" fmla="*/ 0 w 79"/>
                      <a:gd name="T43" fmla="*/ 0 h 159"/>
                      <a:gd name="T44" fmla="*/ 0 w 79"/>
                      <a:gd name="T45" fmla="*/ 0 h 159"/>
                      <a:gd name="T46" fmla="*/ 0 w 79"/>
                      <a:gd name="T47" fmla="*/ 0 h 159"/>
                      <a:gd name="T48" fmla="*/ 0 w 79"/>
                      <a:gd name="T49" fmla="*/ 0 h 1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159"/>
                      <a:gd name="T77" fmla="*/ 79 w 79"/>
                      <a:gd name="T78" fmla="*/ 159 h 1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159">
                        <a:moveTo>
                          <a:pt x="73" y="159"/>
                        </a:moveTo>
                        <a:lnTo>
                          <a:pt x="79" y="155"/>
                        </a:lnTo>
                        <a:lnTo>
                          <a:pt x="75" y="134"/>
                        </a:lnTo>
                        <a:lnTo>
                          <a:pt x="70" y="112"/>
                        </a:lnTo>
                        <a:lnTo>
                          <a:pt x="63" y="91"/>
                        </a:lnTo>
                        <a:lnTo>
                          <a:pt x="55" y="72"/>
                        </a:lnTo>
                        <a:lnTo>
                          <a:pt x="50" y="62"/>
                        </a:lnTo>
                        <a:lnTo>
                          <a:pt x="45" y="53"/>
                        </a:lnTo>
                        <a:lnTo>
                          <a:pt x="39" y="42"/>
                        </a:lnTo>
                        <a:lnTo>
                          <a:pt x="32" y="33"/>
                        </a:lnTo>
                        <a:lnTo>
                          <a:pt x="25" y="25"/>
                        </a:lnTo>
                        <a:lnTo>
                          <a:pt x="17" y="16"/>
                        </a:lnTo>
                        <a:lnTo>
                          <a:pt x="9" y="8"/>
                        </a:lnTo>
                        <a:lnTo>
                          <a:pt x="0" y="0"/>
                        </a:lnTo>
                        <a:lnTo>
                          <a:pt x="5" y="20"/>
                        </a:lnTo>
                        <a:lnTo>
                          <a:pt x="11" y="25"/>
                        </a:lnTo>
                        <a:lnTo>
                          <a:pt x="17" y="30"/>
                        </a:lnTo>
                        <a:lnTo>
                          <a:pt x="23" y="36"/>
                        </a:lnTo>
                        <a:lnTo>
                          <a:pt x="28" y="43"/>
                        </a:lnTo>
                        <a:lnTo>
                          <a:pt x="39" y="59"/>
                        </a:lnTo>
                        <a:lnTo>
                          <a:pt x="47" y="76"/>
                        </a:lnTo>
                        <a:lnTo>
                          <a:pt x="55" y="95"/>
                        </a:lnTo>
                        <a:lnTo>
                          <a:pt x="62" y="116"/>
                        </a:lnTo>
                        <a:lnTo>
                          <a:pt x="68" y="138"/>
                        </a:lnTo>
                        <a:lnTo>
                          <a:pt x="73"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6" name="Freeform 1344"/>
                  <p:cNvSpPr>
                    <a:spLocks/>
                  </p:cNvSpPr>
                  <p:nvPr/>
                </p:nvSpPr>
                <p:spPr bwMode="auto">
                  <a:xfrm>
                    <a:off x="1718" y="2555"/>
                    <a:ext cx="4" cy="2"/>
                  </a:xfrm>
                  <a:custGeom>
                    <a:avLst/>
                    <a:gdLst>
                      <a:gd name="T0" fmla="*/ 0 w 42"/>
                      <a:gd name="T1" fmla="*/ 0 h 22"/>
                      <a:gd name="T2" fmla="*/ 0 w 42"/>
                      <a:gd name="T3" fmla="*/ 0 h 22"/>
                      <a:gd name="T4" fmla="*/ 0 w 42"/>
                      <a:gd name="T5" fmla="*/ 0 h 22"/>
                      <a:gd name="T6" fmla="*/ 0 w 42"/>
                      <a:gd name="T7" fmla="*/ 0 h 22"/>
                      <a:gd name="T8" fmla="*/ 0 w 42"/>
                      <a:gd name="T9" fmla="*/ 0 h 22"/>
                      <a:gd name="T10" fmla="*/ 0 w 42"/>
                      <a:gd name="T11" fmla="*/ 0 h 22"/>
                      <a:gd name="T12" fmla="*/ 0 w 42"/>
                      <a:gd name="T13" fmla="*/ 0 h 22"/>
                      <a:gd name="T14" fmla="*/ 0 w 42"/>
                      <a:gd name="T15" fmla="*/ 0 h 22"/>
                      <a:gd name="T16" fmla="*/ 0 w 42"/>
                      <a:gd name="T17" fmla="*/ 0 h 22"/>
                      <a:gd name="T18" fmla="*/ 0 w 42"/>
                      <a:gd name="T19" fmla="*/ 0 h 22"/>
                      <a:gd name="T20" fmla="*/ 0 w 42"/>
                      <a:gd name="T21" fmla="*/ 0 h 22"/>
                      <a:gd name="T22" fmla="*/ 0 w 42"/>
                      <a:gd name="T23" fmla="*/ 0 h 22"/>
                      <a:gd name="T24" fmla="*/ 0 w 42"/>
                      <a:gd name="T25" fmla="*/ 0 h 22"/>
                      <a:gd name="T26" fmla="*/ 0 w 42"/>
                      <a:gd name="T27" fmla="*/ 0 h 22"/>
                      <a:gd name="T28" fmla="*/ 0 w 42"/>
                      <a:gd name="T29" fmla="*/ 0 h 22"/>
                      <a:gd name="T30" fmla="*/ 0 w 42"/>
                      <a:gd name="T31" fmla="*/ 0 h 22"/>
                      <a:gd name="T32" fmla="*/ 0 w 42"/>
                      <a:gd name="T33" fmla="*/ 0 h 22"/>
                      <a:gd name="T34" fmla="*/ 0 w 42"/>
                      <a:gd name="T35" fmla="*/ 0 h 22"/>
                      <a:gd name="T36" fmla="*/ 0 w 42"/>
                      <a:gd name="T37" fmla="*/ 0 h 22"/>
                      <a:gd name="T38" fmla="*/ 0 w 42"/>
                      <a:gd name="T39" fmla="*/ 0 h 22"/>
                      <a:gd name="T40" fmla="*/ 0 w 42"/>
                      <a:gd name="T41" fmla="*/ 0 h 22"/>
                      <a:gd name="T42" fmla="*/ 0 w 42"/>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2"/>
                      <a:gd name="T68" fmla="*/ 42 w 4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2">
                        <a:moveTo>
                          <a:pt x="2" y="12"/>
                        </a:moveTo>
                        <a:lnTo>
                          <a:pt x="6" y="4"/>
                        </a:lnTo>
                        <a:lnTo>
                          <a:pt x="0" y="9"/>
                        </a:lnTo>
                        <a:lnTo>
                          <a:pt x="32" y="22"/>
                        </a:lnTo>
                        <a:lnTo>
                          <a:pt x="38" y="17"/>
                        </a:lnTo>
                        <a:lnTo>
                          <a:pt x="42" y="10"/>
                        </a:lnTo>
                        <a:lnTo>
                          <a:pt x="38" y="17"/>
                        </a:lnTo>
                        <a:lnTo>
                          <a:pt x="41" y="15"/>
                        </a:lnTo>
                        <a:lnTo>
                          <a:pt x="42" y="13"/>
                        </a:lnTo>
                        <a:lnTo>
                          <a:pt x="42" y="11"/>
                        </a:lnTo>
                        <a:lnTo>
                          <a:pt x="42" y="9"/>
                        </a:lnTo>
                        <a:lnTo>
                          <a:pt x="41" y="7"/>
                        </a:lnTo>
                        <a:lnTo>
                          <a:pt x="39" y="5"/>
                        </a:lnTo>
                        <a:lnTo>
                          <a:pt x="37" y="3"/>
                        </a:lnTo>
                        <a:lnTo>
                          <a:pt x="34" y="2"/>
                        </a:lnTo>
                        <a:lnTo>
                          <a:pt x="27" y="0"/>
                        </a:lnTo>
                        <a:lnTo>
                          <a:pt x="20" y="0"/>
                        </a:lnTo>
                        <a:lnTo>
                          <a:pt x="16" y="0"/>
                        </a:lnTo>
                        <a:lnTo>
                          <a:pt x="13" y="1"/>
                        </a:lnTo>
                        <a:lnTo>
                          <a:pt x="9" y="2"/>
                        </a:lnTo>
                        <a:lnTo>
                          <a:pt x="6" y="4"/>
                        </a:lnTo>
                        <a:lnTo>
                          <a:pt x="2" y="12"/>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7" name="Freeform 1345"/>
                  <p:cNvSpPr>
                    <a:spLocks/>
                  </p:cNvSpPr>
                  <p:nvPr/>
                </p:nvSpPr>
                <p:spPr bwMode="auto">
                  <a:xfrm>
                    <a:off x="1713" y="2543"/>
                    <a:ext cx="9" cy="13"/>
                  </a:xfrm>
                  <a:custGeom>
                    <a:avLst/>
                    <a:gdLst>
                      <a:gd name="T0" fmla="*/ 0 w 119"/>
                      <a:gd name="T1" fmla="*/ 0 h 167"/>
                      <a:gd name="T2" fmla="*/ 0 w 119"/>
                      <a:gd name="T3" fmla="*/ 0 h 167"/>
                      <a:gd name="T4" fmla="*/ 0 w 119"/>
                      <a:gd name="T5" fmla="*/ 0 h 167"/>
                      <a:gd name="T6" fmla="*/ 0 w 119"/>
                      <a:gd name="T7" fmla="*/ 0 h 167"/>
                      <a:gd name="T8" fmla="*/ 0 w 119"/>
                      <a:gd name="T9" fmla="*/ 0 h 167"/>
                      <a:gd name="T10" fmla="*/ 0 w 119"/>
                      <a:gd name="T11" fmla="*/ 0 h 167"/>
                      <a:gd name="T12" fmla="*/ 0 w 119"/>
                      <a:gd name="T13" fmla="*/ 0 h 167"/>
                      <a:gd name="T14" fmla="*/ 0 w 119"/>
                      <a:gd name="T15" fmla="*/ 0 h 167"/>
                      <a:gd name="T16" fmla="*/ 0 w 119"/>
                      <a:gd name="T17" fmla="*/ 0 h 167"/>
                      <a:gd name="T18" fmla="*/ 0 w 119"/>
                      <a:gd name="T19" fmla="*/ 0 h 167"/>
                      <a:gd name="T20" fmla="*/ 0 w 119"/>
                      <a:gd name="T21" fmla="*/ 0 h 167"/>
                      <a:gd name="T22" fmla="*/ 0 w 119"/>
                      <a:gd name="T23" fmla="*/ 0 h 167"/>
                      <a:gd name="T24" fmla="*/ 0 w 119"/>
                      <a:gd name="T25" fmla="*/ 0 h 167"/>
                      <a:gd name="T26" fmla="*/ 0 w 119"/>
                      <a:gd name="T27" fmla="*/ 0 h 167"/>
                      <a:gd name="T28" fmla="*/ 0 w 119"/>
                      <a:gd name="T29" fmla="*/ 0 h 167"/>
                      <a:gd name="T30" fmla="*/ 0 w 119"/>
                      <a:gd name="T31" fmla="*/ 0 h 167"/>
                      <a:gd name="T32" fmla="*/ 0 w 119"/>
                      <a:gd name="T33" fmla="*/ 0 h 167"/>
                      <a:gd name="T34" fmla="*/ 0 w 119"/>
                      <a:gd name="T35" fmla="*/ 0 h 167"/>
                      <a:gd name="T36" fmla="*/ 0 w 119"/>
                      <a:gd name="T37" fmla="*/ 0 h 167"/>
                      <a:gd name="T38" fmla="*/ 0 w 119"/>
                      <a:gd name="T39" fmla="*/ 0 h 167"/>
                      <a:gd name="T40" fmla="*/ 0 w 119"/>
                      <a:gd name="T41" fmla="*/ 0 h 167"/>
                      <a:gd name="T42" fmla="*/ 0 w 119"/>
                      <a:gd name="T43" fmla="*/ 0 h 167"/>
                      <a:gd name="T44" fmla="*/ 0 w 119"/>
                      <a:gd name="T45" fmla="*/ 0 h 167"/>
                      <a:gd name="T46" fmla="*/ 0 w 119"/>
                      <a:gd name="T47" fmla="*/ 0 h 167"/>
                      <a:gd name="T48" fmla="*/ 0 w 119"/>
                      <a:gd name="T49" fmla="*/ 0 h 167"/>
                      <a:gd name="T50" fmla="*/ 0 w 119"/>
                      <a:gd name="T51" fmla="*/ 0 h 167"/>
                      <a:gd name="T52" fmla="*/ 0 w 119"/>
                      <a:gd name="T53" fmla="*/ 0 h 167"/>
                      <a:gd name="T54" fmla="*/ 0 w 119"/>
                      <a:gd name="T55" fmla="*/ 0 h 167"/>
                      <a:gd name="T56" fmla="*/ 0 w 119"/>
                      <a:gd name="T57" fmla="*/ 0 h 167"/>
                      <a:gd name="T58" fmla="*/ 0 w 119"/>
                      <a:gd name="T59" fmla="*/ 0 h 167"/>
                      <a:gd name="T60" fmla="*/ 0 w 119"/>
                      <a:gd name="T61" fmla="*/ 0 h 167"/>
                      <a:gd name="T62" fmla="*/ 0 w 119"/>
                      <a:gd name="T63" fmla="*/ 0 h 167"/>
                      <a:gd name="T64" fmla="*/ 0 w 119"/>
                      <a:gd name="T65" fmla="*/ 0 h 167"/>
                      <a:gd name="T66" fmla="*/ 0 w 119"/>
                      <a:gd name="T67" fmla="*/ 0 h 167"/>
                      <a:gd name="T68" fmla="*/ 0 w 119"/>
                      <a:gd name="T69" fmla="*/ 0 h 167"/>
                      <a:gd name="T70" fmla="*/ 0 w 119"/>
                      <a:gd name="T71" fmla="*/ 0 h 167"/>
                      <a:gd name="T72" fmla="*/ 0 w 119"/>
                      <a:gd name="T73" fmla="*/ 0 h 167"/>
                      <a:gd name="T74" fmla="*/ 0 w 119"/>
                      <a:gd name="T75" fmla="*/ 0 h 167"/>
                      <a:gd name="T76" fmla="*/ 0 w 119"/>
                      <a:gd name="T77" fmla="*/ 0 h 167"/>
                      <a:gd name="T78" fmla="*/ 0 w 119"/>
                      <a:gd name="T79" fmla="*/ 0 h 167"/>
                      <a:gd name="T80" fmla="*/ 0 w 119"/>
                      <a:gd name="T81" fmla="*/ 0 h 167"/>
                      <a:gd name="T82" fmla="*/ 0 w 119"/>
                      <a:gd name="T83" fmla="*/ 0 h 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9"/>
                      <a:gd name="T127" fmla="*/ 0 h 167"/>
                      <a:gd name="T128" fmla="*/ 119 w 119"/>
                      <a:gd name="T129" fmla="*/ 167 h 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9" h="167">
                        <a:moveTo>
                          <a:pt x="40" y="10"/>
                        </a:moveTo>
                        <a:lnTo>
                          <a:pt x="4" y="17"/>
                        </a:lnTo>
                        <a:lnTo>
                          <a:pt x="12" y="25"/>
                        </a:lnTo>
                        <a:lnTo>
                          <a:pt x="20" y="32"/>
                        </a:lnTo>
                        <a:lnTo>
                          <a:pt x="27" y="40"/>
                        </a:lnTo>
                        <a:lnTo>
                          <a:pt x="33" y="49"/>
                        </a:lnTo>
                        <a:lnTo>
                          <a:pt x="40" y="57"/>
                        </a:lnTo>
                        <a:lnTo>
                          <a:pt x="45" y="67"/>
                        </a:lnTo>
                        <a:lnTo>
                          <a:pt x="50" y="76"/>
                        </a:lnTo>
                        <a:lnTo>
                          <a:pt x="56" y="85"/>
                        </a:lnTo>
                        <a:lnTo>
                          <a:pt x="64" y="105"/>
                        </a:lnTo>
                        <a:lnTo>
                          <a:pt x="70" y="125"/>
                        </a:lnTo>
                        <a:lnTo>
                          <a:pt x="75" y="146"/>
                        </a:lnTo>
                        <a:lnTo>
                          <a:pt x="79" y="167"/>
                        </a:lnTo>
                        <a:lnTo>
                          <a:pt x="119" y="165"/>
                        </a:lnTo>
                        <a:lnTo>
                          <a:pt x="115" y="143"/>
                        </a:lnTo>
                        <a:lnTo>
                          <a:pt x="110" y="121"/>
                        </a:lnTo>
                        <a:lnTo>
                          <a:pt x="103" y="100"/>
                        </a:lnTo>
                        <a:lnTo>
                          <a:pt x="94" y="80"/>
                        </a:lnTo>
                        <a:lnTo>
                          <a:pt x="89" y="70"/>
                        </a:lnTo>
                        <a:lnTo>
                          <a:pt x="84" y="60"/>
                        </a:lnTo>
                        <a:lnTo>
                          <a:pt x="78" y="49"/>
                        </a:lnTo>
                        <a:lnTo>
                          <a:pt x="71" y="40"/>
                        </a:lnTo>
                        <a:lnTo>
                          <a:pt x="64" y="31"/>
                        </a:lnTo>
                        <a:lnTo>
                          <a:pt x="56" y="22"/>
                        </a:lnTo>
                        <a:lnTo>
                          <a:pt x="46" y="13"/>
                        </a:lnTo>
                        <a:lnTo>
                          <a:pt x="37" y="5"/>
                        </a:lnTo>
                        <a:lnTo>
                          <a:pt x="1" y="12"/>
                        </a:lnTo>
                        <a:lnTo>
                          <a:pt x="37" y="5"/>
                        </a:lnTo>
                        <a:lnTo>
                          <a:pt x="34" y="3"/>
                        </a:lnTo>
                        <a:lnTo>
                          <a:pt x="31" y="1"/>
                        </a:lnTo>
                        <a:lnTo>
                          <a:pt x="27" y="0"/>
                        </a:lnTo>
                        <a:lnTo>
                          <a:pt x="23" y="0"/>
                        </a:lnTo>
                        <a:lnTo>
                          <a:pt x="16" y="0"/>
                        </a:lnTo>
                        <a:lnTo>
                          <a:pt x="9" y="2"/>
                        </a:lnTo>
                        <a:lnTo>
                          <a:pt x="4" y="5"/>
                        </a:lnTo>
                        <a:lnTo>
                          <a:pt x="1" y="8"/>
                        </a:lnTo>
                        <a:lnTo>
                          <a:pt x="0" y="10"/>
                        </a:lnTo>
                        <a:lnTo>
                          <a:pt x="0" y="13"/>
                        </a:lnTo>
                        <a:lnTo>
                          <a:pt x="1" y="15"/>
                        </a:lnTo>
                        <a:lnTo>
                          <a:pt x="4" y="17"/>
                        </a:lnTo>
                        <a:lnTo>
                          <a:pt x="40" y="1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8" name="Freeform 1346"/>
                  <p:cNvSpPr>
                    <a:spLocks/>
                  </p:cNvSpPr>
                  <p:nvPr/>
                </p:nvSpPr>
                <p:spPr bwMode="auto">
                  <a:xfrm>
                    <a:off x="1713" y="2544"/>
                    <a:ext cx="3" cy="2"/>
                  </a:xfrm>
                  <a:custGeom>
                    <a:avLst/>
                    <a:gdLst>
                      <a:gd name="T0" fmla="*/ 0 w 44"/>
                      <a:gd name="T1" fmla="*/ 0 h 32"/>
                      <a:gd name="T2" fmla="*/ 0 w 44"/>
                      <a:gd name="T3" fmla="*/ 0 h 32"/>
                      <a:gd name="T4" fmla="*/ 0 w 44"/>
                      <a:gd name="T5" fmla="*/ 0 h 32"/>
                      <a:gd name="T6" fmla="*/ 0 w 44"/>
                      <a:gd name="T7" fmla="*/ 0 h 32"/>
                      <a:gd name="T8" fmla="*/ 0 w 44"/>
                      <a:gd name="T9" fmla="*/ 0 h 32"/>
                      <a:gd name="T10" fmla="*/ 0 w 44"/>
                      <a:gd name="T11" fmla="*/ 0 h 32"/>
                      <a:gd name="T12" fmla="*/ 0 w 44"/>
                      <a:gd name="T13" fmla="*/ 0 h 32"/>
                      <a:gd name="T14" fmla="*/ 0 w 44"/>
                      <a:gd name="T15" fmla="*/ 0 h 32"/>
                      <a:gd name="T16" fmla="*/ 0 w 44"/>
                      <a:gd name="T17" fmla="*/ 0 h 32"/>
                      <a:gd name="T18" fmla="*/ 0 w 44"/>
                      <a:gd name="T19" fmla="*/ 0 h 32"/>
                      <a:gd name="T20" fmla="*/ 0 w 44"/>
                      <a:gd name="T21" fmla="*/ 0 h 32"/>
                      <a:gd name="T22" fmla="*/ 0 w 44"/>
                      <a:gd name="T23" fmla="*/ 0 h 32"/>
                      <a:gd name="T24" fmla="*/ 0 w 44"/>
                      <a:gd name="T25" fmla="*/ 0 h 32"/>
                      <a:gd name="T26" fmla="*/ 0 w 44"/>
                      <a:gd name="T27" fmla="*/ 0 h 32"/>
                      <a:gd name="T28" fmla="*/ 0 w 44"/>
                      <a:gd name="T29" fmla="*/ 0 h 32"/>
                      <a:gd name="T30" fmla="*/ 0 w 44"/>
                      <a:gd name="T31" fmla="*/ 0 h 32"/>
                      <a:gd name="T32" fmla="*/ 0 w 44"/>
                      <a:gd name="T33" fmla="*/ 0 h 32"/>
                      <a:gd name="T34" fmla="*/ 0 w 44"/>
                      <a:gd name="T35" fmla="*/ 0 h 32"/>
                      <a:gd name="T36" fmla="*/ 0 w 44"/>
                      <a:gd name="T37" fmla="*/ 0 h 32"/>
                      <a:gd name="T38" fmla="*/ 0 w 44"/>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32"/>
                      <a:gd name="T62" fmla="*/ 44 w 44"/>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32">
                        <a:moveTo>
                          <a:pt x="39" y="14"/>
                        </a:moveTo>
                        <a:lnTo>
                          <a:pt x="43" y="19"/>
                        </a:lnTo>
                        <a:lnTo>
                          <a:pt x="39" y="0"/>
                        </a:lnTo>
                        <a:lnTo>
                          <a:pt x="0" y="2"/>
                        </a:lnTo>
                        <a:lnTo>
                          <a:pt x="4" y="22"/>
                        </a:lnTo>
                        <a:lnTo>
                          <a:pt x="9" y="28"/>
                        </a:lnTo>
                        <a:lnTo>
                          <a:pt x="4" y="22"/>
                        </a:lnTo>
                        <a:lnTo>
                          <a:pt x="5" y="25"/>
                        </a:lnTo>
                        <a:lnTo>
                          <a:pt x="7" y="27"/>
                        </a:lnTo>
                        <a:lnTo>
                          <a:pt x="9" y="29"/>
                        </a:lnTo>
                        <a:lnTo>
                          <a:pt x="12" y="30"/>
                        </a:lnTo>
                        <a:lnTo>
                          <a:pt x="19" y="32"/>
                        </a:lnTo>
                        <a:lnTo>
                          <a:pt x="26" y="32"/>
                        </a:lnTo>
                        <a:lnTo>
                          <a:pt x="33" y="31"/>
                        </a:lnTo>
                        <a:lnTo>
                          <a:pt x="39" y="28"/>
                        </a:lnTo>
                        <a:lnTo>
                          <a:pt x="41" y="26"/>
                        </a:lnTo>
                        <a:lnTo>
                          <a:pt x="43" y="24"/>
                        </a:lnTo>
                        <a:lnTo>
                          <a:pt x="44" y="22"/>
                        </a:lnTo>
                        <a:lnTo>
                          <a:pt x="43" y="19"/>
                        </a:lnTo>
                        <a:lnTo>
                          <a:pt x="39" y="14"/>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29" name="Freeform 1347"/>
                  <p:cNvSpPr>
                    <a:spLocks/>
                  </p:cNvSpPr>
                  <p:nvPr/>
                </p:nvSpPr>
                <p:spPr bwMode="auto">
                  <a:xfrm>
                    <a:off x="1713" y="2545"/>
                    <a:ext cx="8" cy="12"/>
                  </a:xfrm>
                  <a:custGeom>
                    <a:avLst/>
                    <a:gdLst>
                      <a:gd name="T0" fmla="*/ 0 w 103"/>
                      <a:gd name="T1" fmla="*/ 0 h 157"/>
                      <a:gd name="T2" fmla="*/ 0 w 103"/>
                      <a:gd name="T3" fmla="*/ 0 h 157"/>
                      <a:gd name="T4" fmla="*/ 0 w 103"/>
                      <a:gd name="T5" fmla="*/ 0 h 157"/>
                      <a:gd name="T6" fmla="*/ 0 w 103"/>
                      <a:gd name="T7" fmla="*/ 0 h 157"/>
                      <a:gd name="T8" fmla="*/ 0 w 103"/>
                      <a:gd name="T9" fmla="*/ 0 h 157"/>
                      <a:gd name="T10" fmla="*/ 0 w 103"/>
                      <a:gd name="T11" fmla="*/ 0 h 157"/>
                      <a:gd name="T12" fmla="*/ 0 w 103"/>
                      <a:gd name="T13" fmla="*/ 0 h 157"/>
                      <a:gd name="T14" fmla="*/ 0 w 103"/>
                      <a:gd name="T15" fmla="*/ 0 h 157"/>
                      <a:gd name="T16" fmla="*/ 0 w 103"/>
                      <a:gd name="T17" fmla="*/ 0 h 157"/>
                      <a:gd name="T18" fmla="*/ 0 w 103"/>
                      <a:gd name="T19" fmla="*/ 0 h 157"/>
                      <a:gd name="T20" fmla="*/ 0 w 103"/>
                      <a:gd name="T21" fmla="*/ 0 h 157"/>
                      <a:gd name="T22" fmla="*/ 0 w 103"/>
                      <a:gd name="T23" fmla="*/ 0 h 157"/>
                      <a:gd name="T24" fmla="*/ 0 w 103"/>
                      <a:gd name="T25" fmla="*/ 0 h 157"/>
                      <a:gd name="T26" fmla="*/ 0 w 103"/>
                      <a:gd name="T27" fmla="*/ 0 h 157"/>
                      <a:gd name="T28" fmla="*/ 0 w 103"/>
                      <a:gd name="T29" fmla="*/ 0 h 157"/>
                      <a:gd name="T30" fmla="*/ 0 w 103"/>
                      <a:gd name="T31" fmla="*/ 0 h 157"/>
                      <a:gd name="T32" fmla="*/ 0 w 103"/>
                      <a:gd name="T33" fmla="*/ 0 h 157"/>
                      <a:gd name="T34" fmla="*/ 0 w 103"/>
                      <a:gd name="T35" fmla="*/ 0 h 157"/>
                      <a:gd name="T36" fmla="*/ 0 w 103"/>
                      <a:gd name="T37" fmla="*/ 0 h 157"/>
                      <a:gd name="T38" fmla="*/ 0 w 103"/>
                      <a:gd name="T39" fmla="*/ 0 h 157"/>
                      <a:gd name="T40" fmla="*/ 0 w 103"/>
                      <a:gd name="T41" fmla="*/ 0 h 157"/>
                      <a:gd name="T42" fmla="*/ 0 w 103"/>
                      <a:gd name="T43" fmla="*/ 0 h 157"/>
                      <a:gd name="T44" fmla="*/ 0 w 103"/>
                      <a:gd name="T45" fmla="*/ 0 h 157"/>
                      <a:gd name="T46" fmla="*/ 0 w 103"/>
                      <a:gd name="T47" fmla="*/ 0 h 157"/>
                      <a:gd name="T48" fmla="*/ 0 w 103"/>
                      <a:gd name="T49" fmla="*/ 0 h 157"/>
                      <a:gd name="T50" fmla="*/ 0 w 103"/>
                      <a:gd name="T51" fmla="*/ 0 h 157"/>
                      <a:gd name="T52" fmla="*/ 0 w 103"/>
                      <a:gd name="T53" fmla="*/ 0 h 157"/>
                      <a:gd name="T54" fmla="*/ 0 w 103"/>
                      <a:gd name="T55" fmla="*/ 0 h 157"/>
                      <a:gd name="T56" fmla="*/ 0 w 103"/>
                      <a:gd name="T57" fmla="*/ 0 h 157"/>
                      <a:gd name="T58" fmla="*/ 0 w 103"/>
                      <a:gd name="T59" fmla="*/ 0 h 157"/>
                      <a:gd name="T60" fmla="*/ 0 w 103"/>
                      <a:gd name="T61" fmla="*/ 0 h 157"/>
                      <a:gd name="T62" fmla="*/ 0 w 103"/>
                      <a:gd name="T63" fmla="*/ 0 h 157"/>
                      <a:gd name="T64" fmla="*/ 0 w 103"/>
                      <a:gd name="T65" fmla="*/ 0 h 157"/>
                      <a:gd name="T66" fmla="*/ 0 w 103"/>
                      <a:gd name="T67" fmla="*/ 0 h 157"/>
                      <a:gd name="T68" fmla="*/ 0 w 103"/>
                      <a:gd name="T69" fmla="*/ 0 h 157"/>
                      <a:gd name="T70" fmla="*/ 0 w 103"/>
                      <a:gd name="T71" fmla="*/ 0 h 157"/>
                      <a:gd name="T72" fmla="*/ 0 w 103"/>
                      <a:gd name="T73" fmla="*/ 0 h 157"/>
                      <a:gd name="T74" fmla="*/ 0 w 103"/>
                      <a:gd name="T75" fmla="*/ 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157"/>
                      <a:gd name="T116" fmla="*/ 103 w 103"/>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157">
                        <a:moveTo>
                          <a:pt x="67" y="140"/>
                        </a:moveTo>
                        <a:lnTo>
                          <a:pt x="103" y="145"/>
                        </a:lnTo>
                        <a:lnTo>
                          <a:pt x="97" y="123"/>
                        </a:lnTo>
                        <a:lnTo>
                          <a:pt x="91" y="101"/>
                        </a:lnTo>
                        <a:lnTo>
                          <a:pt x="84" y="80"/>
                        </a:lnTo>
                        <a:lnTo>
                          <a:pt x="77" y="61"/>
                        </a:lnTo>
                        <a:lnTo>
                          <a:pt x="68" y="43"/>
                        </a:lnTo>
                        <a:lnTo>
                          <a:pt x="58" y="26"/>
                        </a:lnTo>
                        <a:lnTo>
                          <a:pt x="52" y="18"/>
                        </a:lnTo>
                        <a:lnTo>
                          <a:pt x="45" y="11"/>
                        </a:lnTo>
                        <a:lnTo>
                          <a:pt x="38" y="5"/>
                        </a:lnTo>
                        <a:lnTo>
                          <a:pt x="30" y="0"/>
                        </a:lnTo>
                        <a:lnTo>
                          <a:pt x="0" y="14"/>
                        </a:lnTo>
                        <a:lnTo>
                          <a:pt x="5" y="18"/>
                        </a:lnTo>
                        <a:lnTo>
                          <a:pt x="10" y="22"/>
                        </a:lnTo>
                        <a:lnTo>
                          <a:pt x="15" y="28"/>
                        </a:lnTo>
                        <a:lnTo>
                          <a:pt x="20" y="34"/>
                        </a:lnTo>
                        <a:lnTo>
                          <a:pt x="29" y="49"/>
                        </a:lnTo>
                        <a:lnTo>
                          <a:pt x="37" y="66"/>
                        </a:lnTo>
                        <a:lnTo>
                          <a:pt x="46" y="85"/>
                        </a:lnTo>
                        <a:lnTo>
                          <a:pt x="52" y="104"/>
                        </a:lnTo>
                        <a:lnTo>
                          <a:pt x="58" y="126"/>
                        </a:lnTo>
                        <a:lnTo>
                          <a:pt x="63" y="148"/>
                        </a:lnTo>
                        <a:lnTo>
                          <a:pt x="99" y="153"/>
                        </a:lnTo>
                        <a:lnTo>
                          <a:pt x="63" y="148"/>
                        </a:lnTo>
                        <a:lnTo>
                          <a:pt x="64" y="150"/>
                        </a:lnTo>
                        <a:lnTo>
                          <a:pt x="66" y="153"/>
                        </a:lnTo>
                        <a:lnTo>
                          <a:pt x="69" y="154"/>
                        </a:lnTo>
                        <a:lnTo>
                          <a:pt x="71" y="156"/>
                        </a:lnTo>
                        <a:lnTo>
                          <a:pt x="78" y="157"/>
                        </a:lnTo>
                        <a:lnTo>
                          <a:pt x="86" y="157"/>
                        </a:lnTo>
                        <a:lnTo>
                          <a:pt x="93" y="156"/>
                        </a:lnTo>
                        <a:lnTo>
                          <a:pt x="98" y="154"/>
                        </a:lnTo>
                        <a:lnTo>
                          <a:pt x="101" y="152"/>
                        </a:lnTo>
                        <a:lnTo>
                          <a:pt x="102" y="150"/>
                        </a:lnTo>
                        <a:lnTo>
                          <a:pt x="103" y="148"/>
                        </a:lnTo>
                        <a:lnTo>
                          <a:pt x="103" y="145"/>
                        </a:lnTo>
                        <a:lnTo>
                          <a:pt x="67" y="14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0" name="Freeform 1348"/>
                  <p:cNvSpPr>
                    <a:spLocks/>
                  </p:cNvSpPr>
                  <p:nvPr/>
                </p:nvSpPr>
                <p:spPr bwMode="auto">
                  <a:xfrm>
                    <a:off x="1709" y="2547"/>
                    <a:ext cx="11" cy="9"/>
                  </a:xfrm>
                  <a:custGeom>
                    <a:avLst/>
                    <a:gdLst>
                      <a:gd name="T0" fmla="*/ 0 w 143"/>
                      <a:gd name="T1" fmla="*/ 0 h 107"/>
                      <a:gd name="T2" fmla="*/ 0 w 143"/>
                      <a:gd name="T3" fmla="*/ 0 h 107"/>
                      <a:gd name="T4" fmla="*/ 0 w 143"/>
                      <a:gd name="T5" fmla="*/ 0 h 107"/>
                      <a:gd name="T6" fmla="*/ 0 w 143"/>
                      <a:gd name="T7" fmla="*/ 0 h 107"/>
                      <a:gd name="T8" fmla="*/ 0 w 143"/>
                      <a:gd name="T9" fmla="*/ 0 h 107"/>
                      <a:gd name="T10" fmla="*/ 0 w 143"/>
                      <a:gd name="T11" fmla="*/ 0 h 107"/>
                      <a:gd name="T12" fmla="*/ 0 w 143"/>
                      <a:gd name="T13" fmla="*/ 0 h 107"/>
                      <a:gd name="T14" fmla="*/ 0 w 143"/>
                      <a:gd name="T15" fmla="*/ 0 h 107"/>
                      <a:gd name="T16" fmla="*/ 0 w 143"/>
                      <a:gd name="T17" fmla="*/ 0 h 107"/>
                      <a:gd name="T18" fmla="*/ 0 w 143"/>
                      <a:gd name="T19" fmla="*/ 0 h 107"/>
                      <a:gd name="T20" fmla="*/ 0 w 143"/>
                      <a:gd name="T21" fmla="*/ 0 h 107"/>
                      <a:gd name="T22" fmla="*/ 0 w 143"/>
                      <a:gd name="T23" fmla="*/ 0 h 107"/>
                      <a:gd name="T24" fmla="*/ 0 w 143"/>
                      <a:gd name="T25" fmla="*/ 0 h 107"/>
                      <a:gd name="T26" fmla="*/ 0 w 143"/>
                      <a:gd name="T27" fmla="*/ 0 h 107"/>
                      <a:gd name="T28" fmla="*/ 0 w 143"/>
                      <a:gd name="T29" fmla="*/ 0 h 107"/>
                      <a:gd name="T30" fmla="*/ 0 w 143"/>
                      <a:gd name="T31" fmla="*/ 0 h 107"/>
                      <a:gd name="T32" fmla="*/ 0 w 143"/>
                      <a:gd name="T33" fmla="*/ 0 h 107"/>
                      <a:gd name="T34" fmla="*/ 0 w 143"/>
                      <a:gd name="T35" fmla="*/ 0 h 107"/>
                      <a:gd name="T36" fmla="*/ 0 w 143"/>
                      <a:gd name="T37" fmla="*/ 0 h 107"/>
                      <a:gd name="T38" fmla="*/ 0 w 143"/>
                      <a:gd name="T39" fmla="*/ 0 h 107"/>
                      <a:gd name="T40" fmla="*/ 0 w 143"/>
                      <a:gd name="T41" fmla="*/ 0 h 107"/>
                      <a:gd name="T42" fmla="*/ 0 w 143"/>
                      <a:gd name="T43" fmla="*/ 0 h 107"/>
                      <a:gd name="T44" fmla="*/ 0 w 143"/>
                      <a:gd name="T45" fmla="*/ 0 h 107"/>
                      <a:gd name="T46" fmla="*/ 0 w 143"/>
                      <a:gd name="T47" fmla="*/ 0 h 107"/>
                      <a:gd name="T48" fmla="*/ 0 w 143"/>
                      <a:gd name="T49" fmla="*/ 0 h 107"/>
                      <a:gd name="T50" fmla="*/ 0 w 143"/>
                      <a:gd name="T51" fmla="*/ 0 h 107"/>
                      <a:gd name="T52" fmla="*/ 0 w 143"/>
                      <a:gd name="T53" fmla="*/ 0 h 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107"/>
                      <a:gd name="T83" fmla="*/ 143 w 143"/>
                      <a:gd name="T84" fmla="*/ 107 h 1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107">
                        <a:moveTo>
                          <a:pt x="138" y="107"/>
                        </a:moveTo>
                        <a:lnTo>
                          <a:pt x="143" y="101"/>
                        </a:lnTo>
                        <a:lnTo>
                          <a:pt x="129" y="84"/>
                        </a:lnTo>
                        <a:lnTo>
                          <a:pt x="115" y="67"/>
                        </a:lnTo>
                        <a:lnTo>
                          <a:pt x="99" y="52"/>
                        </a:lnTo>
                        <a:lnTo>
                          <a:pt x="82" y="38"/>
                        </a:lnTo>
                        <a:lnTo>
                          <a:pt x="73" y="32"/>
                        </a:lnTo>
                        <a:lnTo>
                          <a:pt x="64" y="26"/>
                        </a:lnTo>
                        <a:lnTo>
                          <a:pt x="54" y="21"/>
                        </a:lnTo>
                        <a:lnTo>
                          <a:pt x="45" y="16"/>
                        </a:lnTo>
                        <a:lnTo>
                          <a:pt x="34" y="11"/>
                        </a:lnTo>
                        <a:lnTo>
                          <a:pt x="24" y="7"/>
                        </a:lnTo>
                        <a:lnTo>
                          <a:pt x="12" y="3"/>
                        </a:lnTo>
                        <a:lnTo>
                          <a:pt x="0" y="0"/>
                        </a:lnTo>
                        <a:lnTo>
                          <a:pt x="12" y="18"/>
                        </a:lnTo>
                        <a:lnTo>
                          <a:pt x="20" y="19"/>
                        </a:lnTo>
                        <a:lnTo>
                          <a:pt x="29" y="20"/>
                        </a:lnTo>
                        <a:lnTo>
                          <a:pt x="37" y="23"/>
                        </a:lnTo>
                        <a:lnTo>
                          <a:pt x="45" y="26"/>
                        </a:lnTo>
                        <a:lnTo>
                          <a:pt x="53" y="31"/>
                        </a:lnTo>
                        <a:lnTo>
                          <a:pt x="61" y="35"/>
                        </a:lnTo>
                        <a:lnTo>
                          <a:pt x="69" y="41"/>
                        </a:lnTo>
                        <a:lnTo>
                          <a:pt x="77" y="46"/>
                        </a:lnTo>
                        <a:lnTo>
                          <a:pt x="92" y="60"/>
                        </a:lnTo>
                        <a:lnTo>
                          <a:pt x="109" y="74"/>
                        </a:lnTo>
                        <a:lnTo>
                          <a:pt x="124" y="91"/>
                        </a:lnTo>
                        <a:lnTo>
                          <a:pt x="138"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1" name="Freeform 1349"/>
                  <p:cNvSpPr>
                    <a:spLocks/>
                  </p:cNvSpPr>
                  <p:nvPr/>
                </p:nvSpPr>
                <p:spPr bwMode="auto">
                  <a:xfrm>
                    <a:off x="1719" y="2554"/>
                    <a:ext cx="3" cy="2"/>
                  </a:xfrm>
                  <a:custGeom>
                    <a:avLst/>
                    <a:gdLst>
                      <a:gd name="T0" fmla="*/ 0 w 43"/>
                      <a:gd name="T1" fmla="*/ 0 h 22"/>
                      <a:gd name="T2" fmla="*/ 0 w 43"/>
                      <a:gd name="T3" fmla="*/ 0 h 22"/>
                      <a:gd name="T4" fmla="*/ 0 w 43"/>
                      <a:gd name="T5" fmla="*/ 0 h 22"/>
                      <a:gd name="T6" fmla="*/ 0 w 43"/>
                      <a:gd name="T7" fmla="*/ 0 h 22"/>
                      <a:gd name="T8" fmla="*/ 0 w 43"/>
                      <a:gd name="T9" fmla="*/ 0 h 22"/>
                      <a:gd name="T10" fmla="*/ 0 w 43"/>
                      <a:gd name="T11" fmla="*/ 0 h 22"/>
                      <a:gd name="T12" fmla="*/ 0 w 43"/>
                      <a:gd name="T13" fmla="*/ 0 h 22"/>
                      <a:gd name="T14" fmla="*/ 0 w 43"/>
                      <a:gd name="T15" fmla="*/ 0 h 22"/>
                      <a:gd name="T16" fmla="*/ 0 w 43"/>
                      <a:gd name="T17" fmla="*/ 0 h 22"/>
                      <a:gd name="T18" fmla="*/ 0 w 43"/>
                      <a:gd name="T19" fmla="*/ 0 h 22"/>
                      <a:gd name="T20" fmla="*/ 0 w 43"/>
                      <a:gd name="T21" fmla="*/ 0 h 22"/>
                      <a:gd name="T22" fmla="*/ 0 w 43"/>
                      <a:gd name="T23" fmla="*/ 0 h 22"/>
                      <a:gd name="T24" fmla="*/ 0 w 43"/>
                      <a:gd name="T25" fmla="*/ 0 h 22"/>
                      <a:gd name="T26" fmla="*/ 0 w 43"/>
                      <a:gd name="T27" fmla="*/ 0 h 22"/>
                      <a:gd name="T28" fmla="*/ 0 w 43"/>
                      <a:gd name="T29" fmla="*/ 0 h 22"/>
                      <a:gd name="T30" fmla="*/ 0 w 43"/>
                      <a:gd name="T31" fmla="*/ 0 h 22"/>
                      <a:gd name="T32" fmla="*/ 0 w 43"/>
                      <a:gd name="T33" fmla="*/ 0 h 22"/>
                      <a:gd name="T34" fmla="*/ 0 w 43"/>
                      <a:gd name="T35" fmla="*/ 0 h 22"/>
                      <a:gd name="T36" fmla="*/ 0 w 43"/>
                      <a:gd name="T37" fmla="*/ 0 h 22"/>
                      <a:gd name="T38" fmla="*/ 0 w 43"/>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22"/>
                      <a:gd name="T62" fmla="*/ 43 w 43"/>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22">
                        <a:moveTo>
                          <a:pt x="4" y="15"/>
                        </a:moveTo>
                        <a:lnTo>
                          <a:pt x="4" y="7"/>
                        </a:lnTo>
                        <a:lnTo>
                          <a:pt x="0" y="13"/>
                        </a:lnTo>
                        <a:lnTo>
                          <a:pt x="36" y="22"/>
                        </a:lnTo>
                        <a:lnTo>
                          <a:pt x="41" y="15"/>
                        </a:lnTo>
                        <a:lnTo>
                          <a:pt x="41" y="7"/>
                        </a:lnTo>
                        <a:lnTo>
                          <a:pt x="41" y="15"/>
                        </a:lnTo>
                        <a:lnTo>
                          <a:pt x="42" y="13"/>
                        </a:lnTo>
                        <a:lnTo>
                          <a:pt x="43" y="11"/>
                        </a:lnTo>
                        <a:lnTo>
                          <a:pt x="42" y="8"/>
                        </a:lnTo>
                        <a:lnTo>
                          <a:pt x="41" y="6"/>
                        </a:lnTo>
                        <a:lnTo>
                          <a:pt x="37" y="3"/>
                        </a:lnTo>
                        <a:lnTo>
                          <a:pt x="30" y="1"/>
                        </a:lnTo>
                        <a:lnTo>
                          <a:pt x="23" y="0"/>
                        </a:lnTo>
                        <a:lnTo>
                          <a:pt x="16" y="0"/>
                        </a:lnTo>
                        <a:lnTo>
                          <a:pt x="12" y="1"/>
                        </a:lnTo>
                        <a:lnTo>
                          <a:pt x="9" y="3"/>
                        </a:lnTo>
                        <a:lnTo>
                          <a:pt x="7" y="5"/>
                        </a:lnTo>
                        <a:lnTo>
                          <a:pt x="4" y="7"/>
                        </a:lnTo>
                        <a:lnTo>
                          <a:pt x="4" y="1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2" name="Freeform 1350"/>
                  <p:cNvSpPr>
                    <a:spLocks/>
                  </p:cNvSpPr>
                  <p:nvPr/>
                </p:nvSpPr>
                <p:spPr bwMode="auto">
                  <a:xfrm>
                    <a:off x="1708" y="2547"/>
                    <a:ext cx="14" cy="8"/>
                  </a:xfrm>
                  <a:custGeom>
                    <a:avLst/>
                    <a:gdLst>
                      <a:gd name="T0" fmla="*/ 0 w 181"/>
                      <a:gd name="T1" fmla="*/ 0 h 116"/>
                      <a:gd name="T2" fmla="*/ 0 w 181"/>
                      <a:gd name="T3" fmla="*/ 0 h 116"/>
                      <a:gd name="T4" fmla="*/ 0 w 181"/>
                      <a:gd name="T5" fmla="*/ 0 h 116"/>
                      <a:gd name="T6" fmla="*/ 0 w 181"/>
                      <a:gd name="T7" fmla="*/ 0 h 116"/>
                      <a:gd name="T8" fmla="*/ 0 w 181"/>
                      <a:gd name="T9" fmla="*/ 0 h 116"/>
                      <a:gd name="T10" fmla="*/ 0 w 181"/>
                      <a:gd name="T11" fmla="*/ 0 h 116"/>
                      <a:gd name="T12" fmla="*/ 0 w 181"/>
                      <a:gd name="T13" fmla="*/ 0 h 116"/>
                      <a:gd name="T14" fmla="*/ 0 w 181"/>
                      <a:gd name="T15" fmla="*/ 0 h 116"/>
                      <a:gd name="T16" fmla="*/ 0 w 181"/>
                      <a:gd name="T17" fmla="*/ 0 h 116"/>
                      <a:gd name="T18" fmla="*/ 0 w 181"/>
                      <a:gd name="T19" fmla="*/ 0 h 116"/>
                      <a:gd name="T20" fmla="*/ 0 w 181"/>
                      <a:gd name="T21" fmla="*/ 0 h 116"/>
                      <a:gd name="T22" fmla="*/ 0 w 181"/>
                      <a:gd name="T23" fmla="*/ 0 h 116"/>
                      <a:gd name="T24" fmla="*/ 0 w 181"/>
                      <a:gd name="T25" fmla="*/ 0 h 116"/>
                      <a:gd name="T26" fmla="*/ 0 w 181"/>
                      <a:gd name="T27" fmla="*/ 0 h 116"/>
                      <a:gd name="T28" fmla="*/ 0 w 181"/>
                      <a:gd name="T29" fmla="*/ 0 h 116"/>
                      <a:gd name="T30" fmla="*/ 0 w 181"/>
                      <a:gd name="T31" fmla="*/ 0 h 116"/>
                      <a:gd name="T32" fmla="*/ 0 w 181"/>
                      <a:gd name="T33" fmla="*/ 0 h 116"/>
                      <a:gd name="T34" fmla="*/ 0 w 181"/>
                      <a:gd name="T35" fmla="*/ 0 h 116"/>
                      <a:gd name="T36" fmla="*/ 0 w 181"/>
                      <a:gd name="T37" fmla="*/ 0 h 116"/>
                      <a:gd name="T38" fmla="*/ 0 w 181"/>
                      <a:gd name="T39" fmla="*/ 0 h 116"/>
                      <a:gd name="T40" fmla="*/ 0 w 181"/>
                      <a:gd name="T41" fmla="*/ 0 h 116"/>
                      <a:gd name="T42" fmla="*/ 0 w 181"/>
                      <a:gd name="T43" fmla="*/ 0 h 116"/>
                      <a:gd name="T44" fmla="*/ 0 w 181"/>
                      <a:gd name="T45" fmla="*/ 0 h 116"/>
                      <a:gd name="T46" fmla="*/ 0 w 181"/>
                      <a:gd name="T47" fmla="*/ 0 h 116"/>
                      <a:gd name="T48" fmla="*/ 0 w 181"/>
                      <a:gd name="T49" fmla="*/ 0 h 116"/>
                      <a:gd name="T50" fmla="*/ 0 w 181"/>
                      <a:gd name="T51" fmla="*/ 0 h 116"/>
                      <a:gd name="T52" fmla="*/ 0 w 181"/>
                      <a:gd name="T53" fmla="*/ 0 h 116"/>
                      <a:gd name="T54" fmla="*/ 0 w 181"/>
                      <a:gd name="T55" fmla="*/ 0 h 116"/>
                      <a:gd name="T56" fmla="*/ 0 w 181"/>
                      <a:gd name="T57" fmla="*/ 0 h 116"/>
                      <a:gd name="T58" fmla="*/ 0 w 181"/>
                      <a:gd name="T59" fmla="*/ 0 h 116"/>
                      <a:gd name="T60" fmla="*/ 0 w 181"/>
                      <a:gd name="T61" fmla="*/ 0 h 116"/>
                      <a:gd name="T62" fmla="*/ 0 w 181"/>
                      <a:gd name="T63" fmla="*/ 0 h 116"/>
                      <a:gd name="T64" fmla="*/ 0 w 181"/>
                      <a:gd name="T65" fmla="*/ 0 h 116"/>
                      <a:gd name="T66" fmla="*/ 0 w 181"/>
                      <a:gd name="T67" fmla="*/ 0 h 116"/>
                      <a:gd name="T68" fmla="*/ 0 w 181"/>
                      <a:gd name="T69" fmla="*/ 0 h 116"/>
                      <a:gd name="T70" fmla="*/ 0 w 181"/>
                      <a:gd name="T71" fmla="*/ 0 h 116"/>
                      <a:gd name="T72" fmla="*/ 0 w 181"/>
                      <a:gd name="T73" fmla="*/ 0 h 116"/>
                      <a:gd name="T74" fmla="*/ 0 w 181"/>
                      <a:gd name="T75" fmla="*/ 0 h 116"/>
                      <a:gd name="T76" fmla="*/ 0 w 181"/>
                      <a:gd name="T77" fmla="*/ 0 h 116"/>
                      <a:gd name="T78" fmla="*/ 0 w 181"/>
                      <a:gd name="T79" fmla="*/ 0 h 116"/>
                      <a:gd name="T80" fmla="*/ 0 w 181"/>
                      <a:gd name="T81" fmla="*/ 0 h 116"/>
                      <a:gd name="T82" fmla="*/ 0 w 181"/>
                      <a:gd name="T83" fmla="*/ 0 h 1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
                      <a:gd name="T127" fmla="*/ 0 h 116"/>
                      <a:gd name="T128" fmla="*/ 181 w 181"/>
                      <a:gd name="T129" fmla="*/ 116 h 1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 h="116">
                        <a:moveTo>
                          <a:pt x="38" y="7"/>
                        </a:moveTo>
                        <a:lnTo>
                          <a:pt x="13" y="22"/>
                        </a:lnTo>
                        <a:lnTo>
                          <a:pt x="23" y="25"/>
                        </a:lnTo>
                        <a:lnTo>
                          <a:pt x="32" y="28"/>
                        </a:lnTo>
                        <a:lnTo>
                          <a:pt x="42" y="31"/>
                        </a:lnTo>
                        <a:lnTo>
                          <a:pt x="52" y="35"/>
                        </a:lnTo>
                        <a:lnTo>
                          <a:pt x="61" y="40"/>
                        </a:lnTo>
                        <a:lnTo>
                          <a:pt x="69" y="45"/>
                        </a:lnTo>
                        <a:lnTo>
                          <a:pt x="78" y="50"/>
                        </a:lnTo>
                        <a:lnTo>
                          <a:pt x="85" y="56"/>
                        </a:lnTo>
                        <a:lnTo>
                          <a:pt x="101" y="69"/>
                        </a:lnTo>
                        <a:lnTo>
                          <a:pt x="117" y="83"/>
                        </a:lnTo>
                        <a:lnTo>
                          <a:pt x="131" y="100"/>
                        </a:lnTo>
                        <a:lnTo>
                          <a:pt x="144" y="116"/>
                        </a:lnTo>
                        <a:lnTo>
                          <a:pt x="181" y="108"/>
                        </a:lnTo>
                        <a:lnTo>
                          <a:pt x="167" y="90"/>
                        </a:lnTo>
                        <a:lnTo>
                          <a:pt x="152" y="73"/>
                        </a:lnTo>
                        <a:lnTo>
                          <a:pt x="136" y="57"/>
                        </a:lnTo>
                        <a:lnTo>
                          <a:pt x="119" y="43"/>
                        </a:lnTo>
                        <a:lnTo>
                          <a:pt x="108" y="36"/>
                        </a:lnTo>
                        <a:lnTo>
                          <a:pt x="99" y="30"/>
                        </a:lnTo>
                        <a:lnTo>
                          <a:pt x="88" y="24"/>
                        </a:lnTo>
                        <a:lnTo>
                          <a:pt x="77" y="18"/>
                        </a:lnTo>
                        <a:lnTo>
                          <a:pt x="66" y="12"/>
                        </a:lnTo>
                        <a:lnTo>
                          <a:pt x="54" y="8"/>
                        </a:lnTo>
                        <a:lnTo>
                          <a:pt x="41" y="4"/>
                        </a:lnTo>
                        <a:lnTo>
                          <a:pt x="27" y="0"/>
                        </a:lnTo>
                        <a:lnTo>
                          <a:pt x="2" y="15"/>
                        </a:lnTo>
                        <a:lnTo>
                          <a:pt x="27" y="0"/>
                        </a:lnTo>
                        <a:lnTo>
                          <a:pt x="19" y="0"/>
                        </a:lnTo>
                        <a:lnTo>
                          <a:pt x="11" y="1"/>
                        </a:lnTo>
                        <a:lnTo>
                          <a:pt x="5" y="3"/>
                        </a:lnTo>
                        <a:lnTo>
                          <a:pt x="2" y="7"/>
                        </a:lnTo>
                        <a:lnTo>
                          <a:pt x="1" y="9"/>
                        </a:lnTo>
                        <a:lnTo>
                          <a:pt x="0" y="11"/>
                        </a:lnTo>
                        <a:lnTo>
                          <a:pt x="0" y="13"/>
                        </a:lnTo>
                        <a:lnTo>
                          <a:pt x="1" y="15"/>
                        </a:lnTo>
                        <a:lnTo>
                          <a:pt x="3" y="18"/>
                        </a:lnTo>
                        <a:lnTo>
                          <a:pt x="5" y="19"/>
                        </a:lnTo>
                        <a:lnTo>
                          <a:pt x="9" y="21"/>
                        </a:lnTo>
                        <a:lnTo>
                          <a:pt x="13" y="22"/>
                        </a:lnTo>
                        <a:lnTo>
                          <a:pt x="38" y="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3" name="Freeform 1351"/>
                  <p:cNvSpPr>
                    <a:spLocks/>
                  </p:cNvSpPr>
                  <p:nvPr/>
                </p:nvSpPr>
                <p:spPr bwMode="auto">
                  <a:xfrm>
                    <a:off x="1708" y="2547"/>
                    <a:ext cx="4" cy="3"/>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w 51"/>
                      <a:gd name="T17" fmla="*/ 0 h 33"/>
                      <a:gd name="T18" fmla="*/ 0 w 51"/>
                      <a:gd name="T19" fmla="*/ 0 h 33"/>
                      <a:gd name="T20" fmla="*/ 0 w 51"/>
                      <a:gd name="T21" fmla="*/ 0 h 33"/>
                      <a:gd name="T22" fmla="*/ 0 w 51"/>
                      <a:gd name="T23" fmla="*/ 0 h 33"/>
                      <a:gd name="T24" fmla="*/ 0 w 51"/>
                      <a:gd name="T25" fmla="*/ 0 h 33"/>
                      <a:gd name="T26" fmla="*/ 0 w 51"/>
                      <a:gd name="T27" fmla="*/ 0 h 33"/>
                      <a:gd name="T28" fmla="*/ 0 w 51"/>
                      <a:gd name="T29" fmla="*/ 0 h 33"/>
                      <a:gd name="T30" fmla="*/ 0 w 51"/>
                      <a:gd name="T31" fmla="*/ 0 h 33"/>
                      <a:gd name="T32" fmla="*/ 0 w 51"/>
                      <a:gd name="T33" fmla="*/ 0 h 33"/>
                      <a:gd name="T34" fmla="*/ 0 w 51"/>
                      <a:gd name="T35" fmla="*/ 0 h 33"/>
                      <a:gd name="T36" fmla="*/ 0 w 51"/>
                      <a:gd name="T37" fmla="*/ 0 h 33"/>
                      <a:gd name="T38" fmla="*/ 0 w 51"/>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33"/>
                      <a:gd name="T62" fmla="*/ 51 w 51"/>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33">
                        <a:moveTo>
                          <a:pt x="33" y="11"/>
                        </a:moveTo>
                        <a:lnTo>
                          <a:pt x="50" y="17"/>
                        </a:lnTo>
                        <a:lnTo>
                          <a:pt x="36" y="0"/>
                        </a:lnTo>
                        <a:lnTo>
                          <a:pt x="0" y="8"/>
                        </a:lnTo>
                        <a:lnTo>
                          <a:pt x="12" y="26"/>
                        </a:lnTo>
                        <a:lnTo>
                          <a:pt x="28" y="33"/>
                        </a:lnTo>
                        <a:lnTo>
                          <a:pt x="12" y="26"/>
                        </a:lnTo>
                        <a:lnTo>
                          <a:pt x="14" y="28"/>
                        </a:lnTo>
                        <a:lnTo>
                          <a:pt x="17" y="30"/>
                        </a:lnTo>
                        <a:lnTo>
                          <a:pt x="20" y="31"/>
                        </a:lnTo>
                        <a:lnTo>
                          <a:pt x="23" y="32"/>
                        </a:lnTo>
                        <a:lnTo>
                          <a:pt x="31" y="33"/>
                        </a:lnTo>
                        <a:lnTo>
                          <a:pt x="38" y="32"/>
                        </a:lnTo>
                        <a:lnTo>
                          <a:pt x="45" y="30"/>
                        </a:lnTo>
                        <a:lnTo>
                          <a:pt x="50" y="26"/>
                        </a:lnTo>
                        <a:lnTo>
                          <a:pt x="51" y="24"/>
                        </a:lnTo>
                        <a:lnTo>
                          <a:pt x="51" y="22"/>
                        </a:lnTo>
                        <a:lnTo>
                          <a:pt x="51" y="20"/>
                        </a:lnTo>
                        <a:lnTo>
                          <a:pt x="50" y="17"/>
                        </a:lnTo>
                        <a:lnTo>
                          <a:pt x="33"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4" name="Freeform 1352"/>
                  <p:cNvSpPr>
                    <a:spLocks/>
                  </p:cNvSpPr>
                  <p:nvPr/>
                </p:nvSpPr>
                <p:spPr bwMode="auto">
                  <a:xfrm>
                    <a:off x="1710" y="2548"/>
                    <a:ext cx="11" cy="8"/>
                  </a:xfrm>
                  <a:custGeom>
                    <a:avLst/>
                    <a:gdLst>
                      <a:gd name="T0" fmla="*/ 0 w 148"/>
                      <a:gd name="T1" fmla="*/ 0 h 111"/>
                      <a:gd name="T2" fmla="*/ 0 w 148"/>
                      <a:gd name="T3" fmla="*/ 0 h 111"/>
                      <a:gd name="T4" fmla="*/ 0 w 148"/>
                      <a:gd name="T5" fmla="*/ 0 h 111"/>
                      <a:gd name="T6" fmla="*/ 0 w 148"/>
                      <a:gd name="T7" fmla="*/ 0 h 111"/>
                      <a:gd name="T8" fmla="*/ 0 w 148"/>
                      <a:gd name="T9" fmla="*/ 0 h 111"/>
                      <a:gd name="T10" fmla="*/ 0 w 148"/>
                      <a:gd name="T11" fmla="*/ 0 h 111"/>
                      <a:gd name="T12" fmla="*/ 0 w 148"/>
                      <a:gd name="T13" fmla="*/ 0 h 111"/>
                      <a:gd name="T14" fmla="*/ 0 w 148"/>
                      <a:gd name="T15" fmla="*/ 0 h 111"/>
                      <a:gd name="T16" fmla="*/ 0 w 148"/>
                      <a:gd name="T17" fmla="*/ 0 h 111"/>
                      <a:gd name="T18" fmla="*/ 0 w 148"/>
                      <a:gd name="T19" fmla="*/ 0 h 111"/>
                      <a:gd name="T20" fmla="*/ 0 w 148"/>
                      <a:gd name="T21" fmla="*/ 0 h 111"/>
                      <a:gd name="T22" fmla="*/ 0 w 148"/>
                      <a:gd name="T23" fmla="*/ 0 h 111"/>
                      <a:gd name="T24" fmla="*/ 0 w 148"/>
                      <a:gd name="T25" fmla="*/ 0 h 111"/>
                      <a:gd name="T26" fmla="*/ 0 w 148"/>
                      <a:gd name="T27" fmla="*/ 0 h 111"/>
                      <a:gd name="T28" fmla="*/ 0 w 148"/>
                      <a:gd name="T29" fmla="*/ 0 h 111"/>
                      <a:gd name="T30" fmla="*/ 0 w 148"/>
                      <a:gd name="T31" fmla="*/ 0 h 111"/>
                      <a:gd name="T32" fmla="*/ 0 w 148"/>
                      <a:gd name="T33" fmla="*/ 0 h 111"/>
                      <a:gd name="T34" fmla="*/ 0 w 148"/>
                      <a:gd name="T35" fmla="*/ 0 h 111"/>
                      <a:gd name="T36" fmla="*/ 0 w 148"/>
                      <a:gd name="T37" fmla="*/ 0 h 111"/>
                      <a:gd name="T38" fmla="*/ 0 w 148"/>
                      <a:gd name="T39" fmla="*/ 0 h 111"/>
                      <a:gd name="T40" fmla="*/ 0 w 148"/>
                      <a:gd name="T41" fmla="*/ 0 h 111"/>
                      <a:gd name="T42" fmla="*/ 0 w 148"/>
                      <a:gd name="T43" fmla="*/ 0 h 111"/>
                      <a:gd name="T44" fmla="*/ 0 w 148"/>
                      <a:gd name="T45" fmla="*/ 0 h 111"/>
                      <a:gd name="T46" fmla="*/ 0 w 148"/>
                      <a:gd name="T47" fmla="*/ 0 h 111"/>
                      <a:gd name="T48" fmla="*/ 0 w 148"/>
                      <a:gd name="T49" fmla="*/ 0 h 111"/>
                      <a:gd name="T50" fmla="*/ 0 w 148"/>
                      <a:gd name="T51" fmla="*/ 0 h 111"/>
                      <a:gd name="T52" fmla="*/ 0 w 148"/>
                      <a:gd name="T53" fmla="*/ 0 h 111"/>
                      <a:gd name="T54" fmla="*/ 0 w 148"/>
                      <a:gd name="T55" fmla="*/ 0 h 111"/>
                      <a:gd name="T56" fmla="*/ 0 w 148"/>
                      <a:gd name="T57" fmla="*/ 0 h 111"/>
                      <a:gd name="T58" fmla="*/ 0 w 148"/>
                      <a:gd name="T59" fmla="*/ 0 h 111"/>
                      <a:gd name="T60" fmla="*/ 0 w 148"/>
                      <a:gd name="T61" fmla="*/ 0 h 111"/>
                      <a:gd name="T62" fmla="*/ 0 w 148"/>
                      <a:gd name="T63" fmla="*/ 0 h 111"/>
                      <a:gd name="T64" fmla="*/ 0 w 148"/>
                      <a:gd name="T65" fmla="*/ 0 h 111"/>
                      <a:gd name="T66" fmla="*/ 0 w 148"/>
                      <a:gd name="T67" fmla="*/ 0 h 111"/>
                      <a:gd name="T68" fmla="*/ 0 w 148"/>
                      <a:gd name="T69" fmla="*/ 0 h 111"/>
                      <a:gd name="T70" fmla="*/ 0 w 148"/>
                      <a:gd name="T71" fmla="*/ 0 h 111"/>
                      <a:gd name="T72" fmla="*/ 0 w 148"/>
                      <a:gd name="T73" fmla="*/ 0 h 111"/>
                      <a:gd name="T74" fmla="*/ 0 w 148"/>
                      <a:gd name="T75" fmla="*/ 0 h 111"/>
                      <a:gd name="T76" fmla="*/ 0 w 148"/>
                      <a:gd name="T77" fmla="*/ 0 h 111"/>
                      <a:gd name="T78" fmla="*/ 0 w 148"/>
                      <a:gd name="T79" fmla="*/ 0 h 111"/>
                      <a:gd name="T80" fmla="*/ 0 w 148"/>
                      <a:gd name="T81" fmla="*/ 0 h 111"/>
                      <a:gd name="T82" fmla="*/ 0 w 148"/>
                      <a:gd name="T83" fmla="*/ 0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111"/>
                      <a:gd name="T128" fmla="*/ 148 w 148"/>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111">
                        <a:moveTo>
                          <a:pt x="110" y="96"/>
                        </a:moveTo>
                        <a:lnTo>
                          <a:pt x="146" y="95"/>
                        </a:lnTo>
                        <a:lnTo>
                          <a:pt x="131" y="79"/>
                        </a:lnTo>
                        <a:lnTo>
                          <a:pt x="116" y="62"/>
                        </a:lnTo>
                        <a:lnTo>
                          <a:pt x="100" y="47"/>
                        </a:lnTo>
                        <a:lnTo>
                          <a:pt x="83" y="33"/>
                        </a:lnTo>
                        <a:lnTo>
                          <a:pt x="75" y="27"/>
                        </a:lnTo>
                        <a:lnTo>
                          <a:pt x="66" y="21"/>
                        </a:lnTo>
                        <a:lnTo>
                          <a:pt x="57" y="16"/>
                        </a:lnTo>
                        <a:lnTo>
                          <a:pt x="48" y="11"/>
                        </a:lnTo>
                        <a:lnTo>
                          <a:pt x="38" y="7"/>
                        </a:lnTo>
                        <a:lnTo>
                          <a:pt x="28" y="4"/>
                        </a:lnTo>
                        <a:lnTo>
                          <a:pt x="17" y="1"/>
                        </a:lnTo>
                        <a:lnTo>
                          <a:pt x="5" y="0"/>
                        </a:lnTo>
                        <a:lnTo>
                          <a:pt x="0" y="22"/>
                        </a:lnTo>
                        <a:lnTo>
                          <a:pt x="4" y="22"/>
                        </a:lnTo>
                        <a:lnTo>
                          <a:pt x="9" y="23"/>
                        </a:lnTo>
                        <a:lnTo>
                          <a:pt x="16" y="25"/>
                        </a:lnTo>
                        <a:lnTo>
                          <a:pt x="23" y="28"/>
                        </a:lnTo>
                        <a:lnTo>
                          <a:pt x="29" y="31"/>
                        </a:lnTo>
                        <a:lnTo>
                          <a:pt x="36" y="36"/>
                        </a:lnTo>
                        <a:lnTo>
                          <a:pt x="44" y="40"/>
                        </a:lnTo>
                        <a:lnTo>
                          <a:pt x="51" y="46"/>
                        </a:lnTo>
                        <a:lnTo>
                          <a:pt x="66" y="58"/>
                        </a:lnTo>
                        <a:lnTo>
                          <a:pt x="80" y="74"/>
                        </a:lnTo>
                        <a:lnTo>
                          <a:pt x="96" y="89"/>
                        </a:lnTo>
                        <a:lnTo>
                          <a:pt x="110" y="105"/>
                        </a:lnTo>
                        <a:lnTo>
                          <a:pt x="146" y="105"/>
                        </a:lnTo>
                        <a:lnTo>
                          <a:pt x="110" y="105"/>
                        </a:lnTo>
                        <a:lnTo>
                          <a:pt x="113" y="107"/>
                        </a:lnTo>
                        <a:lnTo>
                          <a:pt x="116" y="109"/>
                        </a:lnTo>
                        <a:lnTo>
                          <a:pt x="119" y="110"/>
                        </a:lnTo>
                        <a:lnTo>
                          <a:pt x="122" y="111"/>
                        </a:lnTo>
                        <a:lnTo>
                          <a:pt x="130" y="111"/>
                        </a:lnTo>
                        <a:lnTo>
                          <a:pt x="137" y="110"/>
                        </a:lnTo>
                        <a:lnTo>
                          <a:pt x="143" y="108"/>
                        </a:lnTo>
                        <a:lnTo>
                          <a:pt x="147" y="104"/>
                        </a:lnTo>
                        <a:lnTo>
                          <a:pt x="148" y="102"/>
                        </a:lnTo>
                        <a:lnTo>
                          <a:pt x="148" y="100"/>
                        </a:lnTo>
                        <a:lnTo>
                          <a:pt x="148" y="98"/>
                        </a:lnTo>
                        <a:lnTo>
                          <a:pt x="146" y="95"/>
                        </a:lnTo>
                        <a:lnTo>
                          <a:pt x="110" y="96"/>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5" name="Freeform 1353"/>
                  <p:cNvSpPr>
                    <a:spLocks/>
                  </p:cNvSpPr>
                  <p:nvPr/>
                </p:nvSpPr>
                <p:spPr bwMode="auto">
                  <a:xfrm>
                    <a:off x="1709" y="2549"/>
                    <a:ext cx="12" cy="6"/>
                  </a:xfrm>
                  <a:custGeom>
                    <a:avLst/>
                    <a:gdLst>
                      <a:gd name="T0" fmla="*/ 0 w 161"/>
                      <a:gd name="T1" fmla="*/ 0 h 75"/>
                      <a:gd name="T2" fmla="*/ 0 w 161"/>
                      <a:gd name="T3" fmla="*/ 0 h 75"/>
                      <a:gd name="T4" fmla="*/ 0 w 161"/>
                      <a:gd name="T5" fmla="*/ 0 h 75"/>
                      <a:gd name="T6" fmla="*/ 0 w 161"/>
                      <a:gd name="T7" fmla="*/ 0 h 75"/>
                      <a:gd name="T8" fmla="*/ 0 w 161"/>
                      <a:gd name="T9" fmla="*/ 0 h 75"/>
                      <a:gd name="T10" fmla="*/ 0 w 161"/>
                      <a:gd name="T11" fmla="*/ 0 h 75"/>
                      <a:gd name="T12" fmla="*/ 0 w 161"/>
                      <a:gd name="T13" fmla="*/ 0 h 75"/>
                      <a:gd name="T14" fmla="*/ 0 w 161"/>
                      <a:gd name="T15" fmla="*/ 0 h 75"/>
                      <a:gd name="T16" fmla="*/ 0 w 161"/>
                      <a:gd name="T17" fmla="*/ 0 h 75"/>
                      <a:gd name="T18" fmla="*/ 0 w 161"/>
                      <a:gd name="T19" fmla="*/ 0 h 75"/>
                      <a:gd name="T20" fmla="*/ 0 w 161"/>
                      <a:gd name="T21" fmla="*/ 0 h 75"/>
                      <a:gd name="T22" fmla="*/ 0 w 161"/>
                      <a:gd name="T23" fmla="*/ 0 h 75"/>
                      <a:gd name="T24" fmla="*/ 0 w 161"/>
                      <a:gd name="T25" fmla="*/ 0 h 75"/>
                      <a:gd name="T26" fmla="*/ 0 w 161"/>
                      <a:gd name="T27" fmla="*/ 0 h 75"/>
                      <a:gd name="T28" fmla="*/ 0 w 161"/>
                      <a:gd name="T29" fmla="*/ 0 h 75"/>
                      <a:gd name="T30" fmla="*/ 0 w 161"/>
                      <a:gd name="T31" fmla="*/ 0 h 75"/>
                      <a:gd name="T32" fmla="*/ 0 w 161"/>
                      <a:gd name="T33" fmla="*/ 0 h 75"/>
                      <a:gd name="T34" fmla="*/ 0 w 161"/>
                      <a:gd name="T35" fmla="*/ 0 h 75"/>
                      <a:gd name="T36" fmla="*/ 0 w 161"/>
                      <a:gd name="T37" fmla="*/ 0 h 75"/>
                      <a:gd name="T38" fmla="*/ 0 w 161"/>
                      <a:gd name="T39" fmla="*/ 0 h 75"/>
                      <a:gd name="T40" fmla="*/ 0 w 161"/>
                      <a:gd name="T41" fmla="*/ 0 h 75"/>
                      <a:gd name="T42" fmla="*/ 0 w 161"/>
                      <a:gd name="T43" fmla="*/ 0 h 75"/>
                      <a:gd name="T44" fmla="*/ 0 w 161"/>
                      <a:gd name="T45" fmla="*/ 0 h 75"/>
                      <a:gd name="T46" fmla="*/ 0 w 161"/>
                      <a:gd name="T47" fmla="*/ 0 h 75"/>
                      <a:gd name="T48" fmla="*/ 0 w 161"/>
                      <a:gd name="T49" fmla="*/ 0 h 75"/>
                      <a:gd name="T50" fmla="*/ 0 w 161"/>
                      <a:gd name="T51" fmla="*/ 0 h 75"/>
                      <a:gd name="T52" fmla="*/ 0 w 161"/>
                      <a:gd name="T53" fmla="*/ 0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1"/>
                      <a:gd name="T82" fmla="*/ 0 h 75"/>
                      <a:gd name="T83" fmla="*/ 161 w 161"/>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1" h="75">
                        <a:moveTo>
                          <a:pt x="158" y="75"/>
                        </a:moveTo>
                        <a:lnTo>
                          <a:pt x="161" y="67"/>
                        </a:lnTo>
                        <a:lnTo>
                          <a:pt x="144" y="54"/>
                        </a:lnTo>
                        <a:lnTo>
                          <a:pt x="126" y="40"/>
                        </a:lnTo>
                        <a:lnTo>
                          <a:pt x="107" y="29"/>
                        </a:lnTo>
                        <a:lnTo>
                          <a:pt x="87" y="19"/>
                        </a:lnTo>
                        <a:lnTo>
                          <a:pt x="77" y="15"/>
                        </a:lnTo>
                        <a:lnTo>
                          <a:pt x="67" y="11"/>
                        </a:lnTo>
                        <a:lnTo>
                          <a:pt x="57" y="8"/>
                        </a:lnTo>
                        <a:lnTo>
                          <a:pt x="46" y="5"/>
                        </a:lnTo>
                        <a:lnTo>
                          <a:pt x="35" y="3"/>
                        </a:lnTo>
                        <a:lnTo>
                          <a:pt x="23" y="1"/>
                        </a:lnTo>
                        <a:lnTo>
                          <a:pt x="12" y="0"/>
                        </a:lnTo>
                        <a:lnTo>
                          <a:pt x="0" y="0"/>
                        </a:lnTo>
                        <a:lnTo>
                          <a:pt x="15" y="14"/>
                        </a:lnTo>
                        <a:lnTo>
                          <a:pt x="23" y="13"/>
                        </a:lnTo>
                        <a:lnTo>
                          <a:pt x="33" y="13"/>
                        </a:lnTo>
                        <a:lnTo>
                          <a:pt x="41" y="14"/>
                        </a:lnTo>
                        <a:lnTo>
                          <a:pt x="50" y="15"/>
                        </a:lnTo>
                        <a:lnTo>
                          <a:pt x="58" y="17"/>
                        </a:lnTo>
                        <a:lnTo>
                          <a:pt x="67" y="20"/>
                        </a:lnTo>
                        <a:lnTo>
                          <a:pt x="76" y="24"/>
                        </a:lnTo>
                        <a:lnTo>
                          <a:pt x="85" y="28"/>
                        </a:lnTo>
                        <a:lnTo>
                          <a:pt x="103" y="37"/>
                        </a:lnTo>
                        <a:lnTo>
                          <a:pt x="122" y="48"/>
                        </a:lnTo>
                        <a:lnTo>
                          <a:pt x="140" y="62"/>
                        </a:lnTo>
                        <a:lnTo>
                          <a:pt x="158"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6" name="Freeform 1354"/>
                  <p:cNvSpPr>
                    <a:spLocks/>
                  </p:cNvSpPr>
                  <p:nvPr/>
                </p:nvSpPr>
                <p:spPr bwMode="auto">
                  <a:xfrm>
                    <a:off x="1719" y="2553"/>
                    <a:ext cx="4" cy="2"/>
                  </a:xfrm>
                  <a:custGeom>
                    <a:avLst/>
                    <a:gdLst>
                      <a:gd name="T0" fmla="*/ 0 w 44"/>
                      <a:gd name="T1" fmla="*/ 0 h 21"/>
                      <a:gd name="T2" fmla="*/ 0 w 44"/>
                      <a:gd name="T3" fmla="*/ 0 h 21"/>
                      <a:gd name="T4" fmla="*/ 0 w 44"/>
                      <a:gd name="T5" fmla="*/ 0 h 21"/>
                      <a:gd name="T6" fmla="*/ 0 w 44"/>
                      <a:gd name="T7" fmla="*/ 0 h 21"/>
                      <a:gd name="T8" fmla="*/ 0 w 44"/>
                      <a:gd name="T9" fmla="*/ 0 h 21"/>
                      <a:gd name="T10" fmla="*/ 0 w 44"/>
                      <a:gd name="T11" fmla="*/ 0 h 21"/>
                      <a:gd name="T12" fmla="*/ 0 w 44"/>
                      <a:gd name="T13" fmla="*/ 0 h 21"/>
                      <a:gd name="T14" fmla="*/ 0 w 44"/>
                      <a:gd name="T15" fmla="*/ 0 h 21"/>
                      <a:gd name="T16" fmla="*/ 0 w 44"/>
                      <a:gd name="T17" fmla="*/ 0 h 21"/>
                      <a:gd name="T18" fmla="*/ 0 w 44"/>
                      <a:gd name="T19" fmla="*/ 0 h 21"/>
                      <a:gd name="T20" fmla="*/ 0 w 44"/>
                      <a:gd name="T21" fmla="*/ 0 h 21"/>
                      <a:gd name="T22" fmla="*/ 0 w 44"/>
                      <a:gd name="T23" fmla="*/ 0 h 21"/>
                      <a:gd name="T24" fmla="*/ 0 w 44"/>
                      <a:gd name="T25" fmla="*/ 0 h 21"/>
                      <a:gd name="T26" fmla="*/ 0 w 44"/>
                      <a:gd name="T27" fmla="*/ 0 h 21"/>
                      <a:gd name="T28" fmla="*/ 0 w 44"/>
                      <a:gd name="T29" fmla="*/ 0 h 21"/>
                      <a:gd name="T30" fmla="*/ 0 w 44"/>
                      <a:gd name="T31" fmla="*/ 0 h 21"/>
                      <a:gd name="T32" fmla="*/ 0 w 44"/>
                      <a:gd name="T33" fmla="*/ 0 h 21"/>
                      <a:gd name="T34" fmla="*/ 0 w 44"/>
                      <a:gd name="T35" fmla="*/ 0 h 21"/>
                      <a:gd name="T36" fmla="*/ 0 w 44"/>
                      <a:gd name="T37" fmla="*/ 0 h 21"/>
                      <a:gd name="T38" fmla="*/ 0 w 44"/>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1"/>
                      <a:gd name="T62" fmla="*/ 44 w 44"/>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1">
                        <a:moveTo>
                          <a:pt x="7" y="17"/>
                        </a:moveTo>
                        <a:lnTo>
                          <a:pt x="4" y="8"/>
                        </a:lnTo>
                        <a:lnTo>
                          <a:pt x="0" y="16"/>
                        </a:lnTo>
                        <a:lnTo>
                          <a:pt x="40" y="21"/>
                        </a:lnTo>
                        <a:lnTo>
                          <a:pt x="43" y="13"/>
                        </a:lnTo>
                        <a:lnTo>
                          <a:pt x="40" y="5"/>
                        </a:lnTo>
                        <a:lnTo>
                          <a:pt x="43" y="13"/>
                        </a:lnTo>
                        <a:lnTo>
                          <a:pt x="44" y="11"/>
                        </a:lnTo>
                        <a:lnTo>
                          <a:pt x="43" y="8"/>
                        </a:lnTo>
                        <a:lnTo>
                          <a:pt x="42" y="6"/>
                        </a:lnTo>
                        <a:lnTo>
                          <a:pt x="40" y="4"/>
                        </a:lnTo>
                        <a:lnTo>
                          <a:pt x="34" y="2"/>
                        </a:lnTo>
                        <a:lnTo>
                          <a:pt x="27" y="0"/>
                        </a:lnTo>
                        <a:lnTo>
                          <a:pt x="20" y="0"/>
                        </a:lnTo>
                        <a:lnTo>
                          <a:pt x="13" y="1"/>
                        </a:lnTo>
                        <a:lnTo>
                          <a:pt x="10" y="2"/>
                        </a:lnTo>
                        <a:lnTo>
                          <a:pt x="7" y="4"/>
                        </a:lnTo>
                        <a:lnTo>
                          <a:pt x="5" y="6"/>
                        </a:lnTo>
                        <a:lnTo>
                          <a:pt x="4" y="8"/>
                        </a:lnTo>
                        <a:lnTo>
                          <a:pt x="7" y="17"/>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7" name="Freeform 1355"/>
                  <p:cNvSpPr>
                    <a:spLocks/>
                  </p:cNvSpPr>
                  <p:nvPr/>
                </p:nvSpPr>
                <p:spPr bwMode="auto">
                  <a:xfrm>
                    <a:off x="1707" y="2548"/>
                    <a:ext cx="15" cy="7"/>
                  </a:xfrm>
                  <a:custGeom>
                    <a:avLst/>
                    <a:gdLst>
                      <a:gd name="T0" fmla="*/ 0 w 198"/>
                      <a:gd name="T1" fmla="*/ 0 h 84"/>
                      <a:gd name="T2" fmla="*/ 0 w 198"/>
                      <a:gd name="T3" fmla="*/ 0 h 84"/>
                      <a:gd name="T4" fmla="*/ 0 w 198"/>
                      <a:gd name="T5" fmla="*/ 0 h 84"/>
                      <a:gd name="T6" fmla="*/ 0 w 198"/>
                      <a:gd name="T7" fmla="*/ 0 h 84"/>
                      <a:gd name="T8" fmla="*/ 0 w 198"/>
                      <a:gd name="T9" fmla="*/ 0 h 84"/>
                      <a:gd name="T10" fmla="*/ 0 w 198"/>
                      <a:gd name="T11" fmla="*/ 0 h 84"/>
                      <a:gd name="T12" fmla="*/ 0 w 198"/>
                      <a:gd name="T13" fmla="*/ 0 h 84"/>
                      <a:gd name="T14" fmla="*/ 0 w 198"/>
                      <a:gd name="T15" fmla="*/ 0 h 84"/>
                      <a:gd name="T16" fmla="*/ 0 w 198"/>
                      <a:gd name="T17" fmla="*/ 0 h 84"/>
                      <a:gd name="T18" fmla="*/ 0 w 198"/>
                      <a:gd name="T19" fmla="*/ 0 h 84"/>
                      <a:gd name="T20" fmla="*/ 0 w 198"/>
                      <a:gd name="T21" fmla="*/ 0 h 84"/>
                      <a:gd name="T22" fmla="*/ 0 w 198"/>
                      <a:gd name="T23" fmla="*/ 0 h 84"/>
                      <a:gd name="T24" fmla="*/ 0 w 198"/>
                      <a:gd name="T25" fmla="*/ 0 h 84"/>
                      <a:gd name="T26" fmla="*/ 0 w 198"/>
                      <a:gd name="T27" fmla="*/ 0 h 84"/>
                      <a:gd name="T28" fmla="*/ 0 w 198"/>
                      <a:gd name="T29" fmla="*/ 0 h 84"/>
                      <a:gd name="T30" fmla="*/ 0 w 198"/>
                      <a:gd name="T31" fmla="*/ 0 h 84"/>
                      <a:gd name="T32" fmla="*/ 0 w 198"/>
                      <a:gd name="T33" fmla="*/ 0 h 84"/>
                      <a:gd name="T34" fmla="*/ 0 w 198"/>
                      <a:gd name="T35" fmla="*/ 0 h 84"/>
                      <a:gd name="T36" fmla="*/ 0 w 198"/>
                      <a:gd name="T37" fmla="*/ 0 h 84"/>
                      <a:gd name="T38" fmla="*/ 0 w 198"/>
                      <a:gd name="T39" fmla="*/ 0 h 84"/>
                      <a:gd name="T40" fmla="*/ 0 w 198"/>
                      <a:gd name="T41" fmla="*/ 0 h 84"/>
                      <a:gd name="T42" fmla="*/ 0 w 198"/>
                      <a:gd name="T43" fmla="*/ 0 h 84"/>
                      <a:gd name="T44" fmla="*/ 0 w 198"/>
                      <a:gd name="T45" fmla="*/ 0 h 84"/>
                      <a:gd name="T46" fmla="*/ 0 w 198"/>
                      <a:gd name="T47" fmla="*/ 0 h 84"/>
                      <a:gd name="T48" fmla="*/ 0 w 198"/>
                      <a:gd name="T49" fmla="*/ 0 h 84"/>
                      <a:gd name="T50" fmla="*/ 0 w 198"/>
                      <a:gd name="T51" fmla="*/ 0 h 84"/>
                      <a:gd name="T52" fmla="*/ 0 w 198"/>
                      <a:gd name="T53" fmla="*/ 0 h 84"/>
                      <a:gd name="T54" fmla="*/ 0 w 198"/>
                      <a:gd name="T55" fmla="*/ 0 h 84"/>
                      <a:gd name="T56" fmla="*/ 0 w 198"/>
                      <a:gd name="T57" fmla="*/ 0 h 84"/>
                      <a:gd name="T58" fmla="*/ 0 w 198"/>
                      <a:gd name="T59" fmla="*/ 0 h 84"/>
                      <a:gd name="T60" fmla="*/ 0 w 198"/>
                      <a:gd name="T61" fmla="*/ 0 h 84"/>
                      <a:gd name="T62" fmla="*/ 0 w 198"/>
                      <a:gd name="T63" fmla="*/ 0 h 84"/>
                      <a:gd name="T64" fmla="*/ 0 w 198"/>
                      <a:gd name="T65" fmla="*/ 0 h 84"/>
                      <a:gd name="T66" fmla="*/ 0 w 198"/>
                      <a:gd name="T67" fmla="*/ 0 h 84"/>
                      <a:gd name="T68" fmla="*/ 0 w 198"/>
                      <a:gd name="T69" fmla="*/ 0 h 84"/>
                      <a:gd name="T70" fmla="*/ 0 w 198"/>
                      <a:gd name="T71" fmla="*/ 0 h 84"/>
                      <a:gd name="T72" fmla="*/ 0 w 198"/>
                      <a:gd name="T73" fmla="*/ 0 h 84"/>
                      <a:gd name="T74" fmla="*/ 0 w 198"/>
                      <a:gd name="T75" fmla="*/ 0 h 84"/>
                      <a:gd name="T76" fmla="*/ 0 w 198"/>
                      <a:gd name="T77" fmla="*/ 0 h 84"/>
                      <a:gd name="T78" fmla="*/ 0 w 198"/>
                      <a:gd name="T79" fmla="*/ 0 h 84"/>
                      <a:gd name="T80" fmla="*/ 0 w 198"/>
                      <a:gd name="T81" fmla="*/ 0 h 84"/>
                      <a:gd name="T82" fmla="*/ 0 w 198"/>
                      <a:gd name="T83" fmla="*/ 0 h 84"/>
                      <a:gd name="T84" fmla="*/ 0 w 198"/>
                      <a:gd name="T85" fmla="*/ 0 h 84"/>
                      <a:gd name="T86" fmla="*/ 0 w 198"/>
                      <a:gd name="T87" fmla="*/ 0 h 84"/>
                      <a:gd name="T88" fmla="*/ 0 w 198"/>
                      <a:gd name="T89" fmla="*/ 0 h 84"/>
                      <a:gd name="T90" fmla="*/ 0 w 198"/>
                      <a:gd name="T91" fmla="*/ 0 h 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
                      <a:gd name="T139" fmla="*/ 0 h 84"/>
                      <a:gd name="T140" fmla="*/ 198 w 198"/>
                      <a:gd name="T141" fmla="*/ 84 h 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 h="84">
                        <a:moveTo>
                          <a:pt x="37" y="5"/>
                        </a:moveTo>
                        <a:lnTo>
                          <a:pt x="20" y="22"/>
                        </a:lnTo>
                        <a:lnTo>
                          <a:pt x="30" y="23"/>
                        </a:lnTo>
                        <a:lnTo>
                          <a:pt x="39" y="23"/>
                        </a:lnTo>
                        <a:lnTo>
                          <a:pt x="49" y="25"/>
                        </a:lnTo>
                        <a:lnTo>
                          <a:pt x="59" y="27"/>
                        </a:lnTo>
                        <a:lnTo>
                          <a:pt x="68" y="29"/>
                        </a:lnTo>
                        <a:lnTo>
                          <a:pt x="77" y="32"/>
                        </a:lnTo>
                        <a:lnTo>
                          <a:pt x="86" y="35"/>
                        </a:lnTo>
                        <a:lnTo>
                          <a:pt x="94" y="39"/>
                        </a:lnTo>
                        <a:lnTo>
                          <a:pt x="112" y="48"/>
                        </a:lnTo>
                        <a:lnTo>
                          <a:pt x="131" y="58"/>
                        </a:lnTo>
                        <a:lnTo>
                          <a:pt x="148" y="71"/>
                        </a:lnTo>
                        <a:lnTo>
                          <a:pt x="165" y="84"/>
                        </a:lnTo>
                        <a:lnTo>
                          <a:pt x="198" y="72"/>
                        </a:lnTo>
                        <a:lnTo>
                          <a:pt x="179" y="57"/>
                        </a:lnTo>
                        <a:lnTo>
                          <a:pt x="161" y="44"/>
                        </a:lnTo>
                        <a:lnTo>
                          <a:pt x="141" y="32"/>
                        </a:lnTo>
                        <a:lnTo>
                          <a:pt x="120" y="22"/>
                        </a:lnTo>
                        <a:lnTo>
                          <a:pt x="109" y="17"/>
                        </a:lnTo>
                        <a:lnTo>
                          <a:pt x="98" y="13"/>
                        </a:lnTo>
                        <a:lnTo>
                          <a:pt x="86" y="9"/>
                        </a:lnTo>
                        <a:lnTo>
                          <a:pt x="74" y="6"/>
                        </a:lnTo>
                        <a:lnTo>
                          <a:pt x="61" y="3"/>
                        </a:lnTo>
                        <a:lnTo>
                          <a:pt x="47" y="2"/>
                        </a:lnTo>
                        <a:lnTo>
                          <a:pt x="34" y="0"/>
                        </a:lnTo>
                        <a:lnTo>
                          <a:pt x="20" y="0"/>
                        </a:lnTo>
                        <a:lnTo>
                          <a:pt x="3" y="17"/>
                        </a:lnTo>
                        <a:lnTo>
                          <a:pt x="20" y="0"/>
                        </a:lnTo>
                        <a:lnTo>
                          <a:pt x="15" y="0"/>
                        </a:lnTo>
                        <a:lnTo>
                          <a:pt x="11" y="1"/>
                        </a:lnTo>
                        <a:lnTo>
                          <a:pt x="8" y="2"/>
                        </a:lnTo>
                        <a:lnTo>
                          <a:pt x="5" y="4"/>
                        </a:lnTo>
                        <a:lnTo>
                          <a:pt x="3" y="5"/>
                        </a:lnTo>
                        <a:lnTo>
                          <a:pt x="1" y="7"/>
                        </a:lnTo>
                        <a:lnTo>
                          <a:pt x="0" y="9"/>
                        </a:lnTo>
                        <a:lnTo>
                          <a:pt x="0" y="11"/>
                        </a:lnTo>
                        <a:lnTo>
                          <a:pt x="0" y="13"/>
                        </a:lnTo>
                        <a:lnTo>
                          <a:pt x="1" y="15"/>
                        </a:lnTo>
                        <a:lnTo>
                          <a:pt x="3" y="17"/>
                        </a:lnTo>
                        <a:lnTo>
                          <a:pt x="5" y="19"/>
                        </a:lnTo>
                        <a:lnTo>
                          <a:pt x="8" y="20"/>
                        </a:lnTo>
                        <a:lnTo>
                          <a:pt x="11" y="21"/>
                        </a:lnTo>
                        <a:lnTo>
                          <a:pt x="15" y="22"/>
                        </a:lnTo>
                        <a:lnTo>
                          <a:pt x="20" y="22"/>
                        </a:lnTo>
                        <a:lnTo>
                          <a:pt x="37" y="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8" name="Freeform 1356"/>
                  <p:cNvSpPr>
                    <a:spLocks/>
                  </p:cNvSpPr>
                  <p:nvPr/>
                </p:nvSpPr>
                <p:spPr bwMode="auto">
                  <a:xfrm>
                    <a:off x="1707" y="2549"/>
                    <a:ext cx="4" cy="2"/>
                  </a:xfrm>
                  <a:custGeom>
                    <a:avLst/>
                    <a:gdLst>
                      <a:gd name="T0" fmla="*/ 0 w 53"/>
                      <a:gd name="T1" fmla="*/ 0 h 31"/>
                      <a:gd name="T2" fmla="*/ 0 w 53"/>
                      <a:gd name="T3" fmla="*/ 0 h 31"/>
                      <a:gd name="T4" fmla="*/ 0 w 53"/>
                      <a:gd name="T5" fmla="*/ 0 h 31"/>
                      <a:gd name="T6" fmla="*/ 0 w 53"/>
                      <a:gd name="T7" fmla="*/ 0 h 31"/>
                      <a:gd name="T8" fmla="*/ 0 w 53"/>
                      <a:gd name="T9" fmla="*/ 0 h 31"/>
                      <a:gd name="T10" fmla="*/ 0 w 53"/>
                      <a:gd name="T11" fmla="*/ 0 h 31"/>
                      <a:gd name="T12" fmla="*/ 0 w 53"/>
                      <a:gd name="T13" fmla="*/ 0 h 31"/>
                      <a:gd name="T14" fmla="*/ 0 w 53"/>
                      <a:gd name="T15" fmla="*/ 0 h 31"/>
                      <a:gd name="T16" fmla="*/ 0 w 53"/>
                      <a:gd name="T17" fmla="*/ 0 h 31"/>
                      <a:gd name="T18" fmla="*/ 0 w 53"/>
                      <a:gd name="T19" fmla="*/ 0 h 31"/>
                      <a:gd name="T20" fmla="*/ 0 w 53"/>
                      <a:gd name="T21" fmla="*/ 0 h 31"/>
                      <a:gd name="T22" fmla="*/ 0 w 53"/>
                      <a:gd name="T23" fmla="*/ 0 h 31"/>
                      <a:gd name="T24" fmla="*/ 0 w 53"/>
                      <a:gd name="T25" fmla="*/ 0 h 31"/>
                      <a:gd name="T26" fmla="*/ 0 w 53"/>
                      <a:gd name="T27" fmla="*/ 0 h 31"/>
                      <a:gd name="T28" fmla="*/ 0 w 53"/>
                      <a:gd name="T29" fmla="*/ 0 h 31"/>
                      <a:gd name="T30" fmla="*/ 0 w 53"/>
                      <a:gd name="T31" fmla="*/ 0 h 31"/>
                      <a:gd name="T32" fmla="*/ 0 w 53"/>
                      <a:gd name="T33" fmla="*/ 0 h 31"/>
                      <a:gd name="T34" fmla="*/ 0 w 53"/>
                      <a:gd name="T35" fmla="*/ 0 h 31"/>
                      <a:gd name="T36" fmla="*/ 0 w 53"/>
                      <a:gd name="T37" fmla="*/ 0 h 31"/>
                      <a:gd name="T38" fmla="*/ 0 w 53"/>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31"/>
                      <a:gd name="T62" fmla="*/ 53 w 53"/>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31">
                        <a:moveTo>
                          <a:pt x="26" y="9"/>
                        </a:moveTo>
                        <a:lnTo>
                          <a:pt x="50" y="14"/>
                        </a:lnTo>
                        <a:lnTo>
                          <a:pt x="34" y="0"/>
                        </a:lnTo>
                        <a:lnTo>
                          <a:pt x="0" y="12"/>
                        </a:lnTo>
                        <a:lnTo>
                          <a:pt x="15" y="26"/>
                        </a:lnTo>
                        <a:lnTo>
                          <a:pt x="38" y="31"/>
                        </a:lnTo>
                        <a:lnTo>
                          <a:pt x="15" y="26"/>
                        </a:lnTo>
                        <a:lnTo>
                          <a:pt x="18" y="28"/>
                        </a:lnTo>
                        <a:lnTo>
                          <a:pt x="21" y="29"/>
                        </a:lnTo>
                        <a:lnTo>
                          <a:pt x="25" y="30"/>
                        </a:lnTo>
                        <a:lnTo>
                          <a:pt x="28" y="31"/>
                        </a:lnTo>
                        <a:lnTo>
                          <a:pt x="36" y="31"/>
                        </a:lnTo>
                        <a:lnTo>
                          <a:pt x="43" y="29"/>
                        </a:lnTo>
                        <a:lnTo>
                          <a:pt x="48" y="27"/>
                        </a:lnTo>
                        <a:lnTo>
                          <a:pt x="53" y="23"/>
                        </a:lnTo>
                        <a:lnTo>
                          <a:pt x="53" y="21"/>
                        </a:lnTo>
                        <a:lnTo>
                          <a:pt x="53" y="19"/>
                        </a:lnTo>
                        <a:lnTo>
                          <a:pt x="52" y="16"/>
                        </a:lnTo>
                        <a:lnTo>
                          <a:pt x="50" y="14"/>
                        </a:lnTo>
                        <a:lnTo>
                          <a:pt x="26"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39" name="Freeform 1357"/>
                  <p:cNvSpPr>
                    <a:spLocks/>
                  </p:cNvSpPr>
                  <p:nvPr/>
                </p:nvSpPr>
                <p:spPr bwMode="auto">
                  <a:xfrm>
                    <a:off x="1709" y="2549"/>
                    <a:ext cx="13" cy="7"/>
                  </a:xfrm>
                  <a:custGeom>
                    <a:avLst/>
                    <a:gdLst>
                      <a:gd name="T0" fmla="*/ 0 w 170"/>
                      <a:gd name="T1" fmla="*/ 0 h 84"/>
                      <a:gd name="T2" fmla="*/ 0 w 170"/>
                      <a:gd name="T3" fmla="*/ 0 h 84"/>
                      <a:gd name="T4" fmla="*/ 0 w 170"/>
                      <a:gd name="T5" fmla="*/ 0 h 84"/>
                      <a:gd name="T6" fmla="*/ 0 w 170"/>
                      <a:gd name="T7" fmla="*/ 0 h 84"/>
                      <a:gd name="T8" fmla="*/ 0 w 170"/>
                      <a:gd name="T9" fmla="*/ 0 h 84"/>
                      <a:gd name="T10" fmla="*/ 0 w 170"/>
                      <a:gd name="T11" fmla="*/ 0 h 84"/>
                      <a:gd name="T12" fmla="*/ 0 w 170"/>
                      <a:gd name="T13" fmla="*/ 0 h 84"/>
                      <a:gd name="T14" fmla="*/ 0 w 170"/>
                      <a:gd name="T15" fmla="*/ 0 h 84"/>
                      <a:gd name="T16" fmla="*/ 0 w 170"/>
                      <a:gd name="T17" fmla="*/ 0 h 84"/>
                      <a:gd name="T18" fmla="*/ 0 w 170"/>
                      <a:gd name="T19" fmla="*/ 0 h 84"/>
                      <a:gd name="T20" fmla="*/ 0 w 170"/>
                      <a:gd name="T21" fmla="*/ 0 h 84"/>
                      <a:gd name="T22" fmla="*/ 0 w 170"/>
                      <a:gd name="T23" fmla="*/ 0 h 84"/>
                      <a:gd name="T24" fmla="*/ 0 w 170"/>
                      <a:gd name="T25" fmla="*/ 0 h 84"/>
                      <a:gd name="T26" fmla="*/ 0 w 170"/>
                      <a:gd name="T27" fmla="*/ 0 h 84"/>
                      <a:gd name="T28" fmla="*/ 0 w 170"/>
                      <a:gd name="T29" fmla="*/ 0 h 84"/>
                      <a:gd name="T30" fmla="*/ 0 w 170"/>
                      <a:gd name="T31" fmla="*/ 0 h 84"/>
                      <a:gd name="T32" fmla="*/ 0 w 170"/>
                      <a:gd name="T33" fmla="*/ 0 h 84"/>
                      <a:gd name="T34" fmla="*/ 0 w 170"/>
                      <a:gd name="T35" fmla="*/ 0 h 84"/>
                      <a:gd name="T36" fmla="*/ 0 w 170"/>
                      <a:gd name="T37" fmla="*/ 0 h 84"/>
                      <a:gd name="T38" fmla="*/ 0 w 170"/>
                      <a:gd name="T39" fmla="*/ 0 h 84"/>
                      <a:gd name="T40" fmla="*/ 0 w 170"/>
                      <a:gd name="T41" fmla="*/ 0 h 84"/>
                      <a:gd name="T42" fmla="*/ 0 w 170"/>
                      <a:gd name="T43" fmla="*/ 0 h 84"/>
                      <a:gd name="T44" fmla="*/ 0 w 170"/>
                      <a:gd name="T45" fmla="*/ 0 h 84"/>
                      <a:gd name="T46" fmla="*/ 0 w 170"/>
                      <a:gd name="T47" fmla="*/ 0 h 84"/>
                      <a:gd name="T48" fmla="*/ 0 w 170"/>
                      <a:gd name="T49" fmla="*/ 0 h 84"/>
                      <a:gd name="T50" fmla="*/ 0 w 170"/>
                      <a:gd name="T51" fmla="*/ 0 h 84"/>
                      <a:gd name="T52" fmla="*/ 0 w 170"/>
                      <a:gd name="T53" fmla="*/ 0 h 84"/>
                      <a:gd name="T54" fmla="*/ 0 w 170"/>
                      <a:gd name="T55" fmla="*/ 0 h 84"/>
                      <a:gd name="T56" fmla="*/ 0 w 170"/>
                      <a:gd name="T57" fmla="*/ 0 h 84"/>
                      <a:gd name="T58" fmla="*/ 0 w 170"/>
                      <a:gd name="T59" fmla="*/ 0 h 84"/>
                      <a:gd name="T60" fmla="*/ 0 w 170"/>
                      <a:gd name="T61" fmla="*/ 0 h 84"/>
                      <a:gd name="T62" fmla="*/ 0 w 170"/>
                      <a:gd name="T63" fmla="*/ 0 h 84"/>
                      <a:gd name="T64" fmla="*/ 0 w 170"/>
                      <a:gd name="T65" fmla="*/ 0 h 84"/>
                      <a:gd name="T66" fmla="*/ 0 w 170"/>
                      <a:gd name="T67" fmla="*/ 0 h 84"/>
                      <a:gd name="T68" fmla="*/ 0 w 170"/>
                      <a:gd name="T69" fmla="*/ 0 h 84"/>
                      <a:gd name="T70" fmla="*/ 0 w 170"/>
                      <a:gd name="T71" fmla="*/ 0 h 84"/>
                      <a:gd name="T72" fmla="*/ 0 w 170"/>
                      <a:gd name="T73" fmla="*/ 0 h 84"/>
                      <a:gd name="T74" fmla="*/ 0 w 170"/>
                      <a:gd name="T75" fmla="*/ 0 h 84"/>
                      <a:gd name="T76" fmla="*/ 0 w 170"/>
                      <a:gd name="T77" fmla="*/ 0 h 84"/>
                      <a:gd name="T78" fmla="*/ 0 w 170"/>
                      <a:gd name="T79" fmla="*/ 0 h 84"/>
                      <a:gd name="T80" fmla="*/ 0 w 170"/>
                      <a:gd name="T81" fmla="*/ 0 h 84"/>
                      <a:gd name="T82" fmla="*/ 0 w 170"/>
                      <a:gd name="T83" fmla="*/ 0 h 84"/>
                      <a:gd name="T84" fmla="*/ 0 w 170"/>
                      <a:gd name="T85" fmla="*/ 0 h 84"/>
                      <a:gd name="T86" fmla="*/ 0 w 170"/>
                      <a:gd name="T87" fmla="*/ 0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0"/>
                      <a:gd name="T133" fmla="*/ 0 h 84"/>
                      <a:gd name="T134" fmla="*/ 170 w 170"/>
                      <a:gd name="T135" fmla="*/ 84 h 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0" h="84">
                        <a:moveTo>
                          <a:pt x="129" y="70"/>
                        </a:moveTo>
                        <a:lnTo>
                          <a:pt x="165" y="66"/>
                        </a:lnTo>
                        <a:lnTo>
                          <a:pt x="146" y="53"/>
                        </a:lnTo>
                        <a:lnTo>
                          <a:pt x="128" y="39"/>
                        </a:lnTo>
                        <a:lnTo>
                          <a:pt x="109" y="27"/>
                        </a:lnTo>
                        <a:lnTo>
                          <a:pt x="89" y="17"/>
                        </a:lnTo>
                        <a:lnTo>
                          <a:pt x="79" y="13"/>
                        </a:lnTo>
                        <a:lnTo>
                          <a:pt x="69" y="9"/>
                        </a:lnTo>
                        <a:lnTo>
                          <a:pt x="58" y="5"/>
                        </a:lnTo>
                        <a:lnTo>
                          <a:pt x="48" y="3"/>
                        </a:lnTo>
                        <a:lnTo>
                          <a:pt x="36" y="1"/>
                        </a:lnTo>
                        <a:lnTo>
                          <a:pt x="25" y="0"/>
                        </a:lnTo>
                        <a:lnTo>
                          <a:pt x="12" y="0"/>
                        </a:lnTo>
                        <a:lnTo>
                          <a:pt x="0" y="1"/>
                        </a:lnTo>
                        <a:lnTo>
                          <a:pt x="12" y="23"/>
                        </a:lnTo>
                        <a:lnTo>
                          <a:pt x="17" y="22"/>
                        </a:lnTo>
                        <a:lnTo>
                          <a:pt x="21" y="22"/>
                        </a:lnTo>
                        <a:lnTo>
                          <a:pt x="27" y="22"/>
                        </a:lnTo>
                        <a:lnTo>
                          <a:pt x="33" y="23"/>
                        </a:lnTo>
                        <a:lnTo>
                          <a:pt x="40" y="25"/>
                        </a:lnTo>
                        <a:lnTo>
                          <a:pt x="47" y="28"/>
                        </a:lnTo>
                        <a:lnTo>
                          <a:pt x="55" y="31"/>
                        </a:lnTo>
                        <a:lnTo>
                          <a:pt x="62" y="34"/>
                        </a:lnTo>
                        <a:lnTo>
                          <a:pt x="80" y="43"/>
                        </a:lnTo>
                        <a:lnTo>
                          <a:pt x="98" y="55"/>
                        </a:lnTo>
                        <a:lnTo>
                          <a:pt x="115" y="66"/>
                        </a:lnTo>
                        <a:lnTo>
                          <a:pt x="133" y="79"/>
                        </a:lnTo>
                        <a:lnTo>
                          <a:pt x="169" y="75"/>
                        </a:lnTo>
                        <a:lnTo>
                          <a:pt x="133" y="79"/>
                        </a:lnTo>
                        <a:lnTo>
                          <a:pt x="136" y="81"/>
                        </a:lnTo>
                        <a:lnTo>
                          <a:pt x="140" y="83"/>
                        </a:lnTo>
                        <a:lnTo>
                          <a:pt x="143" y="83"/>
                        </a:lnTo>
                        <a:lnTo>
                          <a:pt x="147" y="84"/>
                        </a:lnTo>
                        <a:lnTo>
                          <a:pt x="154" y="83"/>
                        </a:lnTo>
                        <a:lnTo>
                          <a:pt x="161" y="81"/>
                        </a:lnTo>
                        <a:lnTo>
                          <a:pt x="164" y="80"/>
                        </a:lnTo>
                        <a:lnTo>
                          <a:pt x="166" y="78"/>
                        </a:lnTo>
                        <a:lnTo>
                          <a:pt x="169" y="77"/>
                        </a:lnTo>
                        <a:lnTo>
                          <a:pt x="170" y="75"/>
                        </a:lnTo>
                        <a:lnTo>
                          <a:pt x="170" y="72"/>
                        </a:lnTo>
                        <a:lnTo>
                          <a:pt x="170" y="70"/>
                        </a:lnTo>
                        <a:lnTo>
                          <a:pt x="167" y="68"/>
                        </a:lnTo>
                        <a:lnTo>
                          <a:pt x="165" y="66"/>
                        </a:lnTo>
                        <a:lnTo>
                          <a:pt x="129" y="7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0" name="Freeform 1358"/>
                  <p:cNvSpPr>
                    <a:spLocks/>
                  </p:cNvSpPr>
                  <p:nvPr/>
                </p:nvSpPr>
                <p:spPr bwMode="auto">
                  <a:xfrm>
                    <a:off x="1708" y="2551"/>
                    <a:ext cx="13" cy="5"/>
                  </a:xfrm>
                  <a:custGeom>
                    <a:avLst/>
                    <a:gdLst>
                      <a:gd name="T0" fmla="*/ 0 w 165"/>
                      <a:gd name="T1" fmla="*/ 0 h 60"/>
                      <a:gd name="T2" fmla="*/ 0 w 165"/>
                      <a:gd name="T3" fmla="*/ 0 h 60"/>
                      <a:gd name="T4" fmla="*/ 0 w 165"/>
                      <a:gd name="T5" fmla="*/ 0 h 60"/>
                      <a:gd name="T6" fmla="*/ 0 w 165"/>
                      <a:gd name="T7" fmla="*/ 0 h 60"/>
                      <a:gd name="T8" fmla="*/ 0 w 165"/>
                      <a:gd name="T9" fmla="*/ 0 h 60"/>
                      <a:gd name="T10" fmla="*/ 0 w 165"/>
                      <a:gd name="T11" fmla="*/ 0 h 60"/>
                      <a:gd name="T12" fmla="*/ 0 w 165"/>
                      <a:gd name="T13" fmla="*/ 0 h 60"/>
                      <a:gd name="T14" fmla="*/ 0 w 165"/>
                      <a:gd name="T15" fmla="*/ 0 h 60"/>
                      <a:gd name="T16" fmla="*/ 0 w 165"/>
                      <a:gd name="T17" fmla="*/ 0 h 60"/>
                      <a:gd name="T18" fmla="*/ 0 w 165"/>
                      <a:gd name="T19" fmla="*/ 0 h 60"/>
                      <a:gd name="T20" fmla="*/ 0 w 165"/>
                      <a:gd name="T21" fmla="*/ 0 h 60"/>
                      <a:gd name="T22" fmla="*/ 0 w 165"/>
                      <a:gd name="T23" fmla="*/ 0 h 60"/>
                      <a:gd name="T24" fmla="*/ 0 w 165"/>
                      <a:gd name="T25" fmla="*/ 0 h 60"/>
                      <a:gd name="T26" fmla="*/ 0 w 165"/>
                      <a:gd name="T27" fmla="*/ 0 h 60"/>
                      <a:gd name="T28" fmla="*/ 0 w 165"/>
                      <a:gd name="T29" fmla="*/ 0 h 60"/>
                      <a:gd name="T30" fmla="*/ 0 w 165"/>
                      <a:gd name="T31" fmla="*/ 0 h 60"/>
                      <a:gd name="T32" fmla="*/ 0 w 165"/>
                      <a:gd name="T33" fmla="*/ 0 h 60"/>
                      <a:gd name="T34" fmla="*/ 0 w 165"/>
                      <a:gd name="T35" fmla="*/ 0 h 60"/>
                      <a:gd name="T36" fmla="*/ 0 w 165"/>
                      <a:gd name="T37" fmla="*/ 0 h 60"/>
                      <a:gd name="T38" fmla="*/ 0 w 165"/>
                      <a:gd name="T39" fmla="*/ 0 h 60"/>
                      <a:gd name="T40" fmla="*/ 0 w 165"/>
                      <a:gd name="T41" fmla="*/ 0 h 60"/>
                      <a:gd name="T42" fmla="*/ 0 w 165"/>
                      <a:gd name="T43" fmla="*/ 0 h 60"/>
                      <a:gd name="T44" fmla="*/ 0 w 165"/>
                      <a:gd name="T45" fmla="*/ 0 h 60"/>
                      <a:gd name="T46" fmla="*/ 0 w 165"/>
                      <a:gd name="T47" fmla="*/ 0 h 60"/>
                      <a:gd name="T48" fmla="*/ 0 w 165"/>
                      <a:gd name="T49" fmla="*/ 0 h 60"/>
                      <a:gd name="T50" fmla="*/ 0 w 165"/>
                      <a:gd name="T51" fmla="*/ 0 h 60"/>
                      <a:gd name="T52" fmla="*/ 0 w 165"/>
                      <a:gd name="T53" fmla="*/ 0 h 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5"/>
                      <a:gd name="T82" fmla="*/ 0 h 60"/>
                      <a:gd name="T83" fmla="*/ 165 w 165"/>
                      <a:gd name="T84" fmla="*/ 60 h 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5" h="60">
                        <a:moveTo>
                          <a:pt x="164" y="60"/>
                        </a:moveTo>
                        <a:lnTo>
                          <a:pt x="165" y="53"/>
                        </a:lnTo>
                        <a:lnTo>
                          <a:pt x="147" y="41"/>
                        </a:lnTo>
                        <a:lnTo>
                          <a:pt x="129" y="30"/>
                        </a:lnTo>
                        <a:lnTo>
                          <a:pt x="110" y="20"/>
                        </a:lnTo>
                        <a:lnTo>
                          <a:pt x="89" y="12"/>
                        </a:lnTo>
                        <a:lnTo>
                          <a:pt x="79" y="9"/>
                        </a:lnTo>
                        <a:lnTo>
                          <a:pt x="68" y="6"/>
                        </a:lnTo>
                        <a:lnTo>
                          <a:pt x="58" y="4"/>
                        </a:lnTo>
                        <a:lnTo>
                          <a:pt x="47" y="2"/>
                        </a:lnTo>
                        <a:lnTo>
                          <a:pt x="36" y="1"/>
                        </a:lnTo>
                        <a:lnTo>
                          <a:pt x="23" y="0"/>
                        </a:lnTo>
                        <a:lnTo>
                          <a:pt x="12" y="0"/>
                        </a:lnTo>
                        <a:lnTo>
                          <a:pt x="0" y="1"/>
                        </a:lnTo>
                        <a:lnTo>
                          <a:pt x="17" y="13"/>
                        </a:lnTo>
                        <a:lnTo>
                          <a:pt x="25" y="12"/>
                        </a:lnTo>
                        <a:lnTo>
                          <a:pt x="33" y="11"/>
                        </a:lnTo>
                        <a:lnTo>
                          <a:pt x="42" y="11"/>
                        </a:lnTo>
                        <a:lnTo>
                          <a:pt x="51" y="12"/>
                        </a:lnTo>
                        <a:lnTo>
                          <a:pt x="59" y="13"/>
                        </a:lnTo>
                        <a:lnTo>
                          <a:pt x="68" y="15"/>
                        </a:lnTo>
                        <a:lnTo>
                          <a:pt x="78" y="18"/>
                        </a:lnTo>
                        <a:lnTo>
                          <a:pt x="87" y="21"/>
                        </a:lnTo>
                        <a:lnTo>
                          <a:pt x="106" y="30"/>
                        </a:lnTo>
                        <a:lnTo>
                          <a:pt x="126" y="39"/>
                        </a:lnTo>
                        <a:lnTo>
                          <a:pt x="145" y="49"/>
                        </a:lnTo>
                        <a:lnTo>
                          <a:pt x="164"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1" name="Freeform 1359"/>
                  <p:cNvSpPr>
                    <a:spLocks/>
                  </p:cNvSpPr>
                  <p:nvPr/>
                </p:nvSpPr>
                <p:spPr bwMode="auto">
                  <a:xfrm>
                    <a:off x="1719" y="2554"/>
                    <a:ext cx="4" cy="2"/>
                  </a:xfrm>
                  <a:custGeom>
                    <a:avLst/>
                    <a:gdLst>
                      <a:gd name="T0" fmla="*/ 0 w 42"/>
                      <a:gd name="T1" fmla="*/ 0 h 19"/>
                      <a:gd name="T2" fmla="*/ 0 w 42"/>
                      <a:gd name="T3" fmla="*/ 0 h 19"/>
                      <a:gd name="T4" fmla="*/ 0 w 42"/>
                      <a:gd name="T5" fmla="*/ 0 h 19"/>
                      <a:gd name="T6" fmla="*/ 0 w 42"/>
                      <a:gd name="T7" fmla="*/ 0 h 19"/>
                      <a:gd name="T8" fmla="*/ 0 w 42"/>
                      <a:gd name="T9" fmla="*/ 0 h 19"/>
                      <a:gd name="T10" fmla="*/ 0 w 42"/>
                      <a:gd name="T11" fmla="*/ 0 h 19"/>
                      <a:gd name="T12" fmla="*/ 0 w 42"/>
                      <a:gd name="T13" fmla="*/ 0 h 19"/>
                      <a:gd name="T14" fmla="*/ 0 w 42"/>
                      <a:gd name="T15" fmla="*/ 0 h 19"/>
                      <a:gd name="T16" fmla="*/ 0 w 42"/>
                      <a:gd name="T17" fmla="*/ 0 h 19"/>
                      <a:gd name="T18" fmla="*/ 0 w 42"/>
                      <a:gd name="T19" fmla="*/ 0 h 19"/>
                      <a:gd name="T20" fmla="*/ 0 w 42"/>
                      <a:gd name="T21" fmla="*/ 0 h 19"/>
                      <a:gd name="T22" fmla="*/ 0 w 42"/>
                      <a:gd name="T23" fmla="*/ 0 h 19"/>
                      <a:gd name="T24" fmla="*/ 0 w 42"/>
                      <a:gd name="T25" fmla="*/ 0 h 19"/>
                      <a:gd name="T26" fmla="*/ 0 w 42"/>
                      <a:gd name="T27" fmla="*/ 0 h 19"/>
                      <a:gd name="T28" fmla="*/ 0 w 42"/>
                      <a:gd name="T29" fmla="*/ 0 h 19"/>
                      <a:gd name="T30" fmla="*/ 0 w 42"/>
                      <a:gd name="T31" fmla="*/ 0 h 19"/>
                      <a:gd name="T32" fmla="*/ 0 w 42"/>
                      <a:gd name="T33" fmla="*/ 0 h 19"/>
                      <a:gd name="T34" fmla="*/ 0 w 42"/>
                      <a:gd name="T35" fmla="*/ 0 h 19"/>
                      <a:gd name="T36" fmla="*/ 0 w 42"/>
                      <a:gd name="T37" fmla="*/ 0 h 19"/>
                      <a:gd name="T38" fmla="*/ 0 w 42"/>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19"/>
                      <a:gd name="T62" fmla="*/ 42 w 42"/>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19">
                        <a:moveTo>
                          <a:pt x="6" y="18"/>
                        </a:moveTo>
                        <a:lnTo>
                          <a:pt x="2" y="9"/>
                        </a:lnTo>
                        <a:lnTo>
                          <a:pt x="0" y="17"/>
                        </a:lnTo>
                        <a:lnTo>
                          <a:pt x="41" y="19"/>
                        </a:lnTo>
                        <a:lnTo>
                          <a:pt x="42" y="12"/>
                        </a:lnTo>
                        <a:lnTo>
                          <a:pt x="38" y="4"/>
                        </a:lnTo>
                        <a:lnTo>
                          <a:pt x="42" y="12"/>
                        </a:lnTo>
                        <a:lnTo>
                          <a:pt x="42" y="9"/>
                        </a:lnTo>
                        <a:lnTo>
                          <a:pt x="41" y="7"/>
                        </a:lnTo>
                        <a:lnTo>
                          <a:pt x="40" y="5"/>
                        </a:lnTo>
                        <a:lnTo>
                          <a:pt x="38" y="3"/>
                        </a:lnTo>
                        <a:lnTo>
                          <a:pt x="31" y="1"/>
                        </a:lnTo>
                        <a:lnTo>
                          <a:pt x="24" y="0"/>
                        </a:lnTo>
                        <a:lnTo>
                          <a:pt x="16" y="0"/>
                        </a:lnTo>
                        <a:lnTo>
                          <a:pt x="9" y="2"/>
                        </a:lnTo>
                        <a:lnTo>
                          <a:pt x="7" y="3"/>
                        </a:lnTo>
                        <a:lnTo>
                          <a:pt x="4" y="5"/>
                        </a:lnTo>
                        <a:lnTo>
                          <a:pt x="3" y="7"/>
                        </a:lnTo>
                        <a:lnTo>
                          <a:pt x="2" y="9"/>
                        </a:lnTo>
                        <a:lnTo>
                          <a:pt x="6" y="1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2" name="Freeform 1360"/>
                  <p:cNvSpPr>
                    <a:spLocks/>
                  </p:cNvSpPr>
                  <p:nvPr/>
                </p:nvSpPr>
                <p:spPr bwMode="auto">
                  <a:xfrm>
                    <a:off x="1707" y="2550"/>
                    <a:ext cx="15" cy="6"/>
                  </a:xfrm>
                  <a:custGeom>
                    <a:avLst/>
                    <a:gdLst>
                      <a:gd name="T0" fmla="*/ 0 w 202"/>
                      <a:gd name="T1" fmla="*/ 0 h 71"/>
                      <a:gd name="T2" fmla="*/ 0 w 202"/>
                      <a:gd name="T3" fmla="*/ 0 h 71"/>
                      <a:gd name="T4" fmla="*/ 0 w 202"/>
                      <a:gd name="T5" fmla="*/ 0 h 71"/>
                      <a:gd name="T6" fmla="*/ 0 w 202"/>
                      <a:gd name="T7" fmla="*/ 0 h 71"/>
                      <a:gd name="T8" fmla="*/ 0 w 202"/>
                      <a:gd name="T9" fmla="*/ 0 h 71"/>
                      <a:gd name="T10" fmla="*/ 0 w 202"/>
                      <a:gd name="T11" fmla="*/ 0 h 71"/>
                      <a:gd name="T12" fmla="*/ 0 w 202"/>
                      <a:gd name="T13" fmla="*/ 0 h 71"/>
                      <a:gd name="T14" fmla="*/ 0 w 202"/>
                      <a:gd name="T15" fmla="*/ 0 h 71"/>
                      <a:gd name="T16" fmla="*/ 0 w 202"/>
                      <a:gd name="T17" fmla="*/ 0 h 71"/>
                      <a:gd name="T18" fmla="*/ 0 w 202"/>
                      <a:gd name="T19" fmla="*/ 0 h 71"/>
                      <a:gd name="T20" fmla="*/ 0 w 202"/>
                      <a:gd name="T21" fmla="*/ 0 h 71"/>
                      <a:gd name="T22" fmla="*/ 0 w 202"/>
                      <a:gd name="T23" fmla="*/ 0 h 71"/>
                      <a:gd name="T24" fmla="*/ 0 w 202"/>
                      <a:gd name="T25" fmla="*/ 0 h 71"/>
                      <a:gd name="T26" fmla="*/ 0 w 202"/>
                      <a:gd name="T27" fmla="*/ 0 h 71"/>
                      <a:gd name="T28" fmla="*/ 0 w 202"/>
                      <a:gd name="T29" fmla="*/ 0 h 71"/>
                      <a:gd name="T30" fmla="*/ 0 w 202"/>
                      <a:gd name="T31" fmla="*/ 0 h 71"/>
                      <a:gd name="T32" fmla="*/ 0 w 202"/>
                      <a:gd name="T33" fmla="*/ 0 h 71"/>
                      <a:gd name="T34" fmla="*/ 0 w 202"/>
                      <a:gd name="T35" fmla="*/ 0 h 71"/>
                      <a:gd name="T36" fmla="*/ 0 w 202"/>
                      <a:gd name="T37" fmla="*/ 0 h 71"/>
                      <a:gd name="T38" fmla="*/ 0 w 202"/>
                      <a:gd name="T39" fmla="*/ 0 h 71"/>
                      <a:gd name="T40" fmla="*/ 0 w 202"/>
                      <a:gd name="T41" fmla="*/ 0 h 71"/>
                      <a:gd name="T42" fmla="*/ 0 w 202"/>
                      <a:gd name="T43" fmla="*/ 0 h 71"/>
                      <a:gd name="T44" fmla="*/ 0 w 202"/>
                      <a:gd name="T45" fmla="*/ 0 h 71"/>
                      <a:gd name="T46" fmla="*/ 0 w 202"/>
                      <a:gd name="T47" fmla="*/ 0 h 71"/>
                      <a:gd name="T48" fmla="*/ 0 w 202"/>
                      <a:gd name="T49" fmla="*/ 0 h 71"/>
                      <a:gd name="T50" fmla="*/ 0 w 202"/>
                      <a:gd name="T51" fmla="*/ 0 h 71"/>
                      <a:gd name="T52" fmla="*/ 0 w 202"/>
                      <a:gd name="T53" fmla="*/ 0 h 71"/>
                      <a:gd name="T54" fmla="*/ 0 w 202"/>
                      <a:gd name="T55" fmla="*/ 0 h 71"/>
                      <a:gd name="T56" fmla="*/ 0 w 202"/>
                      <a:gd name="T57" fmla="*/ 0 h 71"/>
                      <a:gd name="T58" fmla="*/ 0 w 202"/>
                      <a:gd name="T59" fmla="*/ 0 h 71"/>
                      <a:gd name="T60" fmla="*/ 0 w 202"/>
                      <a:gd name="T61" fmla="*/ 0 h 71"/>
                      <a:gd name="T62" fmla="*/ 0 w 202"/>
                      <a:gd name="T63" fmla="*/ 0 h 71"/>
                      <a:gd name="T64" fmla="*/ 0 w 202"/>
                      <a:gd name="T65" fmla="*/ 0 h 71"/>
                      <a:gd name="T66" fmla="*/ 0 w 202"/>
                      <a:gd name="T67" fmla="*/ 0 h 71"/>
                      <a:gd name="T68" fmla="*/ 0 w 202"/>
                      <a:gd name="T69" fmla="*/ 0 h 71"/>
                      <a:gd name="T70" fmla="*/ 0 w 202"/>
                      <a:gd name="T71" fmla="*/ 0 h 71"/>
                      <a:gd name="T72" fmla="*/ 0 w 202"/>
                      <a:gd name="T73" fmla="*/ 0 h 71"/>
                      <a:gd name="T74" fmla="*/ 0 w 202"/>
                      <a:gd name="T75" fmla="*/ 0 h 71"/>
                      <a:gd name="T76" fmla="*/ 0 w 202"/>
                      <a:gd name="T77" fmla="*/ 0 h 71"/>
                      <a:gd name="T78" fmla="*/ 0 w 202"/>
                      <a:gd name="T79" fmla="*/ 0 h 71"/>
                      <a:gd name="T80" fmla="*/ 0 w 202"/>
                      <a:gd name="T81" fmla="*/ 0 h 71"/>
                      <a:gd name="T82" fmla="*/ 0 w 202"/>
                      <a:gd name="T83" fmla="*/ 0 h 71"/>
                      <a:gd name="T84" fmla="*/ 0 w 202"/>
                      <a:gd name="T85" fmla="*/ 0 h 71"/>
                      <a:gd name="T86" fmla="*/ 0 w 202"/>
                      <a:gd name="T87" fmla="*/ 0 h 71"/>
                      <a:gd name="T88" fmla="*/ 0 w 202"/>
                      <a:gd name="T89" fmla="*/ 0 h 71"/>
                      <a:gd name="T90" fmla="*/ 0 w 202"/>
                      <a:gd name="T91" fmla="*/ 0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2"/>
                      <a:gd name="T139" fmla="*/ 0 h 71"/>
                      <a:gd name="T140" fmla="*/ 202 w 202"/>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2" h="71">
                        <a:moveTo>
                          <a:pt x="36" y="5"/>
                        </a:moveTo>
                        <a:lnTo>
                          <a:pt x="23" y="23"/>
                        </a:lnTo>
                        <a:lnTo>
                          <a:pt x="33" y="23"/>
                        </a:lnTo>
                        <a:lnTo>
                          <a:pt x="43" y="22"/>
                        </a:lnTo>
                        <a:lnTo>
                          <a:pt x="52" y="23"/>
                        </a:lnTo>
                        <a:lnTo>
                          <a:pt x="62" y="24"/>
                        </a:lnTo>
                        <a:lnTo>
                          <a:pt x="71" y="25"/>
                        </a:lnTo>
                        <a:lnTo>
                          <a:pt x="80" y="27"/>
                        </a:lnTo>
                        <a:lnTo>
                          <a:pt x="89" y="30"/>
                        </a:lnTo>
                        <a:lnTo>
                          <a:pt x="98" y="32"/>
                        </a:lnTo>
                        <a:lnTo>
                          <a:pt x="116" y="41"/>
                        </a:lnTo>
                        <a:lnTo>
                          <a:pt x="135" y="49"/>
                        </a:lnTo>
                        <a:lnTo>
                          <a:pt x="153" y="60"/>
                        </a:lnTo>
                        <a:lnTo>
                          <a:pt x="170" y="71"/>
                        </a:lnTo>
                        <a:lnTo>
                          <a:pt x="202" y="57"/>
                        </a:lnTo>
                        <a:lnTo>
                          <a:pt x="182" y="44"/>
                        </a:lnTo>
                        <a:lnTo>
                          <a:pt x="163" y="32"/>
                        </a:lnTo>
                        <a:lnTo>
                          <a:pt x="142" y="22"/>
                        </a:lnTo>
                        <a:lnTo>
                          <a:pt x="120" y="14"/>
                        </a:lnTo>
                        <a:lnTo>
                          <a:pt x="108" y="10"/>
                        </a:lnTo>
                        <a:lnTo>
                          <a:pt x="96" y="7"/>
                        </a:lnTo>
                        <a:lnTo>
                          <a:pt x="84" y="4"/>
                        </a:lnTo>
                        <a:lnTo>
                          <a:pt x="71" y="2"/>
                        </a:lnTo>
                        <a:lnTo>
                          <a:pt x="58" y="1"/>
                        </a:lnTo>
                        <a:lnTo>
                          <a:pt x="44" y="0"/>
                        </a:lnTo>
                        <a:lnTo>
                          <a:pt x="30" y="0"/>
                        </a:lnTo>
                        <a:lnTo>
                          <a:pt x="17" y="1"/>
                        </a:lnTo>
                        <a:lnTo>
                          <a:pt x="4" y="19"/>
                        </a:lnTo>
                        <a:lnTo>
                          <a:pt x="17" y="1"/>
                        </a:lnTo>
                        <a:lnTo>
                          <a:pt x="12" y="2"/>
                        </a:lnTo>
                        <a:lnTo>
                          <a:pt x="8" y="3"/>
                        </a:lnTo>
                        <a:lnTo>
                          <a:pt x="5" y="4"/>
                        </a:lnTo>
                        <a:lnTo>
                          <a:pt x="3" y="6"/>
                        </a:lnTo>
                        <a:lnTo>
                          <a:pt x="1" y="8"/>
                        </a:lnTo>
                        <a:lnTo>
                          <a:pt x="0" y="10"/>
                        </a:lnTo>
                        <a:lnTo>
                          <a:pt x="0" y="12"/>
                        </a:lnTo>
                        <a:lnTo>
                          <a:pt x="0" y="14"/>
                        </a:lnTo>
                        <a:lnTo>
                          <a:pt x="1" y="16"/>
                        </a:lnTo>
                        <a:lnTo>
                          <a:pt x="3" y="18"/>
                        </a:lnTo>
                        <a:lnTo>
                          <a:pt x="5" y="20"/>
                        </a:lnTo>
                        <a:lnTo>
                          <a:pt x="7" y="21"/>
                        </a:lnTo>
                        <a:lnTo>
                          <a:pt x="11" y="22"/>
                        </a:lnTo>
                        <a:lnTo>
                          <a:pt x="14" y="23"/>
                        </a:lnTo>
                        <a:lnTo>
                          <a:pt x="18" y="23"/>
                        </a:lnTo>
                        <a:lnTo>
                          <a:pt x="23" y="23"/>
                        </a:lnTo>
                        <a:lnTo>
                          <a:pt x="36" y="5"/>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3" name="Freeform 1361"/>
                  <p:cNvSpPr>
                    <a:spLocks/>
                  </p:cNvSpPr>
                  <p:nvPr/>
                </p:nvSpPr>
                <p:spPr bwMode="auto">
                  <a:xfrm>
                    <a:off x="1707" y="2551"/>
                    <a:ext cx="4" cy="2"/>
                  </a:xfrm>
                  <a:custGeom>
                    <a:avLst/>
                    <a:gdLst>
                      <a:gd name="T0" fmla="*/ 0 w 54"/>
                      <a:gd name="T1" fmla="*/ 0 h 32"/>
                      <a:gd name="T2" fmla="*/ 0 w 54"/>
                      <a:gd name="T3" fmla="*/ 0 h 32"/>
                      <a:gd name="T4" fmla="*/ 0 w 54"/>
                      <a:gd name="T5" fmla="*/ 0 h 32"/>
                      <a:gd name="T6" fmla="*/ 0 w 54"/>
                      <a:gd name="T7" fmla="*/ 0 h 32"/>
                      <a:gd name="T8" fmla="*/ 0 w 54"/>
                      <a:gd name="T9" fmla="*/ 0 h 32"/>
                      <a:gd name="T10" fmla="*/ 0 w 54"/>
                      <a:gd name="T11" fmla="*/ 0 h 32"/>
                      <a:gd name="T12" fmla="*/ 0 w 54"/>
                      <a:gd name="T13" fmla="*/ 0 h 32"/>
                      <a:gd name="T14" fmla="*/ 0 w 54"/>
                      <a:gd name="T15" fmla="*/ 0 h 32"/>
                      <a:gd name="T16" fmla="*/ 0 w 54"/>
                      <a:gd name="T17" fmla="*/ 0 h 32"/>
                      <a:gd name="T18" fmla="*/ 0 w 54"/>
                      <a:gd name="T19" fmla="*/ 0 h 32"/>
                      <a:gd name="T20" fmla="*/ 0 w 54"/>
                      <a:gd name="T21" fmla="*/ 0 h 32"/>
                      <a:gd name="T22" fmla="*/ 0 w 54"/>
                      <a:gd name="T23" fmla="*/ 0 h 32"/>
                      <a:gd name="T24" fmla="*/ 0 w 54"/>
                      <a:gd name="T25" fmla="*/ 0 h 32"/>
                      <a:gd name="T26" fmla="*/ 0 w 54"/>
                      <a:gd name="T27" fmla="*/ 0 h 32"/>
                      <a:gd name="T28" fmla="*/ 0 w 54"/>
                      <a:gd name="T29" fmla="*/ 0 h 32"/>
                      <a:gd name="T30" fmla="*/ 0 w 54"/>
                      <a:gd name="T31" fmla="*/ 0 h 32"/>
                      <a:gd name="T32" fmla="*/ 0 w 54"/>
                      <a:gd name="T33" fmla="*/ 0 h 32"/>
                      <a:gd name="T34" fmla="*/ 0 w 54"/>
                      <a:gd name="T35" fmla="*/ 0 h 32"/>
                      <a:gd name="T36" fmla="*/ 0 w 54"/>
                      <a:gd name="T37" fmla="*/ 0 h 32"/>
                      <a:gd name="T38" fmla="*/ 0 w 54"/>
                      <a:gd name="T39" fmla="*/ 0 h 32"/>
                      <a:gd name="T40" fmla="*/ 0 w 54"/>
                      <a:gd name="T41" fmla="*/ 0 h 32"/>
                      <a:gd name="T42" fmla="*/ 0 w 54"/>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
                      <a:gd name="T67" fmla="*/ 0 h 32"/>
                      <a:gd name="T68" fmla="*/ 54 w 5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 h="32">
                        <a:moveTo>
                          <a:pt x="24" y="9"/>
                        </a:moveTo>
                        <a:lnTo>
                          <a:pt x="48" y="13"/>
                        </a:lnTo>
                        <a:lnTo>
                          <a:pt x="32" y="0"/>
                        </a:lnTo>
                        <a:lnTo>
                          <a:pt x="0" y="14"/>
                        </a:lnTo>
                        <a:lnTo>
                          <a:pt x="17" y="26"/>
                        </a:lnTo>
                        <a:lnTo>
                          <a:pt x="41" y="30"/>
                        </a:lnTo>
                        <a:lnTo>
                          <a:pt x="17" y="26"/>
                        </a:lnTo>
                        <a:lnTo>
                          <a:pt x="20" y="28"/>
                        </a:lnTo>
                        <a:lnTo>
                          <a:pt x="24" y="29"/>
                        </a:lnTo>
                        <a:lnTo>
                          <a:pt x="27" y="30"/>
                        </a:lnTo>
                        <a:lnTo>
                          <a:pt x="31" y="32"/>
                        </a:lnTo>
                        <a:lnTo>
                          <a:pt x="38" y="30"/>
                        </a:lnTo>
                        <a:lnTo>
                          <a:pt x="45" y="28"/>
                        </a:lnTo>
                        <a:lnTo>
                          <a:pt x="47" y="27"/>
                        </a:lnTo>
                        <a:lnTo>
                          <a:pt x="50" y="25"/>
                        </a:lnTo>
                        <a:lnTo>
                          <a:pt x="52" y="23"/>
                        </a:lnTo>
                        <a:lnTo>
                          <a:pt x="54" y="21"/>
                        </a:lnTo>
                        <a:lnTo>
                          <a:pt x="54" y="19"/>
                        </a:lnTo>
                        <a:lnTo>
                          <a:pt x="53" y="17"/>
                        </a:lnTo>
                        <a:lnTo>
                          <a:pt x="52" y="15"/>
                        </a:lnTo>
                        <a:lnTo>
                          <a:pt x="48" y="13"/>
                        </a:lnTo>
                        <a:lnTo>
                          <a:pt x="24" y="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4" name="Freeform 1362"/>
                  <p:cNvSpPr>
                    <a:spLocks/>
                  </p:cNvSpPr>
                  <p:nvPr/>
                </p:nvSpPr>
                <p:spPr bwMode="auto">
                  <a:xfrm>
                    <a:off x="1709" y="2551"/>
                    <a:ext cx="14" cy="6"/>
                  </a:xfrm>
                  <a:custGeom>
                    <a:avLst/>
                    <a:gdLst>
                      <a:gd name="T0" fmla="*/ 0 w 177"/>
                      <a:gd name="T1" fmla="*/ 0 h 72"/>
                      <a:gd name="T2" fmla="*/ 0 w 177"/>
                      <a:gd name="T3" fmla="*/ 0 h 72"/>
                      <a:gd name="T4" fmla="*/ 0 w 177"/>
                      <a:gd name="T5" fmla="*/ 0 h 72"/>
                      <a:gd name="T6" fmla="*/ 0 w 177"/>
                      <a:gd name="T7" fmla="*/ 0 h 72"/>
                      <a:gd name="T8" fmla="*/ 0 w 177"/>
                      <a:gd name="T9" fmla="*/ 0 h 72"/>
                      <a:gd name="T10" fmla="*/ 0 w 177"/>
                      <a:gd name="T11" fmla="*/ 0 h 72"/>
                      <a:gd name="T12" fmla="*/ 0 w 177"/>
                      <a:gd name="T13" fmla="*/ 0 h 72"/>
                      <a:gd name="T14" fmla="*/ 0 w 177"/>
                      <a:gd name="T15" fmla="*/ 0 h 72"/>
                      <a:gd name="T16" fmla="*/ 0 w 177"/>
                      <a:gd name="T17" fmla="*/ 0 h 72"/>
                      <a:gd name="T18" fmla="*/ 0 w 177"/>
                      <a:gd name="T19" fmla="*/ 0 h 72"/>
                      <a:gd name="T20" fmla="*/ 0 w 177"/>
                      <a:gd name="T21" fmla="*/ 0 h 72"/>
                      <a:gd name="T22" fmla="*/ 0 w 177"/>
                      <a:gd name="T23" fmla="*/ 0 h 72"/>
                      <a:gd name="T24" fmla="*/ 0 w 177"/>
                      <a:gd name="T25" fmla="*/ 0 h 72"/>
                      <a:gd name="T26" fmla="*/ 0 w 177"/>
                      <a:gd name="T27" fmla="*/ 0 h 72"/>
                      <a:gd name="T28" fmla="*/ 0 w 177"/>
                      <a:gd name="T29" fmla="*/ 0 h 72"/>
                      <a:gd name="T30" fmla="*/ 0 w 177"/>
                      <a:gd name="T31" fmla="*/ 0 h 72"/>
                      <a:gd name="T32" fmla="*/ 0 w 177"/>
                      <a:gd name="T33" fmla="*/ 0 h 72"/>
                      <a:gd name="T34" fmla="*/ 0 w 177"/>
                      <a:gd name="T35" fmla="*/ 0 h 72"/>
                      <a:gd name="T36" fmla="*/ 0 w 177"/>
                      <a:gd name="T37" fmla="*/ 0 h 72"/>
                      <a:gd name="T38" fmla="*/ 0 w 177"/>
                      <a:gd name="T39" fmla="*/ 0 h 72"/>
                      <a:gd name="T40" fmla="*/ 0 w 177"/>
                      <a:gd name="T41" fmla="*/ 0 h 72"/>
                      <a:gd name="T42" fmla="*/ 0 w 177"/>
                      <a:gd name="T43" fmla="*/ 0 h 72"/>
                      <a:gd name="T44" fmla="*/ 0 w 177"/>
                      <a:gd name="T45" fmla="*/ 0 h 72"/>
                      <a:gd name="T46" fmla="*/ 0 w 177"/>
                      <a:gd name="T47" fmla="*/ 0 h 72"/>
                      <a:gd name="T48" fmla="*/ 0 w 177"/>
                      <a:gd name="T49" fmla="*/ 0 h 72"/>
                      <a:gd name="T50" fmla="*/ 0 w 177"/>
                      <a:gd name="T51" fmla="*/ 0 h 72"/>
                      <a:gd name="T52" fmla="*/ 0 w 177"/>
                      <a:gd name="T53" fmla="*/ 0 h 72"/>
                      <a:gd name="T54" fmla="*/ 0 w 177"/>
                      <a:gd name="T55" fmla="*/ 0 h 72"/>
                      <a:gd name="T56" fmla="*/ 0 w 177"/>
                      <a:gd name="T57" fmla="*/ 0 h 72"/>
                      <a:gd name="T58" fmla="*/ 0 w 177"/>
                      <a:gd name="T59" fmla="*/ 0 h 72"/>
                      <a:gd name="T60" fmla="*/ 0 w 177"/>
                      <a:gd name="T61" fmla="*/ 0 h 72"/>
                      <a:gd name="T62" fmla="*/ 0 w 177"/>
                      <a:gd name="T63" fmla="*/ 0 h 72"/>
                      <a:gd name="T64" fmla="*/ 0 w 177"/>
                      <a:gd name="T65" fmla="*/ 0 h 72"/>
                      <a:gd name="T66" fmla="*/ 0 w 177"/>
                      <a:gd name="T67" fmla="*/ 0 h 72"/>
                      <a:gd name="T68" fmla="*/ 0 w 177"/>
                      <a:gd name="T69" fmla="*/ 0 h 72"/>
                      <a:gd name="T70" fmla="*/ 0 w 177"/>
                      <a:gd name="T71" fmla="*/ 0 h 72"/>
                      <a:gd name="T72" fmla="*/ 0 w 177"/>
                      <a:gd name="T73" fmla="*/ 0 h 72"/>
                      <a:gd name="T74" fmla="*/ 0 w 177"/>
                      <a:gd name="T75" fmla="*/ 0 h 72"/>
                      <a:gd name="T76" fmla="*/ 0 w 177"/>
                      <a:gd name="T77" fmla="*/ 0 h 72"/>
                      <a:gd name="T78" fmla="*/ 0 w 177"/>
                      <a:gd name="T79" fmla="*/ 0 h 72"/>
                      <a:gd name="T80" fmla="*/ 0 w 177"/>
                      <a:gd name="T81" fmla="*/ 0 h 72"/>
                      <a:gd name="T82" fmla="*/ 0 w 177"/>
                      <a:gd name="T83" fmla="*/ 0 h 72"/>
                      <a:gd name="T84" fmla="*/ 0 w 177"/>
                      <a:gd name="T85" fmla="*/ 0 h 72"/>
                      <a:gd name="T86" fmla="*/ 0 w 177"/>
                      <a:gd name="T87" fmla="*/ 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7"/>
                      <a:gd name="T133" fmla="*/ 0 h 72"/>
                      <a:gd name="T134" fmla="*/ 177 w 177"/>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7" h="72">
                        <a:moveTo>
                          <a:pt x="136" y="59"/>
                        </a:moveTo>
                        <a:lnTo>
                          <a:pt x="170" y="53"/>
                        </a:lnTo>
                        <a:lnTo>
                          <a:pt x="151" y="41"/>
                        </a:lnTo>
                        <a:lnTo>
                          <a:pt x="131" y="31"/>
                        </a:lnTo>
                        <a:lnTo>
                          <a:pt x="111" y="20"/>
                        </a:lnTo>
                        <a:lnTo>
                          <a:pt x="90" y="12"/>
                        </a:lnTo>
                        <a:lnTo>
                          <a:pt x="79" y="8"/>
                        </a:lnTo>
                        <a:lnTo>
                          <a:pt x="69" y="5"/>
                        </a:lnTo>
                        <a:lnTo>
                          <a:pt x="58" y="3"/>
                        </a:lnTo>
                        <a:lnTo>
                          <a:pt x="47" y="1"/>
                        </a:lnTo>
                        <a:lnTo>
                          <a:pt x="36" y="0"/>
                        </a:lnTo>
                        <a:lnTo>
                          <a:pt x="23" y="0"/>
                        </a:lnTo>
                        <a:lnTo>
                          <a:pt x="12" y="1"/>
                        </a:lnTo>
                        <a:lnTo>
                          <a:pt x="0" y="3"/>
                        </a:lnTo>
                        <a:lnTo>
                          <a:pt x="17" y="24"/>
                        </a:lnTo>
                        <a:lnTo>
                          <a:pt x="22" y="23"/>
                        </a:lnTo>
                        <a:lnTo>
                          <a:pt x="26" y="22"/>
                        </a:lnTo>
                        <a:lnTo>
                          <a:pt x="33" y="22"/>
                        </a:lnTo>
                        <a:lnTo>
                          <a:pt x="39" y="23"/>
                        </a:lnTo>
                        <a:lnTo>
                          <a:pt x="45" y="24"/>
                        </a:lnTo>
                        <a:lnTo>
                          <a:pt x="52" y="26"/>
                        </a:lnTo>
                        <a:lnTo>
                          <a:pt x="60" y="29"/>
                        </a:lnTo>
                        <a:lnTo>
                          <a:pt x="68" y="31"/>
                        </a:lnTo>
                        <a:lnTo>
                          <a:pt x="85" y="38"/>
                        </a:lnTo>
                        <a:lnTo>
                          <a:pt x="104" y="47"/>
                        </a:lnTo>
                        <a:lnTo>
                          <a:pt x="123" y="57"/>
                        </a:lnTo>
                        <a:lnTo>
                          <a:pt x="141" y="68"/>
                        </a:lnTo>
                        <a:lnTo>
                          <a:pt x="177" y="61"/>
                        </a:lnTo>
                        <a:lnTo>
                          <a:pt x="141" y="68"/>
                        </a:lnTo>
                        <a:lnTo>
                          <a:pt x="145" y="70"/>
                        </a:lnTo>
                        <a:lnTo>
                          <a:pt x="148" y="71"/>
                        </a:lnTo>
                        <a:lnTo>
                          <a:pt x="152" y="71"/>
                        </a:lnTo>
                        <a:lnTo>
                          <a:pt x="156" y="72"/>
                        </a:lnTo>
                        <a:lnTo>
                          <a:pt x="163" y="71"/>
                        </a:lnTo>
                        <a:lnTo>
                          <a:pt x="169" y="68"/>
                        </a:lnTo>
                        <a:lnTo>
                          <a:pt x="173" y="67"/>
                        </a:lnTo>
                        <a:lnTo>
                          <a:pt x="175" y="65"/>
                        </a:lnTo>
                        <a:lnTo>
                          <a:pt x="176" y="63"/>
                        </a:lnTo>
                        <a:lnTo>
                          <a:pt x="177" y="61"/>
                        </a:lnTo>
                        <a:lnTo>
                          <a:pt x="177" y="59"/>
                        </a:lnTo>
                        <a:lnTo>
                          <a:pt x="176" y="57"/>
                        </a:lnTo>
                        <a:lnTo>
                          <a:pt x="174" y="55"/>
                        </a:lnTo>
                        <a:lnTo>
                          <a:pt x="170" y="53"/>
                        </a:lnTo>
                        <a:lnTo>
                          <a:pt x="136" y="59"/>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5" name="Freeform 1363"/>
                  <p:cNvSpPr>
                    <a:spLocks/>
                  </p:cNvSpPr>
                  <p:nvPr/>
                </p:nvSpPr>
                <p:spPr bwMode="auto">
                  <a:xfrm>
                    <a:off x="1708" y="2554"/>
                    <a:ext cx="14" cy="2"/>
                  </a:xfrm>
                  <a:custGeom>
                    <a:avLst/>
                    <a:gdLst>
                      <a:gd name="T0" fmla="*/ 0 w 175"/>
                      <a:gd name="T1" fmla="*/ 0 h 24"/>
                      <a:gd name="T2" fmla="*/ 0 w 175"/>
                      <a:gd name="T3" fmla="*/ 0 h 24"/>
                      <a:gd name="T4" fmla="*/ 0 w 175"/>
                      <a:gd name="T5" fmla="*/ 0 h 24"/>
                      <a:gd name="T6" fmla="*/ 0 w 175"/>
                      <a:gd name="T7" fmla="*/ 0 h 24"/>
                      <a:gd name="T8" fmla="*/ 0 w 175"/>
                      <a:gd name="T9" fmla="*/ 0 h 24"/>
                      <a:gd name="T10" fmla="*/ 0 w 175"/>
                      <a:gd name="T11" fmla="*/ 0 h 24"/>
                      <a:gd name="T12" fmla="*/ 0 w 175"/>
                      <a:gd name="T13" fmla="*/ 0 h 24"/>
                      <a:gd name="T14" fmla="*/ 0 w 175"/>
                      <a:gd name="T15" fmla="*/ 0 h 24"/>
                      <a:gd name="T16" fmla="*/ 0 w 175"/>
                      <a:gd name="T17" fmla="*/ 0 h 24"/>
                      <a:gd name="T18" fmla="*/ 0 w 175"/>
                      <a:gd name="T19" fmla="*/ 0 h 24"/>
                      <a:gd name="T20" fmla="*/ 0 w 175"/>
                      <a:gd name="T21" fmla="*/ 0 h 24"/>
                      <a:gd name="T22" fmla="*/ 0 w 175"/>
                      <a:gd name="T23" fmla="*/ 0 h 24"/>
                      <a:gd name="T24" fmla="*/ 0 w 175"/>
                      <a:gd name="T25" fmla="*/ 0 h 24"/>
                      <a:gd name="T26" fmla="*/ 0 w 175"/>
                      <a:gd name="T27" fmla="*/ 0 h 24"/>
                      <a:gd name="T28" fmla="*/ 0 w 175"/>
                      <a:gd name="T29" fmla="*/ 0 h 24"/>
                      <a:gd name="T30" fmla="*/ 0 w 175"/>
                      <a:gd name="T31" fmla="*/ 0 h 24"/>
                      <a:gd name="T32" fmla="*/ 0 w 175"/>
                      <a:gd name="T33" fmla="*/ 0 h 24"/>
                      <a:gd name="T34" fmla="*/ 0 w 175"/>
                      <a:gd name="T35" fmla="*/ 0 h 24"/>
                      <a:gd name="T36" fmla="*/ 0 w 175"/>
                      <a:gd name="T37" fmla="*/ 0 h 24"/>
                      <a:gd name="T38" fmla="*/ 0 w 175"/>
                      <a:gd name="T39" fmla="*/ 0 h 24"/>
                      <a:gd name="T40" fmla="*/ 0 w 175"/>
                      <a:gd name="T41" fmla="*/ 0 h 24"/>
                      <a:gd name="T42" fmla="*/ 0 w 175"/>
                      <a:gd name="T43" fmla="*/ 0 h 24"/>
                      <a:gd name="T44" fmla="*/ 0 w 175"/>
                      <a:gd name="T45" fmla="*/ 0 h 24"/>
                      <a:gd name="T46" fmla="*/ 0 w 175"/>
                      <a:gd name="T47" fmla="*/ 0 h 24"/>
                      <a:gd name="T48" fmla="*/ 0 w 175"/>
                      <a:gd name="T49" fmla="*/ 0 h 24"/>
                      <a:gd name="T50" fmla="*/ 0 w 175"/>
                      <a:gd name="T51" fmla="*/ 0 h 24"/>
                      <a:gd name="T52" fmla="*/ 0 w 175"/>
                      <a:gd name="T53" fmla="*/ 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5"/>
                      <a:gd name="T82" fmla="*/ 0 h 24"/>
                      <a:gd name="T83" fmla="*/ 175 w 175"/>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5" h="24">
                        <a:moveTo>
                          <a:pt x="0" y="3"/>
                        </a:moveTo>
                        <a:lnTo>
                          <a:pt x="0" y="11"/>
                        </a:lnTo>
                        <a:lnTo>
                          <a:pt x="21" y="16"/>
                        </a:lnTo>
                        <a:lnTo>
                          <a:pt x="43" y="20"/>
                        </a:lnTo>
                        <a:lnTo>
                          <a:pt x="65" y="23"/>
                        </a:lnTo>
                        <a:lnTo>
                          <a:pt x="86" y="24"/>
                        </a:lnTo>
                        <a:lnTo>
                          <a:pt x="97" y="24"/>
                        </a:lnTo>
                        <a:lnTo>
                          <a:pt x="108" y="23"/>
                        </a:lnTo>
                        <a:lnTo>
                          <a:pt x="119" y="22"/>
                        </a:lnTo>
                        <a:lnTo>
                          <a:pt x="130" y="20"/>
                        </a:lnTo>
                        <a:lnTo>
                          <a:pt x="141" y="17"/>
                        </a:lnTo>
                        <a:lnTo>
                          <a:pt x="152" y="14"/>
                        </a:lnTo>
                        <a:lnTo>
                          <a:pt x="163" y="11"/>
                        </a:lnTo>
                        <a:lnTo>
                          <a:pt x="175" y="6"/>
                        </a:lnTo>
                        <a:lnTo>
                          <a:pt x="155" y="0"/>
                        </a:lnTo>
                        <a:lnTo>
                          <a:pt x="148" y="4"/>
                        </a:lnTo>
                        <a:lnTo>
                          <a:pt x="140" y="7"/>
                        </a:lnTo>
                        <a:lnTo>
                          <a:pt x="132" y="10"/>
                        </a:lnTo>
                        <a:lnTo>
                          <a:pt x="123" y="12"/>
                        </a:lnTo>
                        <a:lnTo>
                          <a:pt x="115" y="13"/>
                        </a:lnTo>
                        <a:lnTo>
                          <a:pt x="104" y="14"/>
                        </a:lnTo>
                        <a:lnTo>
                          <a:pt x="95" y="15"/>
                        </a:lnTo>
                        <a:lnTo>
                          <a:pt x="85" y="15"/>
                        </a:lnTo>
                        <a:lnTo>
                          <a:pt x="65" y="13"/>
                        </a:lnTo>
                        <a:lnTo>
                          <a:pt x="44" y="11"/>
                        </a:lnTo>
                        <a:lnTo>
                          <a:pt x="22" y="7"/>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6" name="Freeform 1364"/>
                  <p:cNvSpPr>
                    <a:spLocks/>
                  </p:cNvSpPr>
                  <p:nvPr/>
                </p:nvSpPr>
                <p:spPr bwMode="auto">
                  <a:xfrm>
                    <a:off x="1707" y="2554"/>
                    <a:ext cx="3" cy="2"/>
                  </a:xfrm>
                  <a:custGeom>
                    <a:avLst/>
                    <a:gdLst>
                      <a:gd name="T0" fmla="*/ 0 w 40"/>
                      <a:gd name="T1" fmla="*/ 0 h 21"/>
                      <a:gd name="T2" fmla="*/ 0 w 40"/>
                      <a:gd name="T3" fmla="*/ 0 h 21"/>
                      <a:gd name="T4" fmla="*/ 0 w 40"/>
                      <a:gd name="T5" fmla="*/ 0 h 21"/>
                      <a:gd name="T6" fmla="*/ 0 w 40"/>
                      <a:gd name="T7" fmla="*/ 0 h 21"/>
                      <a:gd name="T8" fmla="*/ 0 w 40"/>
                      <a:gd name="T9" fmla="*/ 0 h 21"/>
                      <a:gd name="T10" fmla="*/ 0 w 40"/>
                      <a:gd name="T11" fmla="*/ 0 h 21"/>
                      <a:gd name="T12" fmla="*/ 0 w 40"/>
                      <a:gd name="T13" fmla="*/ 0 h 21"/>
                      <a:gd name="T14" fmla="*/ 0 w 40"/>
                      <a:gd name="T15" fmla="*/ 0 h 21"/>
                      <a:gd name="T16" fmla="*/ 0 w 40"/>
                      <a:gd name="T17" fmla="*/ 0 h 21"/>
                      <a:gd name="T18" fmla="*/ 0 w 40"/>
                      <a:gd name="T19" fmla="*/ 0 h 21"/>
                      <a:gd name="T20" fmla="*/ 0 w 40"/>
                      <a:gd name="T21" fmla="*/ 0 h 21"/>
                      <a:gd name="T22" fmla="*/ 0 w 40"/>
                      <a:gd name="T23" fmla="*/ 0 h 21"/>
                      <a:gd name="T24" fmla="*/ 0 w 40"/>
                      <a:gd name="T25" fmla="*/ 0 h 21"/>
                      <a:gd name="T26" fmla="*/ 0 w 40"/>
                      <a:gd name="T27" fmla="*/ 0 h 21"/>
                      <a:gd name="T28" fmla="*/ 0 w 40"/>
                      <a:gd name="T29" fmla="*/ 0 h 21"/>
                      <a:gd name="T30" fmla="*/ 0 w 40"/>
                      <a:gd name="T31" fmla="*/ 0 h 21"/>
                      <a:gd name="T32" fmla="*/ 0 w 40"/>
                      <a:gd name="T33" fmla="*/ 0 h 21"/>
                      <a:gd name="T34" fmla="*/ 0 w 40"/>
                      <a:gd name="T35" fmla="*/ 0 h 21"/>
                      <a:gd name="T36" fmla="*/ 0 w 40"/>
                      <a:gd name="T37" fmla="*/ 0 h 21"/>
                      <a:gd name="T38" fmla="*/ 0 w 40"/>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21"/>
                      <a:gd name="T62" fmla="*/ 40 w 40"/>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21">
                        <a:moveTo>
                          <a:pt x="28" y="0"/>
                        </a:moveTo>
                        <a:lnTo>
                          <a:pt x="40" y="10"/>
                        </a:lnTo>
                        <a:lnTo>
                          <a:pt x="40" y="2"/>
                        </a:lnTo>
                        <a:lnTo>
                          <a:pt x="0" y="2"/>
                        </a:lnTo>
                        <a:lnTo>
                          <a:pt x="0" y="10"/>
                        </a:lnTo>
                        <a:lnTo>
                          <a:pt x="11" y="20"/>
                        </a:lnTo>
                        <a:lnTo>
                          <a:pt x="0" y="10"/>
                        </a:lnTo>
                        <a:lnTo>
                          <a:pt x="0" y="12"/>
                        </a:lnTo>
                        <a:lnTo>
                          <a:pt x="2" y="14"/>
                        </a:lnTo>
                        <a:lnTo>
                          <a:pt x="4" y="16"/>
                        </a:lnTo>
                        <a:lnTo>
                          <a:pt x="6" y="18"/>
                        </a:lnTo>
                        <a:lnTo>
                          <a:pt x="12" y="20"/>
                        </a:lnTo>
                        <a:lnTo>
                          <a:pt x="20" y="21"/>
                        </a:lnTo>
                        <a:lnTo>
                          <a:pt x="27" y="20"/>
                        </a:lnTo>
                        <a:lnTo>
                          <a:pt x="33" y="18"/>
                        </a:lnTo>
                        <a:lnTo>
                          <a:pt x="36" y="16"/>
                        </a:lnTo>
                        <a:lnTo>
                          <a:pt x="38" y="14"/>
                        </a:lnTo>
                        <a:lnTo>
                          <a:pt x="39" y="12"/>
                        </a:lnTo>
                        <a:lnTo>
                          <a:pt x="40" y="10"/>
                        </a:lnTo>
                        <a:lnTo>
                          <a:pt x="28" y="0"/>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7" name="Freeform 1365"/>
                  <p:cNvSpPr>
                    <a:spLocks/>
                  </p:cNvSpPr>
                  <p:nvPr/>
                </p:nvSpPr>
                <p:spPr bwMode="auto">
                  <a:xfrm>
                    <a:off x="1707" y="2554"/>
                    <a:ext cx="16" cy="3"/>
                  </a:xfrm>
                  <a:custGeom>
                    <a:avLst/>
                    <a:gdLst>
                      <a:gd name="T0" fmla="*/ 0 w 205"/>
                      <a:gd name="T1" fmla="*/ 0 h 40"/>
                      <a:gd name="T2" fmla="*/ 0 w 205"/>
                      <a:gd name="T3" fmla="*/ 0 h 40"/>
                      <a:gd name="T4" fmla="*/ 0 w 205"/>
                      <a:gd name="T5" fmla="*/ 0 h 40"/>
                      <a:gd name="T6" fmla="*/ 0 w 205"/>
                      <a:gd name="T7" fmla="*/ 0 h 40"/>
                      <a:gd name="T8" fmla="*/ 0 w 205"/>
                      <a:gd name="T9" fmla="*/ 0 h 40"/>
                      <a:gd name="T10" fmla="*/ 0 w 205"/>
                      <a:gd name="T11" fmla="*/ 0 h 40"/>
                      <a:gd name="T12" fmla="*/ 0 w 205"/>
                      <a:gd name="T13" fmla="*/ 0 h 40"/>
                      <a:gd name="T14" fmla="*/ 0 w 205"/>
                      <a:gd name="T15" fmla="*/ 0 h 40"/>
                      <a:gd name="T16" fmla="*/ 0 w 205"/>
                      <a:gd name="T17" fmla="*/ 0 h 40"/>
                      <a:gd name="T18" fmla="*/ 0 w 205"/>
                      <a:gd name="T19" fmla="*/ 0 h 40"/>
                      <a:gd name="T20" fmla="*/ 0 w 205"/>
                      <a:gd name="T21" fmla="*/ 0 h 40"/>
                      <a:gd name="T22" fmla="*/ 0 w 205"/>
                      <a:gd name="T23" fmla="*/ 0 h 40"/>
                      <a:gd name="T24" fmla="*/ 0 w 205"/>
                      <a:gd name="T25" fmla="*/ 0 h 40"/>
                      <a:gd name="T26" fmla="*/ 0 w 205"/>
                      <a:gd name="T27" fmla="*/ 0 h 40"/>
                      <a:gd name="T28" fmla="*/ 0 w 205"/>
                      <a:gd name="T29" fmla="*/ 0 h 40"/>
                      <a:gd name="T30" fmla="*/ 0 w 205"/>
                      <a:gd name="T31" fmla="*/ 0 h 40"/>
                      <a:gd name="T32" fmla="*/ 0 w 205"/>
                      <a:gd name="T33" fmla="*/ 0 h 40"/>
                      <a:gd name="T34" fmla="*/ 0 w 205"/>
                      <a:gd name="T35" fmla="*/ 0 h 40"/>
                      <a:gd name="T36" fmla="*/ 0 w 205"/>
                      <a:gd name="T37" fmla="*/ 0 h 40"/>
                      <a:gd name="T38" fmla="*/ 0 w 205"/>
                      <a:gd name="T39" fmla="*/ 0 h 40"/>
                      <a:gd name="T40" fmla="*/ 0 w 205"/>
                      <a:gd name="T41" fmla="*/ 0 h 40"/>
                      <a:gd name="T42" fmla="*/ 0 w 205"/>
                      <a:gd name="T43" fmla="*/ 0 h 40"/>
                      <a:gd name="T44" fmla="*/ 0 w 205"/>
                      <a:gd name="T45" fmla="*/ 0 h 40"/>
                      <a:gd name="T46" fmla="*/ 0 w 205"/>
                      <a:gd name="T47" fmla="*/ 0 h 40"/>
                      <a:gd name="T48" fmla="*/ 0 w 205"/>
                      <a:gd name="T49" fmla="*/ 0 h 40"/>
                      <a:gd name="T50" fmla="*/ 0 w 205"/>
                      <a:gd name="T51" fmla="*/ 0 h 40"/>
                      <a:gd name="T52" fmla="*/ 0 w 205"/>
                      <a:gd name="T53" fmla="*/ 0 h 40"/>
                      <a:gd name="T54" fmla="*/ 0 w 205"/>
                      <a:gd name="T55" fmla="*/ 0 h 40"/>
                      <a:gd name="T56" fmla="*/ 0 w 205"/>
                      <a:gd name="T57" fmla="*/ 0 h 40"/>
                      <a:gd name="T58" fmla="*/ 0 w 205"/>
                      <a:gd name="T59" fmla="*/ 0 h 40"/>
                      <a:gd name="T60" fmla="*/ 0 w 205"/>
                      <a:gd name="T61" fmla="*/ 0 h 40"/>
                      <a:gd name="T62" fmla="*/ 0 w 205"/>
                      <a:gd name="T63" fmla="*/ 0 h 40"/>
                      <a:gd name="T64" fmla="*/ 0 w 205"/>
                      <a:gd name="T65" fmla="*/ 0 h 40"/>
                      <a:gd name="T66" fmla="*/ 0 w 205"/>
                      <a:gd name="T67" fmla="*/ 0 h 40"/>
                      <a:gd name="T68" fmla="*/ 0 w 205"/>
                      <a:gd name="T69" fmla="*/ 0 h 40"/>
                      <a:gd name="T70" fmla="*/ 0 w 205"/>
                      <a:gd name="T71" fmla="*/ 0 h 40"/>
                      <a:gd name="T72" fmla="*/ 0 w 205"/>
                      <a:gd name="T73" fmla="*/ 0 h 40"/>
                      <a:gd name="T74" fmla="*/ 0 w 205"/>
                      <a:gd name="T75" fmla="*/ 0 h 40"/>
                      <a:gd name="T76" fmla="*/ 0 w 205"/>
                      <a:gd name="T77" fmla="*/ 0 h 40"/>
                      <a:gd name="T78" fmla="*/ 0 w 205"/>
                      <a:gd name="T79" fmla="*/ 0 h 40"/>
                      <a:gd name="T80" fmla="*/ 0 w 205"/>
                      <a:gd name="T81" fmla="*/ 0 h 40"/>
                      <a:gd name="T82" fmla="*/ 0 w 205"/>
                      <a:gd name="T83" fmla="*/ 0 h 40"/>
                      <a:gd name="T84" fmla="*/ 0 w 205"/>
                      <a:gd name="T85" fmla="*/ 0 h 40"/>
                      <a:gd name="T86" fmla="*/ 0 w 205"/>
                      <a:gd name="T87" fmla="*/ 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5"/>
                      <a:gd name="T133" fmla="*/ 0 h 40"/>
                      <a:gd name="T134" fmla="*/ 205 w 205"/>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5" h="40">
                        <a:moveTo>
                          <a:pt x="174" y="21"/>
                        </a:moveTo>
                        <a:lnTo>
                          <a:pt x="171" y="2"/>
                        </a:lnTo>
                        <a:lnTo>
                          <a:pt x="161" y="6"/>
                        </a:lnTo>
                        <a:lnTo>
                          <a:pt x="152" y="10"/>
                        </a:lnTo>
                        <a:lnTo>
                          <a:pt x="142" y="12"/>
                        </a:lnTo>
                        <a:lnTo>
                          <a:pt x="133" y="14"/>
                        </a:lnTo>
                        <a:lnTo>
                          <a:pt x="124" y="16"/>
                        </a:lnTo>
                        <a:lnTo>
                          <a:pt x="113" y="17"/>
                        </a:lnTo>
                        <a:lnTo>
                          <a:pt x="104" y="18"/>
                        </a:lnTo>
                        <a:lnTo>
                          <a:pt x="96" y="18"/>
                        </a:lnTo>
                        <a:lnTo>
                          <a:pt x="77" y="17"/>
                        </a:lnTo>
                        <a:lnTo>
                          <a:pt x="58" y="14"/>
                        </a:lnTo>
                        <a:lnTo>
                          <a:pt x="37" y="11"/>
                        </a:lnTo>
                        <a:lnTo>
                          <a:pt x="17" y="6"/>
                        </a:lnTo>
                        <a:lnTo>
                          <a:pt x="0" y="26"/>
                        </a:lnTo>
                        <a:lnTo>
                          <a:pt x="23" y="31"/>
                        </a:lnTo>
                        <a:lnTo>
                          <a:pt x="46" y="36"/>
                        </a:lnTo>
                        <a:lnTo>
                          <a:pt x="70" y="39"/>
                        </a:lnTo>
                        <a:lnTo>
                          <a:pt x="94" y="40"/>
                        </a:lnTo>
                        <a:lnTo>
                          <a:pt x="107" y="40"/>
                        </a:lnTo>
                        <a:lnTo>
                          <a:pt x="121" y="39"/>
                        </a:lnTo>
                        <a:lnTo>
                          <a:pt x="133" y="37"/>
                        </a:lnTo>
                        <a:lnTo>
                          <a:pt x="146" y="35"/>
                        </a:lnTo>
                        <a:lnTo>
                          <a:pt x="158" y="33"/>
                        </a:lnTo>
                        <a:lnTo>
                          <a:pt x="171" y="29"/>
                        </a:lnTo>
                        <a:lnTo>
                          <a:pt x="183" y="25"/>
                        </a:lnTo>
                        <a:lnTo>
                          <a:pt x="197" y="20"/>
                        </a:lnTo>
                        <a:lnTo>
                          <a:pt x="194" y="1"/>
                        </a:lnTo>
                        <a:lnTo>
                          <a:pt x="197" y="20"/>
                        </a:lnTo>
                        <a:lnTo>
                          <a:pt x="200" y="18"/>
                        </a:lnTo>
                        <a:lnTo>
                          <a:pt x="203" y="16"/>
                        </a:lnTo>
                        <a:lnTo>
                          <a:pt x="204" y="14"/>
                        </a:lnTo>
                        <a:lnTo>
                          <a:pt x="205" y="12"/>
                        </a:lnTo>
                        <a:lnTo>
                          <a:pt x="205" y="10"/>
                        </a:lnTo>
                        <a:lnTo>
                          <a:pt x="204" y="8"/>
                        </a:lnTo>
                        <a:lnTo>
                          <a:pt x="202" y="6"/>
                        </a:lnTo>
                        <a:lnTo>
                          <a:pt x="200" y="4"/>
                        </a:lnTo>
                        <a:lnTo>
                          <a:pt x="195" y="1"/>
                        </a:lnTo>
                        <a:lnTo>
                          <a:pt x="187" y="0"/>
                        </a:lnTo>
                        <a:lnTo>
                          <a:pt x="183" y="0"/>
                        </a:lnTo>
                        <a:lnTo>
                          <a:pt x="179" y="0"/>
                        </a:lnTo>
                        <a:lnTo>
                          <a:pt x="175" y="1"/>
                        </a:lnTo>
                        <a:lnTo>
                          <a:pt x="171" y="2"/>
                        </a:lnTo>
                        <a:lnTo>
                          <a:pt x="174" y="2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8" name="Freeform 1366"/>
                  <p:cNvSpPr>
                    <a:spLocks/>
                  </p:cNvSpPr>
                  <p:nvPr/>
                </p:nvSpPr>
                <p:spPr bwMode="auto">
                  <a:xfrm>
                    <a:off x="1719" y="2553"/>
                    <a:ext cx="3" cy="2"/>
                  </a:xfrm>
                  <a:custGeom>
                    <a:avLst/>
                    <a:gdLst>
                      <a:gd name="T0" fmla="*/ 0 w 50"/>
                      <a:gd name="T1" fmla="*/ 0 h 27"/>
                      <a:gd name="T2" fmla="*/ 0 w 50"/>
                      <a:gd name="T3" fmla="*/ 0 h 27"/>
                      <a:gd name="T4" fmla="*/ 0 w 50"/>
                      <a:gd name="T5" fmla="*/ 0 h 27"/>
                      <a:gd name="T6" fmla="*/ 0 w 50"/>
                      <a:gd name="T7" fmla="*/ 0 h 27"/>
                      <a:gd name="T8" fmla="*/ 0 w 50"/>
                      <a:gd name="T9" fmla="*/ 0 h 27"/>
                      <a:gd name="T10" fmla="*/ 0 w 50"/>
                      <a:gd name="T11" fmla="*/ 0 h 27"/>
                      <a:gd name="T12" fmla="*/ 0 w 50"/>
                      <a:gd name="T13" fmla="*/ 0 h 27"/>
                      <a:gd name="T14" fmla="*/ 0 w 50"/>
                      <a:gd name="T15" fmla="*/ 0 h 27"/>
                      <a:gd name="T16" fmla="*/ 0 w 50"/>
                      <a:gd name="T17" fmla="*/ 0 h 27"/>
                      <a:gd name="T18" fmla="*/ 0 w 50"/>
                      <a:gd name="T19" fmla="*/ 0 h 27"/>
                      <a:gd name="T20" fmla="*/ 0 w 50"/>
                      <a:gd name="T21" fmla="*/ 0 h 27"/>
                      <a:gd name="T22" fmla="*/ 0 w 50"/>
                      <a:gd name="T23" fmla="*/ 0 h 27"/>
                      <a:gd name="T24" fmla="*/ 0 w 50"/>
                      <a:gd name="T25" fmla="*/ 0 h 27"/>
                      <a:gd name="T26" fmla="*/ 0 w 50"/>
                      <a:gd name="T27" fmla="*/ 0 h 27"/>
                      <a:gd name="T28" fmla="*/ 0 w 50"/>
                      <a:gd name="T29" fmla="*/ 0 h 27"/>
                      <a:gd name="T30" fmla="*/ 0 w 50"/>
                      <a:gd name="T31" fmla="*/ 0 h 27"/>
                      <a:gd name="T32" fmla="*/ 0 w 50"/>
                      <a:gd name="T33" fmla="*/ 0 h 27"/>
                      <a:gd name="T34" fmla="*/ 0 w 50"/>
                      <a:gd name="T35" fmla="*/ 0 h 27"/>
                      <a:gd name="T36" fmla="*/ 0 w 50"/>
                      <a:gd name="T37" fmla="*/ 0 h 27"/>
                      <a:gd name="T38" fmla="*/ 0 w 50"/>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27"/>
                      <a:gd name="T62" fmla="*/ 50 w 50"/>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27">
                        <a:moveTo>
                          <a:pt x="34" y="18"/>
                        </a:moveTo>
                        <a:lnTo>
                          <a:pt x="10" y="21"/>
                        </a:lnTo>
                        <a:lnTo>
                          <a:pt x="30" y="27"/>
                        </a:lnTo>
                        <a:lnTo>
                          <a:pt x="50" y="7"/>
                        </a:lnTo>
                        <a:lnTo>
                          <a:pt x="29" y="1"/>
                        </a:lnTo>
                        <a:lnTo>
                          <a:pt x="5" y="3"/>
                        </a:lnTo>
                        <a:lnTo>
                          <a:pt x="29" y="1"/>
                        </a:lnTo>
                        <a:lnTo>
                          <a:pt x="21" y="0"/>
                        </a:lnTo>
                        <a:lnTo>
                          <a:pt x="13" y="0"/>
                        </a:lnTo>
                        <a:lnTo>
                          <a:pt x="7" y="2"/>
                        </a:lnTo>
                        <a:lnTo>
                          <a:pt x="2" y="6"/>
                        </a:lnTo>
                        <a:lnTo>
                          <a:pt x="1" y="7"/>
                        </a:lnTo>
                        <a:lnTo>
                          <a:pt x="0" y="9"/>
                        </a:lnTo>
                        <a:lnTo>
                          <a:pt x="0" y="12"/>
                        </a:lnTo>
                        <a:lnTo>
                          <a:pt x="0" y="14"/>
                        </a:lnTo>
                        <a:lnTo>
                          <a:pt x="1" y="16"/>
                        </a:lnTo>
                        <a:lnTo>
                          <a:pt x="3" y="17"/>
                        </a:lnTo>
                        <a:lnTo>
                          <a:pt x="6" y="19"/>
                        </a:lnTo>
                        <a:lnTo>
                          <a:pt x="10" y="21"/>
                        </a:lnTo>
                        <a:lnTo>
                          <a:pt x="34" y="18"/>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49" name="Freeform 1367"/>
                  <p:cNvSpPr>
                    <a:spLocks/>
                  </p:cNvSpPr>
                  <p:nvPr/>
                </p:nvSpPr>
                <p:spPr bwMode="auto">
                  <a:xfrm>
                    <a:off x="1707" y="2554"/>
                    <a:ext cx="14" cy="2"/>
                  </a:xfrm>
                  <a:custGeom>
                    <a:avLst/>
                    <a:gdLst>
                      <a:gd name="T0" fmla="*/ 0 w 189"/>
                      <a:gd name="T1" fmla="*/ 0 h 34"/>
                      <a:gd name="T2" fmla="*/ 0 w 189"/>
                      <a:gd name="T3" fmla="*/ 0 h 34"/>
                      <a:gd name="T4" fmla="*/ 0 w 189"/>
                      <a:gd name="T5" fmla="*/ 0 h 34"/>
                      <a:gd name="T6" fmla="*/ 0 w 189"/>
                      <a:gd name="T7" fmla="*/ 0 h 34"/>
                      <a:gd name="T8" fmla="*/ 0 w 189"/>
                      <a:gd name="T9" fmla="*/ 0 h 34"/>
                      <a:gd name="T10" fmla="*/ 0 w 189"/>
                      <a:gd name="T11" fmla="*/ 0 h 34"/>
                      <a:gd name="T12" fmla="*/ 0 w 189"/>
                      <a:gd name="T13" fmla="*/ 0 h 34"/>
                      <a:gd name="T14" fmla="*/ 0 w 189"/>
                      <a:gd name="T15" fmla="*/ 0 h 34"/>
                      <a:gd name="T16" fmla="*/ 0 w 189"/>
                      <a:gd name="T17" fmla="*/ 0 h 34"/>
                      <a:gd name="T18" fmla="*/ 0 w 189"/>
                      <a:gd name="T19" fmla="*/ 0 h 34"/>
                      <a:gd name="T20" fmla="*/ 0 w 189"/>
                      <a:gd name="T21" fmla="*/ 0 h 34"/>
                      <a:gd name="T22" fmla="*/ 0 w 189"/>
                      <a:gd name="T23" fmla="*/ 0 h 34"/>
                      <a:gd name="T24" fmla="*/ 0 w 189"/>
                      <a:gd name="T25" fmla="*/ 0 h 34"/>
                      <a:gd name="T26" fmla="*/ 0 w 189"/>
                      <a:gd name="T27" fmla="*/ 0 h 34"/>
                      <a:gd name="T28" fmla="*/ 0 w 189"/>
                      <a:gd name="T29" fmla="*/ 0 h 34"/>
                      <a:gd name="T30" fmla="*/ 0 w 189"/>
                      <a:gd name="T31" fmla="*/ 0 h 34"/>
                      <a:gd name="T32" fmla="*/ 0 w 189"/>
                      <a:gd name="T33" fmla="*/ 0 h 34"/>
                      <a:gd name="T34" fmla="*/ 0 w 189"/>
                      <a:gd name="T35" fmla="*/ 0 h 34"/>
                      <a:gd name="T36" fmla="*/ 0 w 189"/>
                      <a:gd name="T37" fmla="*/ 0 h 34"/>
                      <a:gd name="T38" fmla="*/ 0 w 189"/>
                      <a:gd name="T39" fmla="*/ 0 h 34"/>
                      <a:gd name="T40" fmla="*/ 0 w 189"/>
                      <a:gd name="T41" fmla="*/ 0 h 34"/>
                      <a:gd name="T42" fmla="*/ 0 w 189"/>
                      <a:gd name="T43" fmla="*/ 0 h 34"/>
                      <a:gd name="T44" fmla="*/ 0 w 189"/>
                      <a:gd name="T45" fmla="*/ 0 h 34"/>
                      <a:gd name="T46" fmla="*/ 0 w 189"/>
                      <a:gd name="T47" fmla="*/ 0 h 34"/>
                      <a:gd name="T48" fmla="*/ 0 w 189"/>
                      <a:gd name="T49" fmla="*/ 0 h 34"/>
                      <a:gd name="T50" fmla="*/ 0 w 189"/>
                      <a:gd name="T51" fmla="*/ 0 h 34"/>
                      <a:gd name="T52" fmla="*/ 0 w 189"/>
                      <a:gd name="T53" fmla="*/ 0 h 34"/>
                      <a:gd name="T54" fmla="*/ 0 w 189"/>
                      <a:gd name="T55" fmla="*/ 0 h 34"/>
                      <a:gd name="T56" fmla="*/ 0 w 189"/>
                      <a:gd name="T57" fmla="*/ 0 h 34"/>
                      <a:gd name="T58" fmla="*/ 0 w 189"/>
                      <a:gd name="T59" fmla="*/ 0 h 34"/>
                      <a:gd name="T60" fmla="*/ 0 w 189"/>
                      <a:gd name="T61" fmla="*/ 0 h 34"/>
                      <a:gd name="T62" fmla="*/ 0 w 189"/>
                      <a:gd name="T63" fmla="*/ 0 h 34"/>
                      <a:gd name="T64" fmla="*/ 0 w 189"/>
                      <a:gd name="T65" fmla="*/ 0 h 34"/>
                      <a:gd name="T66" fmla="*/ 0 w 189"/>
                      <a:gd name="T67" fmla="*/ 0 h 34"/>
                      <a:gd name="T68" fmla="*/ 0 w 189"/>
                      <a:gd name="T69" fmla="*/ 0 h 34"/>
                      <a:gd name="T70" fmla="*/ 0 w 189"/>
                      <a:gd name="T71" fmla="*/ 0 h 34"/>
                      <a:gd name="T72" fmla="*/ 0 w 189"/>
                      <a:gd name="T73" fmla="*/ 0 h 34"/>
                      <a:gd name="T74" fmla="*/ 0 w 189"/>
                      <a:gd name="T75" fmla="*/ 0 h 34"/>
                      <a:gd name="T76" fmla="*/ 0 w 189"/>
                      <a:gd name="T77" fmla="*/ 0 h 34"/>
                      <a:gd name="T78" fmla="*/ 0 w 189"/>
                      <a:gd name="T79" fmla="*/ 0 h 34"/>
                      <a:gd name="T80" fmla="*/ 0 w 189"/>
                      <a:gd name="T81" fmla="*/ 0 h 34"/>
                      <a:gd name="T82" fmla="*/ 0 w 189"/>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9"/>
                      <a:gd name="T127" fmla="*/ 0 h 34"/>
                      <a:gd name="T128" fmla="*/ 189 w 189"/>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9" h="34">
                        <a:moveTo>
                          <a:pt x="40" y="11"/>
                        </a:moveTo>
                        <a:lnTo>
                          <a:pt x="13" y="21"/>
                        </a:lnTo>
                        <a:lnTo>
                          <a:pt x="35" y="26"/>
                        </a:lnTo>
                        <a:lnTo>
                          <a:pt x="59" y="30"/>
                        </a:lnTo>
                        <a:lnTo>
                          <a:pt x="82" y="32"/>
                        </a:lnTo>
                        <a:lnTo>
                          <a:pt x="104" y="34"/>
                        </a:lnTo>
                        <a:lnTo>
                          <a:pt x="116" y="34"/>
                        </a:lnTo>
                        <a:lnTo>
                          <a:pt x="127" y="33"/>
                        </a:lnTo>
                        <a:lnTo>
                          <a:pt x="139" y="32"/>
                        </a:lnTo>
                        <a:lnTo>
                          <a:pt x="150" y="30"/>
                        </a:lnTo>
                        <a:lnTo>
                          <a:pt x="161" y="28"/>
                        </a:lnTo>
                        <a:lnTo>
                          <a:pt x="171" y="24"/>
                        </a:lnTo>
                        <a:lnTo>
                          <a:pt x="181" y="20"/>
                        </a:lnTo>
                        <a:lnTo>
                          <a:pt x="189" y="15"/>
                        </a:lnTo>
                        <a:lnTo>
                          <a:pt x="160" y="0"/>
                        </a:lnTo>
                        <a:lnTo>
                          <a:pt x="154" y="4"/>
                        </a:lnTo>
                        <a:lnTo>
                          <a:pt x="149" y="6"/>
                        </a:lnTo>
                        <a:lnTo>
                          <a:pt x="143" y="8"/>
                        </a:lnTo>
                        <a:lnTo>
                          <a:pt x="137" y="9"/>
                        </a:lnTo>
                        <a:lnTo>
                          <a:pt x="129" y="10"/>
                        </a:lnTo>
                        <a:lnTo>
                          <a:pt x="122" y="11"/>
                        </a:lnTo>
                        <a:lnTo>
                          <a:pt x="114" y="12"/>
                        </a:lnTo>
                        <a:lnTo>
                          <a:pt x="107" y="12"/>
                        </a:lnTo>
                        <a:lnTo>
                          <a:pt x="88" y="10"/>
                        </a:lnTo>
                        <a:lnTo>
                          <a:pt x="69" y="8"/>
                        </a:lnTo>
                        <a:lnTo>
                          <a:pt x="48" y="5"/>
                        </a:lnTo>
                        <a:lnTo>
                          <a:pt x="27" y="1"/>
                        </a:lnTo>
                        <a:lnTo>
                          <a:pt x="0" y="11"/>
                        </a:lnTo>
                        <a:lnTo>
                          <a:pt x="27" y="1"/>
                        </a:lnTo>
                        <a:lnTo>
                          <a:pt x="18" y="0"/>
                        </a:lnTo>
                        <a:lnTo>
                          <a:pt x="11" y="1"/>
                        </a:lnTo>
                        <a:lnTo>
                          <a:pt x="5" y="3"/>
                        </a:lnTo>
                        <a:lnTo>
                          <a:pt x="1" y="7"/>
                        </a:lnTo>
                        <a:lnTo>
                          <a:pt x="0" y="9"/>
                        </a:lnTo>
                        <a:lnTo>
                          <a:pt x="0" y="11"/>
                        </a:lnTo>
                        <a:lnTo>
                          <a:pt x="0" y="13"/>
                        </a:lnTo>
                        <a:lnTo>
                          <a:pt x="1" y="15"/>
                        </a:lnTo>
                        <a:lnTo>
                          <a:pt x="3" y="17"/>
                        </a:lnTo>
                        <a:lnTo>
                          <a:pt x="5" y="19"/>
                        </a:lnTo>
                        <a:lnTo>
                          <a:pt x="9" y="20"/>
                        </a:lnTo>
                        <a:lnTo>
                          <a:pt x="13" y="21"/>
                        </a:lnTo>
                        <a:lnTo>
                          <a:pt x="40" y="11"/>
                        </a:lnTo>
                        <a:close/>
                      </a:path>
                    </a:pathLst>
                  </a:custGeom>
                  <a:solidFill>
                    <a:srgbClr val="1E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0" name="Freeform 1368"/>
                  <p:cNvSpPr>
                    <a:spLocks/>
                  </p:cNvSpPr>
                  <p:nvPr/>
                </p:nvSpPr>
                <p:spPr bwMode="auto">
                  <a:xfrm>
                    <a:off x="1719" y="2554"/>
                    <a:ext cx="21" cy="43"/>
                  </a:xfrm>
                  <a:custGeom>
                    <a:avLst/>
                    <a:gdLst>
                      <a:gd name="T0" fmla="*/ 0 w 281"/>
                      <a:gd name="T1" fmla="*/ 0 h 560"/>
                      <a:gd name="T2" fmla="*/ 0 w 281"/>
                      <a:gd name="T3" fmla="*/ 0 h 560"/>
                      <a:gd name="T4" fmla="*/ 0 w 281"/>
                      <a:gd name="T5" fmla="*/ 0 h 560"/>
                      <a:gd name="T6" fmla="*/ 0 w 281"/>
                      <a:gd name="T7" fmla="*/ 0 h 560"/>
                      <a:gd name="T8" fmla="*/ 0 w 281"/>
                      <a:gd name="T9" fmla="*/ 0 h 560"/>
                      <a:gd name="T10" fmla="*/ 0 w 281"/>
                      <a:gd name="T11" fmla="*/ 0 h 560"/>
                      <a:gd name="T12" fmla="*/ 0 w 281"/>
                      <a:gd name="T13" fmla="*/ 0 h 560"/>
                      <a:gd name="T14" fmla="*/ 0 w 281"/>
                      <a:gd name="T15" fmla="*/ 0 h 560"/>
                      <a:gd name="T16" fmla="*/ 0 w 281"/>
                      <a:gd name="T17" fmla="*/ 0 h 560"/>
                      <a:gd name="T18" fmla="*/ 0 w 281"/>
                      <a:gd name="T19" fmla="*/ 0 h 560"/>
                      <a:gd name="T20" fmla="*/ 0 w 281"/>
                      <a:gd name="T21" fmla="*/ 0 h 560"/>
                      <a:gd name="T22" fmla="*/ 0 w 281"/>
                      <a:gd name="T23" fmla="*/ 0 h 560"/>
                      <a:gd name="T24" fmla="*/ 0 w 281"/>
                      <a:gd name="T25" fmla="*/ 0 h 560"/>
                      <a:gd name="T26" fmla="*/ 0 w 281"/>
                      <a:gd name="T27" fmla="*/ 0 h 560"/>
                      <a:gd name="T28" fmla="*/ 0 w 281"/>
                      <a:gd name="T29" fmla="*/ 0 h 560"/>
                      <a:gd name="T30" fmla="*/ 0 w 281"/>
                      <a:gd name="T31" fmla="*/ 0 h 560"/>
                      <a:gd name="T32" fmla="*/ 0 w 281"/>
                      <a:gd name="T33" fmla="*/ 0 h 560"/>
                      <a:gd name="T34" fmla="*/ 0 w 281"/>
                      <a:gd name="T35" fmla="*/ 0 h 560"/>
                      <a:gd name="T36" fmla="*/ 0 w 281"/>
                      <a:gd name="T37" fmla="*/ 0 h 560"/>
                      <a:gd name="T38" fmla="*/ 0 w 281"/>
                      <a:gd name="T39" fmla="*/ 0 h 560"/>
                      <a:gd name="T40" fmla="*/ 0 w 281"/>
                      <a:gd name="T41" fmla="*/ 0 h 560"/>
                      <a:gd name="T42" fmla="*/ 0 w 281"/>
                      <a:gd name="T43" fmla="*/ 0 h 560"/>
                      <a:gd name="T44" fmla="*/ 0 w 281"/>
                      <a:gd name="T45" fmla="*/ 0 h 560"/>
                      <a:gd name="T46" fmla="*/ 0 w 281"/>
                      <a:gd name="T47" fmla="*/ 0 h 560"/>
                      <a:gd name="T48" fmla="*/ 0 w 281"/>
                      <a:gd name="T49" fmla="*/ 0 h 560"/>
                      <a:gd name="T50" fmla="*/ 0 w 281"/>
                      <a:gd name="T51" fmla="*/ 0 h 560"/>
                      <a:gd name="T52" fmla="*/ 0 w 281"/>
                      <a:gd name="T53" fmla="*/ 0 h 560"/>
                      <a:gd name="T54" fmla="*/ 0 w 281"/>
                      <a:gd name="T55" fmla="*/ 0 h 560"/>
                      <a:gd name="T56" fmla="*/ 0 w 281"/>
                      <a:gd name="T57" fmla="*/ 0 h 560"/>
                      <a:gd name="T58" fmla="*/ 0 w 281"/>
                      <a:gd name="T59" fmla="*/ 0 h 560"/>
                      <a:gd name="T60" fmla="*/ 0 w 281"/>
                      <a:gd name="T61" fmla="*/ 0 h 560"/>
                      <a:gd name="T62" fmla="*/ 0 w 281"/>
                      <a:gd name="T63" fmla="*/ 0 h 560"/>
                      <a:gd name="T64" fmla="*/ 0 w 281"/>
                      <a:gd name="T65" fmla="*/ 0 h 5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1"/>
                      <a:gd name="T100" fmla="*/ 0 h 560"/>
                      <a:gd name="T101" fmla="*/ 281 w 281"/>
                      <a:gd name="T102" fmla="*/ 560 h 5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1" h="560">
                        <a:moveTo>
                          <a:pt x="249" y="555"/>
                        </a:moveTo>
                        <a:lnTo>
                          <a:pt x="244" y="557"/>
                        </a:lnTo>
                        <a:lnTo>
                          <a:pt x="239" y="559"/>
                        </a:lnTo>
                        <a:lnTo>
                          <a:pt x="235" y="560"/>
                        </a:lnTo>
                        <a:lnTo>
                          <a:pt x="230" y="560"/>
                        </a:lnTo>
                        <a:lnTo>
                          <a:pt x="226" y="560"/>
                        </a:lnTo>
                        <a:lnTo>
                          <a:pt x="221" y="559"/>
                        </a:lnTo>
                        <a:lnTo>
                          <a:pt x="216" y="557"/>
                        </a:lnTo>
                        <a:lnTo>
                          <a:pt x="212" y="555"/>
                        </a:lnTo>
                        <a:lnTo>
                          <a:pt x="203" y="548"/>
                        </a:lnTo>
                        <a:lnTo>
                          <a:pt x="195" y="540"/>
                        </a:lnTo>
                        <a:lnTo>
                          <a:pt x="185" y="531"/>
                        </a:lnTo>
                        <a:lnTo>
                          <a:pt x="177" y="520"/>
                        </a:lnTo>
                        <a:lnTo>
                          <a:pt x="169" y="509"/>
                        </a:lnTo>
                        <a:lnTo>
                          <a:pt x="162" y="496"/>
                        </a:lnTo>
                        <a:lnTo>
                          <a:pt x="155" y="483"/>
                        </a:lnTo>
                        <a:lnTo>
                          <a:pt x="148" y="470"/>
                        </a:lnTo>
                        <a:lnTo>
                          <a:pt x="136" y="444"/>
                        </a:lnTo>
                        <a:lnTo>
                          <a:pt x="126" y="421"/>
                        </a:lnTo>
                        <a:lnTo>
                          <a:pt x="104" y="372"/>
                        </a:lnTo>
                        <a:lnTo>
                          <a:pt x="85" y="323"/>
                        </a:lnTo>
                        <a:lnTo>
                          <a:pt x="68" y="273"/>
                        </a:lnTo>
                        <a:lnTo>
                          <a:pt x="52" y="223"/>
                        </a:lnTo>
                        <a:lnTo>
                          <a:pt x="36" y="172"/>
                        </a:lnTo>
                        <a:lnTo>
                          <a:pt x="23" y="120"/>
                        </a:lnTo>
                        <a:lnTo>
                          <a:pt x="11" y="69"/>
                        </a:lnTo>
                        <a:lnTo>
                          <a:pt x="0" y="17"/>
                        </a:lnTo>
                        <a:lnTo>
                          <a:pt x="0" y="15"/>
                        </a:lnTo>
                        <a:lnTo>
                          <a:pt x="1" y="12"/>
                        </a:lnTo>
                        <a:lnTo>
                          <a:pt x="3" y="11"/>
                        </a:lnTo>
                        <a:lnTo>
                          <a:pt x="5" y="9"/>
                        </a:lnTo>
                        <a:lnTo>
                          <a:pt x="11" y="5"/>
                        </a:lnTo>
                        <a:lnTo>
                          <a:pt x="18" y="2"/>
                        </a:lnTo>
                        <a:lnTo>
                          <a:pt x="26" y="0"/>
                        </a:lnTo>
                        <a:lnTo>
                          <a:pt x="33" y="0"/>
                        </a:lnTo>
                        <a:lnTo>
                          <a:pt x="36" y="0"/>
                        </a:lnTo>
                        <a:lnTo>
                          <a:pt x="39" y="0"/>
                        </a:lnTo>
                        <a:lnTo>
                          <a:pt x="41" y="1"/>
                        </a:lnTo>
                        <a:lnTo>
                          <a:pt x="43" y="3"/>
                        </a:lnTo>
                        <a:lnTo>
                          <a:pt x="73" y="44"/>
                        </a:lnTo>
                        <a:lnTo>
                          <a:pt x="101" y="87"/>
                        </a:lnTo>
                        <a:lnTo>
                          <a:pt x="130" y="128"/>
                        </a:lnTo>
                        <a:lnTo>
                          <a:pt x="157" y="172"/>
                        </a:lnTo>
                        <a:lnTo>
                          <a:pt x="182" y="215"/>
                        </a:lnTo>
                        <a:lnTo>
                          <a:pt x="207" y="259"/>
                        </a:lnTo>
                        <a:lnTo>
                          <a:pt x="218" y="282"/>
                        </a:lnTo>
                        <a:lnTo>
                          <a:pt x="228" y="305"/>
                        </a:lnTo>
                        <a:lnTo>
                          <a:pt x="238" y="328"/>
                        </a:lnTo>
                        <a:lnTo>
                          <a:pt x="247" y="352"/>
                        </a:lnTo>
                        <a:lnTo>
                          <a:pt x="257" y="376"/>
                        </a:lnTo>
                        <a:lnTo>
                          <a:pt x="267" y="404"/>
                        </a:lnTo>
                        <a:lnTo>
                          <a:pt x="271" y="419"/>
                        </a:lnTo>
                        <a:lnTo>
                          <a:pt x="275" y="434"/>
                        </a:lnTo>
                        <a:lnTo>
                          <a:pt x="278" y="449"/>
                        </a:lnTo>
                        <a:lnTo>
                          <a:pt x="280" y="463"/>
                        </a:lnTo>
                        <a:lnTo>
                          <a:pt x="281" y="477"/>
                        </a:lnTo>
                        <a:lnTo>
                          <a:pt x="281" y="492"/>
                        </a:lnTo>
                        <a:lnTo>
                          <a:pt x="280" y="505"/>
                        </a:lnTo>
                        <a:lnTo>
                          <a:pt x="278" y="517"/>
                        </a:lnTo>
                        <a:lnTo>
                          <a:pt x="276" y="523"/>
                        </a:lnTo>
                        <a:lnTo>
                          <a:pt x="273" y="528"/>
                        </a:lnTo>
                        <a:lnTo>
                          <a:pt x="271" y="533"/>
                        </a:lnTo>
                        <a:lnTo>
                          <a:pt x="268" y="538"/>
                        </a:lnTo>
                        <a:lnTo>
                          <a:pt x="264" y="543"/>
                        </a:lnTo>
                        <a:lnTo>
                          <a:pt x="259" y="547"/>
                        </a:lnTo>
                        <a:lnTo>
                          <a:pt x="254" y="551"/>
                        </a:lnTo>
                        <a:lnTo>
                          <a:pt x="249" y="55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1" name="Freeform 1369"/>
                  <p:cNvSpPr>
                    <a:spLocks/>
                  </p:cNvSpPr>
                  <p:nvPr/>
                </p:nvSpPr>
                <p:spPr bwMode="auto">
                  <a:xfrm>
                    <a:off x="1721" y="2554"/>
                    <a:ext cx="18" cy="42"/>
                  </a:xfrm>
                  <a:custGeom>
                    <a:avLst/>
                    <a:gdLst>
                      <a:gd name="T0" fmla="*/ 0 w 230"/>
                      <a:gd name="T1" fmla="*/ 0 h 554"/>
                      <a:gd name="T2" fmla="*/ 0 w 230"/>
                      <a:gd name="T3" fmla="*/ 0 h 554"/>
                      <a:gd name="T4" fmla="*/ 0 w 230"/>
                      <a:gd name="T5" fmla="*/ 0 h 554"/>
                      <a:gd name="T6" fmla="*/ 0 w 230"/>
                      <a:gd name="T7" fmla="*/ 0 h 554"/>
                      <a:gd name="T8" fmla="*/ 0 w 230"/>
                      <a:gd name="T9" fmla="*/ 0 h 554"/>
                      <a:gd name="T10" fmla="*/ 0 w 230"/>
                      <a:gd name="T11" fmla="*/ 0 h 554"/>
                      <a:gd name="T12" fmla="*/ 0 w 230"/>
                      <a:gd name="T13" fmla="*/ 0 h 554"/>
                      <a:gd name="T14" fmla="*/ 0 w 230"/>
                      <a:gd name="T15" fmla="*/ 0 h 554"/>
                      <a:gd name="T16" fmla="*/ 0 w 230"/>
                      <a:gd name="T17" fmla="*/ 0 h 554"/>
                      <a:gd name="T18" fmla="*/ 0 w 230"/>
                      <a:gd name="T19" fmla="*/ 0 h 554"/>
                      <a:gd name="T20" fmla="*/ 0 w 230"/>
                      <a:gd name="T21" fmla="*/ 0 h 554"/>
                      <a:gd name="T22" fmla="*/ 0 w 230"/>
                      <a:gd name="T23" fmla="*/ 0 h 554"/>
                      <a:gd name="T24" fmla="*/ 0 w 230"/>
                      <a:gd name="T25" fmla="*/ 0 h 554"/>
                      <a:gd name="T26" fmla="*/ 0 w 230"/>
                      <a:gd name="T27" fmla="*/ 0 h 554"/>
                      <a:gd name="T28" fmla="*/ 0 w 230"/>
                      <a:gd name="T29" fmla="*/ 0 h 554"/>
                      <a:gd name="T30" fmla="*/ 0 w 230"/>
                      <a:gd name="T31" fmla="*/ 0 h 554"/>
                      <a:gd name="T32" fmla="*/ 0 w 230"/>
                      <a:gd name="T33" fmla="*/ 0 h 554"/>
                      <a:gd name="T34" fmla="*/ 0 w 230"/>
                      <a:gd name="T35" fmla="*/ 0 h 554"/>
                      <a:gd name="T36" fmla="*/ 0 w 230"/>
                      <a:gd name="T37" fmla="*/ 0 h 554"/>
                      <a:gd name="T38" fmla="*/ 0 w 230"/>
                      <a:gd name="T39" fmla="*/ 0 h 554"/>
                      <a:gd name="T40" fmla="*/ 0 w 230"/>
                      <a:gd name="T41" fmla="*/ 0 h 554"/>
                      <a:gd name="T42" fmla="*/ 0 w 230"/>
                      <a:gd name="T43" fmla="*/ 0 h 554"/>
                      <a:gd name="T44" fmla="*/ 0 w 230"/>
                      <a:gd name="T45" fmla="*/ 0 h 554"/>
                      <a:gd name="T46" fmla="*/ 0 w 230"/>
                      <a:gd name="T47" fmla="*/ 0 h 554"/>
                      <a:gd name="T48" fmla="*/ 0 w 230"/>
                      <a:gd name="T49" fmla="*/ 0 h 554"/>
                      <a:gd name="T50" fmla="*/ 0 w 230"/>
                      <a:gd name="T51" fmla="*/ 0 h 554"/>
                      <a:gd name="T52" fmla="*/ 0 w 230"/>
                      <a:gd name="T53" fmla="*/ 0 h 554"/>
                      <a:gd name="T54" fmla="*/ 0 w 230"/>
                      <a:gd name="T55" fmla="*/ 0 h 554"/>
                      <a:gd name="T56" fmla="*/ 0 w 230"/>
                      <a:gd name="T57" fmla="*/ 0 h 554"/>
                      <a:gd name="T58" fmla="*/ 0 w 230"/>
                      <a:gd name="T59" fmla="*/ 0 h 554"/>
                      <a:gd name="T60" fmla="*/ 0 w 230"/>
                      <a:gd name="T61" fmla="*/ 0 h 554"/>
                      <a:gd name="T62" fmla="*/ 0 w 230"/>
                      <a:gd name="T63" fmla="*/ 0 h 554"/>
                      <a:gd name="T64" fmla="*/ 0 w 230"/>
                      <a:gd name="T65" fmla="*/ 0 h 554"/>
                      <a:gd name="T66" fmla="*/ 0 w 230"/>
                      <a:gd name="T67" fmla="*/ 0 h 554"/>
                      <a:gd name="T68" fmla="*/ 0 w 230"/>
                      <a:gd name="T69" fmla="*/ 0 h 554"/>
                      <a:gd name="T70" fmla="*/ 0 w 230"/>
                      <a:gd name="T71" fmla="*/ 0 h 554"/>
                      <a:gd name="T72" fmla="*/ 0 w 230"/>
                      <a:gd name="T73" fmla="*/ 0 h 554"/>
                      <a:gd name="T74" fmla="*/ 0 w 230"/>
                      <a:gd name="T75" fmla="*/ 0 h 554"/>
                      <a:gd name="T76" fmla="*/ 0 w 230"/>
                      <a:gd name="T77" fmla="*/ 0 h 554"/>
                      <a:gd name="T78" fmla="*/ 0 w 230"/>
                      <a:gd name="T79" fmla="*/ 0 h 554"/>
                      <a:gd name="T80" fmla="*/ 0 w 230"/>
                      <a:gd name="T81" fmla="*/ 0 h 554"/>
                      <a:gd name="T82" fmla="*/ 0 w 230"/>
                      <a:gd name="T83" fmla="*/ 0 h 554"/>
                      <a:gd name="T84" fmla="*/ 0 w 230"/>
                      <a:gd name="T85" fmla="*/ 0 h 554"/>
                      <a:gd name="T86" fmla="*/ 0 w 230"/>
                      <a:gd name="T87" fmla="*/ 0 h 554"/>
                      <a:gd name="T88" fmla="*/ 0 w 230"/>
                      <a:gd name="T89" fmla="*/ 0 h 554"/>
                      <a:gd name="T90" fmla="*/ 0 w 230"/>
                      <a:gd name="T91" fmla="*/ 0 h 554"/>
                      <a:gd name="T92" fmla="*/ 0 w 230"/>
                      <a:gd name="T93" fmla="*/ 0 h 554"/>
                      <a:gd name="T94" fmla="*/ 0 w 230"/>
                      <a:gd name="T95" fmla="*/ 0 h 554"/>
                      <a:gd name="T96" fmla="*/ 0 w 230"/>
                      <a:gd name="T97" fmla="*/ 0 h 554"/>
                      <a:gd name="T98" fmla="*/ 0 w 230"/>
                      <a:gd name="T99" fmla="*/ 0 h 554"/>
                      <a:gd name="T100" fmla="*/ 0 w 230"/>
                      <a:gd name="T101" fmla="*/ 0 h 5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554"/>
                      <a:gd name="T155" fmla="*/ 230 w 230"/>
                      <a:gd name="T156" fmla="*/ 554 h 5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554">
                        <a:moveTo>
                          <a:pt x="194" y="424"/>
                        </a:moveTo>
                        <a:lnTo>
                          <a:pt x="184" y="399"/>
                        </a:lnTo>
                        <a:lnTo>
                          <a:pt x="171" y="369"/>
                        </a:lnTo>
                        <a:lnTo>
                          <a:pt x="154" y="332"/>
                        </a:lnTo>
                        <a:lnTo>
                          <a:pt x="137" y="293"/>
                        </a:lnTo>
                        <a:lnTo>
                          <a:pt x="120" y="252"/>
                        </a:lnTo>
                        <a:lnTo>
                          <a:pt x="104" y="214"/>
                        </a:lnTo>
                        <a:lnTo>
                          <a:pt x="89" y="177"/>
                        </a:lnTo>
                        <a:lnTo>
                          <a:pt x="78" y="146"/>
                        </a:lnTo>
                        <a:lnTo>
                          <a:pt x="80" y="159"/>
                        </a:lnTo>
                        <a:lnTo>
                          <a:pt x="84" y="175"/>
                        </a:lnTo>
                        <a:lnTo>
                          <a:pt x="91" y="193"/>
                        </a:lnTo>
                        <a:lnTo>
                          <a:pt x="97" y="215"/>
                        </a:lnTo>
                        <a:lnTo>
                          <a:pt x="113" y="261"/>
                        </a:lnTo>
                        <a:lnTo>
                          <a:pt x="132" y="311"/>
                        </a:lnTo>
                        <a:lnTo>
                          <a:pt x="151" y="362"/>
                        </a:lnTo>
                        <a:lnTo>
                          <a:pt x="171" y="409"/>
                        </a:lnTo>
                        <a:lnTo>
                          <a:pt x="189" y="450"/>
                        </a:lnTo>
                        <a:lnTo>
                          <a:pt x="204" y="480"/>
                        </a:lnTo>
                        <a:lnTo>
                          <a:pt x="181" y="436"/>
                        </a:lnTo>
                        <a:lnTo>
                          <a:pt x="154" y="380"/>
                        </a:lnTo>
                        <a:lnTo>
                          <a:pt x="126" y="316"/>
                        </a:lnTo>
                        <a:lnTo>
                          <a:pt x="97" y="248"/>
                        </a:lnTo>
                        <a:lnTo>
                          <a:pt x="67" y="179"/>
                        </a:lnTo>
                        <a:lnTo>
                          <a:pt x="41" y="113"/>
                        </a:lnTo>
                        <a:lnTo>
                          <a:pt x="19" y="52"/>
                        </a:lnTo>
                        <a:lnTo>
                          <a:pt x="0" y="0"/>
                        </a:lnTo>
                        <a:lnTo>
                          <a:pt x="5" y="26"/>
                        </a:lnTo>
                        <a:lnTo>
                          <a:pt x="12" y="54"/>
                        </a:lnTo>
                        <a:lnTo>
                          <a:pt x="22" y="85"/>
                        </a:lnTo>
                        <a:lnTo>
                          <a:pt x="33" y="117"/>
                        </a:lnTo>
                        <a:lnTo>
                          <a:pt x="45" y="152"/>
                        </a:lnTo>
                        <a:lnTo>
                          <a:pt x="58" y="186"/>
                        </a:lnTo>
                        <a:lnTo>
                          <a:pt x="71" y="222"/>
                        </a:lnTo>
                        <a:lnTo>
                          <a:pt x="86" y="256"/>
                        </a:lnTo>
                        <a:lnTo>
                          <a:pt x="115" y="323"/>
                        </a:lnTo>
                        <a:lnTo>
                          <a:pt x="142" y="384"/>
                        </a:lnTo>
                        <a:lnTo>
                          <a:pt x="166" y="435"/>
                        </a:lnTo>
                        <a:lnTo>
                          <a:pt x="182" y="469"/>
                        </a:lnTo>
                        <a:lnTo>
                          <a:pt x="168" y="446"/>
                        </a:lnTo>
                        <a:lnTo>
                          <a:pt x="147" y="410"/>
                        </a:lnTo>
                        <a:lnTo>
                          <a:pt x="124" y="366"/>
                        </a:lnTo>
                        <a:lnTo>
                          <a:pt x="99" y="317"/>
                        </a:lnTo>
                        <a:lnTo>
                          <a:pt x="74" y="266"/>
                        </a:lnTo>
                        <a:lnTo>
                          <a:pt x="52" y="217"/>
                        </a:lnTo>
                        <a:lnTo>
                          <a:pt x="42" y="193"/>
                        </a:lnTo>
                        <a:lnTo>
                          <a:pt x="34" y="172"/>
                        </a:lnTo>
                        <a:lnTo>
                          <a:pt x="27" y="153"/>
                        </a:lnTo>
                        <a:lnTo>
                          <a:pt x="21" y="137"/>
                        </a:lnTo>
                        <a:lnTo>
                          <a:pt x="25" y="153"/>
                        </a:lnTo>
                        <a:lnTo>
                          <a:pt x="30" y="173"/>
                        </a:lnTo>
                        <a:lnTo>
                          <a:pt x="37" y="195"/>
                        </a:lnTo>
                        <a:lnTo>
                          <a:pt x="46" y="222"/>
                        </a:lnTo>
                        <a:lnTo>
                          <a:pt x="57" y="249"/>
                        </a:lnTo>
                        <a:lnTo>
                          <a:pt x="68" y="278"/>
                        </a:lnTo>
                        <a:lnTo>
                          <a:pt x="81" y="308"/>
                        </a:lnTo>
                        <a:lnTo>
                          <a:pt x="96" y="338"/>
                        </a:lnTo>
                        <a:lnTo>
                          <a:pt x="110" y="369"/>
                        </a:lnTo>
                        <a:lnTo>
                          <a:pt x="124" y="398"/>
                        </a:lnTo>
                        <a:lnTo>
                          <a:pt x="139" y="427"/>
                        </a:lnTo>
                        <a:lnTo>
                          <a:pt x="154" y="454"/>
                        </a:lnTo>
                        <a:lnTo>
                          <a:pt x="170" y="479"/>
                        </a:lnTo>
                        <a:lnTo>
                          <a:pt x="184" y="502"/>
                        </a:lnTo>
                        <a:lnTo>
                          <a:pt x="198" y="521"/>
                        </a:lnTo>
                        <a:lnTo>
                          <a:pt x="211" y="536"/>
                        </a:lnTo>
                        <a:lnTo>
                          <a:pt x="196" y="521"/>
                        </a:lnTo>
                        <a:lnTo>
                          <a:pt x="181" y="503"/>
                        </a:lnTo>
                        <a:lnTo>
                          <a:pt x="165" y="482"/>
                        </a:lnTo>
                        <a:lnTo>
                          <a:pt x="148" y="459"/>
                        </a:lnTo>
                        <a:lnTo>
                          <a:pt x="131" y="433"/>
                        </a:lnTo>
                        <a:lnTo>
                          <a:pt x="114" y="405"/>
                        </a:lnTo>
                        <a:lnTo>
                          <a:pt x="97" y="374"/>
                        </a:lnTo>
                        <a:lnTo>
                          <a:pt x="78" y="341"/>
                        </a:lnTo>
                        <a:lnTo>
                          <a:pt x="85" y="359"/>
                        </a:lnTo>
                        <a:lnTo>
                          <a:pt x="92" y="374"/>
                        </a:lnTo>
                        <a:lnTo>
                          <a:pt x="98" y="388"/>
                        </a:lnTo>
                        <a:lnTo>
                          <a:pt x="103" y="402"/>
                        </a:lnTo>
                        <a:lnTo>
                          <a:pt x="109" y="417"/>
                        </a:lnTo>
                        <a:lnTo>
                          <a:pt x="116" y="431"/>
                        </a:lnTo>
                        <a:lnTo>
                          <a:pt x="125" y="448"/>
                        </a:lnTo>
                        <a:lnTo>
                          <a:pt x="135" y="466"/>
                        </a:lnTo>
                        <a:lnTo>
                          <a:pt x="145" y="481"/>
                        </a:lnTo>
                        <a:lnTo>
                          <a:pt x="155" y="497"/>
                        </a:lnTo>
                        <a:lnTo>
                          <a:pt x="166" y="510"/>
                        </a:lnTo>
                        <a:lnTo>
                          <a:pt x="176" y="522"/>
                        </a:lnTo>
                        <a:lnTo>
                          <a:pt x="186" y="532"/>
                        </a:lnTo>
                        <a:lnTo>
                          <a:pt x="197" y="541"/>
                        </a:lnTo>
                        <a:lnTo>
                          <a:pt x="203" y="545"/>
                        </a:lnTo>
                        <a:lnTo>
                          <a:pt x="209" y="548"/>
                        </a:lnTo>
                        <a:lnTo>
                          <a:pt x="215" y="551"/>
                        </a:lnTo>
                        <a:lnTo>
                          <a:pt x="222" y="554"/>
                        </a:lnTo>
                        <a:lnTo>
                          <a:pt x="226" y="549"/>
                        </a:lnTo>
                        <a:lnTo>
                          <a:pt x="228" y="543"/>
                        </a:lnTo>
                        <a:lnTo>
                          <a:pt x="229" y="537"/>
                        </a:lnTo>
                        <a:lnTo>
                          <a:pt x="230" y="530"/>
                        </a:lnTo>
                        <a:lnTo>
                          <a:pt x="229" y="522"/>
                        </a:lnTo>
                        <a:lnTo>
                          <a:pt x="227" y="514"/>
                        </a:lnTo>
                        <a:lnTo>
                          <a:pt x="225" y="505"/>
                        </a:lnTo>
                        <a:lnTo>
                          <a:pt x="222" y="496"/>
                        </a:lnTo>
                        <a:lnTo>
                          <a:pt x="215" y="476"/>
                        </a:lnTo>
                        <a:lnTo>
                          <a:pt x="207" y="457"/>
                        </a:lnTo>
                        <a:lnTo>
                          <a:pt x="200" y="439"/>
                        </a:lnTo>
                        <a:lnTo>
                          <a:pt x="194" y="42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2" name="Freeform 1370"/>
                  <p:cNvSpPr>
                    <a:spLocks/>
                  </p:cNvSpPr>
                  <p:nvPr/>
                </p:nvSpPr>
                <p:spPr bwMode="auto">
                  <a:xfrm>
                    <a:off x="1739" y="2617"/>
                    <a:ext cx="72" cy="35"/>
                  </a:xfrm>
                  <a:custGeom>
                    <a:avLst/>
                    <a:gdLst>
                      <a:gd name="T0" fmla="*/ 0 w 935"/>
                      <a:gd name="T1" fmla="*/ 0 h 466"/>
                      <a:gd name="T2" fmla="*/ 0 w 935"/>
                      <a:gd name="T3" fmla="*/ 0 h 466"/>
                      <a:gd name="T4" fmla="*/ 0 w 935"/>
                      <a:gd name="T5" fmla="*/ 0 h 466"/>
                      <a:gd name="T6" fmla="*/ 0 w 935"/>
                      <a:gd name="T7" fmla="*/ 0 h 466"/>
                      <a:gd name="T8" fmla="*/ 0 w 935"/>
                      <a:gd name="T9" fmla="*/ 0 h 466"/>
                      <a:gd name="T10" fmla="*/ 0 w 935"/>
                      <a:gd name="T11" fmla="*/ 0 h 466"/>
                      <a:gd name="T12" fmla="*/ 0 w 935"/>
                      <a:gd name="T13" fmla="*/ 0 h 466"/>
                      <a:gd name="T14" fmla="*/ 0 w 935"/>
                      <a:gd name="T15" fmla="*/ 0 h 466"/>
                      <a:gd name="T16" fmla="*/ 0 w 935"/>
                      <a:gd name="T17" fmla="*/ 0 h 466"/>
                      <a:gd name="T18" fmla="*/ 0 w 935"/>
                      <a:gd name="T19" fmla="*/ 0 h 466"/>
                      <a:gd name="T20" fmla="*/ 0 w 935"/>
                      <a:gd name="T21" fmla="*/ 0 h 466"/>
                      <a:gd name="T22" fmla="*/ 0 w 935"/>
                      <a:gd name="T23" fmla="*/ 0 h 466"/>
                      <a:gd name="T24" fmla="*/ 0 w 935"/>
                      <a:gd name="T25" fmla="*/ 0 h 466"/>
                      <a:gd name="T26" fmla="*/ 0 w 935"/>
                      <a:gd name="T27" fmla="*/ 0 h 466"/>
                      <a:gd name="T28" fmla="*/ 0 w 935"/>
                      <a:gd name="T29" fmla="*/ 0 h 466"/>
                      <a:gd name="T30" fmla="*/ 0 w 935"/>
                      <a:gd name="T31" fmla="*/ 0 h 466"/>
                      <a:gd name="T32" fmla="*/ 0 w 935"/>
                      <a:gd name="T33" fmla="*/ 0 h 466"/>
                      <a:gd name="T34" fmla="*/ 0 w 935"/>
                      <a:gd name="T35" fmla="*/ 0 h 466"/>
                      <a:gd name="T36" fmla="*/ 0 w 935"/>
                      <a:gd name="T37" fmla="*/ 0 h 466"/>
                      <a:gd name="T38" fmla="*/ 0 w 935"/>
                      <a:gd name="T39" fmla="*/ 0 h 466"/>
                      <a:gd name="T40" fmla="*/ 0 w 935"/>
                      <a:gd name="T41" fmla="*/ 0 h 466"/>
                      <a:gd name="T42" fmla="*/ 0 w 935"/>
                      <a:gd name="T43" fmla="*/ 0 h 466"/>
                      <a:gd name="T44" fmla="*/ 0 w 935"/>
                      <a:gd name="T45" fmla="*/ 0 h 466"/>
                      <a:gd name="T46" fmla="*/ 0 w 935"/>
                      <a:gd name="T47" fmla="*/ 0 h 466"/>
                      <a:gd name="T48" fmla="*/ 0 w 935"/>
                      <a:gd name="T49" fmla="*/ 0 h 466"/>
                      <a:gd name="T50" fmla="*/ 0 w 935"/>
                      <a:gd name="T51" fmla="*/ 0 h 466"/>
                      <a:gd name="T52" fmla="*/ 0 w 935"/>
                      <a:gd name="T53" fmla="*/ 0 h 466"/>
                      <a:gd name="T54" fmla="*/ 0 w 935"/>
                      <a:gd name="T55" fmla="*/ 0 h 466"/>
                      <a:gd name="T56" fmla="*/ 0 w 935"/>
                      <a:gd name="T57" fmla="*/ 0 h 466"/>
                      <a:gd name="T58" fmla="*/ 0 w 935"/>
                      <a:gd name="T59" fmla="*/ 0 h 466"/>
                      <a:gd name="T60" fmla="*/ 0 w 935"/>
                      <a:gd name="T61" fmla="*/ 0 h 466"/>
                      <a:gd name="T62" fmla="*/ 0 w 935"/>
                      <a:gd name="T63" fmla="*/ 0 h 466"/>
                      <a:gd name="T64" fmla="*/ 0 w 935"/>
                      <a:gd name="T65" fmla="*/ 0 h 466"/>
                      <a:gd name="T66" fmla="*/ 0 w 935"/>
                      <a:gd name="T67" fmla="*/ 0 h 466"/>
                      <a:gd name="T68" fmla="*/ 0 w 935"/>
                      <a:gd name="T69" fmla="*/ 0 h 466"/>
                      <a:gd name="T70" fmla="*/ 0 w 935"/>
                      <a:gd name="T71" fmla="*/ 0 h 466"/>
                      <a:gd name="T72" fmla="*/ 0 w 935"/>
                      <a:gd name="T73" fmla="*/ 0 h 466"/>
                      <a:gd name="T74" fmla="*/ 0 w 935"/>
                      <a:gd name="T75" fmla="*/ 0 h 466"/>
                      <a:gd name="T76" fmla="*/ 0 w 935"/>
                      <a:gd name="T77" fmla="*/ 0 h 466"/>
                      <a:gd name="T78" fmla="*/ 0 w 935"/>
                      <a:gd name="T79" fmla="*/ 0 h 466"/>
                      <a:gd name="T80" fmla="*/ 0 w 935"/>
                      <a:gd name="T81" fmla="*/ 0 h 466"/>
                      <a:gd name="T82" fmla="*/ 0 w 935"/>
                      <a:gd name="T83" fmla="*/ 0 h 466"/>
                      <a:gd name="T84" fmla="*/ 0 w 935"/>
                      <a:gd name="T85" fmla="*/ 0 h 466"/>
                      <a:gd name="T86" fmla="*/ 0 w 935"/>
                      <a:gd name="T87" fmla="*/ 0 h 466"/>
                      <a:gd name="T88" fmla="*/ 0 w 935"/>
                      <a:gd name="T89" fmla="*/ 0 h 466"/>
                      <a:gd name="T90" fmla="*/ 0 w 935"/>
                      <a:gd name="T91" fmla="*/ 0 h 466"/>
                      <a:gd name="T92" fmla="*/ 0 w 935"/>
                      <a:gd name="T93" fmla="*/ 0 h 466"/>
                      <a:gd name="T94" fmla="*/ 0 w 935"/>
                      <a:gd name="T95" fmla="*/ 0 h 466"/>
                      <a:gd name="T96" fmla="*/ 0 w 935"/>
                      <a:gd name="T97" fmla="*/ 0 h 466"/>
                      <a:gd name="T98" fmla="*/ 0 w 935"/>
                      <a:gd name="T99" fmla="*/ 0 h 466"/>
                      <a:gd name="T100" fmla="*/ 0 w 935"/>
                      <a:gd name="T101" fmla="*/ 0 h 466"/>
                      <a:gd name="T102" fmla="*/ 0 w 935"/>
                      <a:gd name="T103" fmla="*/ 0 h 466"/>
                      <a:gd name="T104" fmla="*/ 0 w 935"/>
                      <a:gd name="T105" fmla="*/ 0 h 466"/>
                      <a:gd name="T106" fmla="*/ 0 w 935"/>
                      <a:gd name="T107" fmla="*/ 0 h 466"/>
                      <a:gd name="T108" fmla="*/ 0 w 935"/>
                      <a:gd name="T109" fmla="*/ 0 h 4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5"/>
                      <a:gd name="T166" fmla="*/ 0 h 466"/>
                      <a:gd name="T167" fmla="*/ 935 w 935"/>
                      <a:gd name="T168" fmla="*/ 466 h 4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5" h="466">
                        <a:moveTo>
                          <a:pt x="16" y="466"/>
                        </a:moveTo>
                        <a:lnTo>
                          <a:pt x="10" y="441"/>
                        </a:lnTo>
                        <a:lnTo>
                          <a:pt x="6" y="416"/>
                        </a:lnTo>
                        <a:lnTo>
                          <a:pt x="2" y="393"/>
                        </a:lnTo>
                        <a:lnTo>
                          <a:pt x="0" y="370"/>
                        </a:lnTo>
                        <a:lnTo>
                          <a:pt x="0" y="347"/>
                        </a:lnTo>
                        <a:lnTo>
                          <a:pt x="0" y="324"/>
                        </a:lnTo>
                        <a:lnTo>
                          <a:pt x="3" y="300"/>
                        </a:lnTo>
                        <a:lnTo>
                          <a:pt x="8" y="275"/>
                        </a:lnTo>
                        <a:lnTo>
                          <a:pt x="13" y="258"/>
                        </a:lnTo>
                        <a:lnTo>
                          <a:pt x="19" y="242"/>
                        </a:lnTo>
                        <a:lnTo>
                          <a:pt x="28" y="226"/>
                        </a:lnTo>
                        <a:lnTo>
                          <a:pt x="37" y="210"/>
                        </a:lnTo>
                        <a:lnTo>
                          <a:pt x="48" y="195"/>
                        </a:lnTo>
                        <a:lnTo>
                          <a:pt x="60" y="181"/>
                        </a:lnTo>
                        <a:lnTo>
                          <a:pt x="73" y="167"/>
                        </a:lnTo>
                        <a:lnTo>
                          <a:pt x="87" y="155"/>
                        </a:lnTo>
                        <a:lnTo>
                          <a:pt x="93" y="144"/>
                        </a:lnTo>
                        <a:lnTo>
                          <a:pt x="99" y="134"/>
                        </a:lnTo>
                        <a:lnTo>
                          <a:pt x="105" y="125"/>
                        </a:lnTo>
                        <a:lnTo>
                          <a:pt x="111" y="116"/>
                        </a:lnTo>
                        <a:lnTo>
                          <a:pt x="118" y="107"/>
                        </a:lnTo>
                        <a:lnTo>
                          <a:pt x="124" y="98"/>
                        </a:lnTo>
                        <a:lnTo>
                          <a:pt x="130" y="89"/>
                        </a:lnTo>
                        <a:lnTo>
                          <a:pt x="136" y="78"/>
                        </a:lnTo>
                        <a:lnTo>
                          <a:pt x="150" y="68"/>
                        </a:lnTo>
                        <a:lnTo>
                          <a:pt x="162" y="57"/>
                        </a:lnTo>
                        <a:lnTo>
                          <a:pt x="174" y="46"/>
                        </a:lnTo>
                        <a:lnTo>
                          <a:pt x="187" y="35"/>
                        </a:lnTo>
                        <a:lnTo>
                          <a:pt x="199" y="25"/>
                        </a:lnTo>
                        <a:lnTo>
                          <a:pt x="213" y="16"/>
                        </a:lnTo>
                        <a:lnTo>
                          <a:pt x="221" y="11"/>
                        </a:lnTo>
                        <a:lnTo>
                          <a:pt x="228" y="7"/>
                        </a:lnTo>
                        <a:lnTo>
                          <a:pt x="235" y="4"/>
                        </a:lnTo>
                        <a:lnTo>
                          <a:pt x="243" y="2"/>
                        </a:lnTo>
                        <a:lnTo>
                          <a:pt x="251" y="0"/>
                        </a:lnTo>
                        <a:lnTo>
                          <a:pt x="260" y="0"/>
                        </a:lnTo>
                        <a:lnTo>
                          <a:pt x="268" y="0"/>
                        </a:lnTo>
                        <a:lnTo>
                          <a:pt x="277" y="0"/>
                        </a:lnTo>
                        <a:lnTo>
                          <a:pt x="295" y="3"/>
                        </a:lnTo>
                        <a:lnTo>
                          <a:pt x="312" y="6"/>
                        </a:lnTo>
                        <a:lnTo>
                          <a:pt x="329" y="10"/>
                        </a:lnTo>
                        <a:lnTo>
                          <a:pt x="346" y="16"/>
                        </a:lnTo>
                        <a:lnTo>
                          <a:pt x="364" y="20"/>
                        </a:lnTo>
                        <a:lnTo>
                          <a:pt x="381" y="23"/>
                        </a:lnTo>
                        <a:lnTo>
                          <a:pt x="394" y="25"/>
                        </a:lnTo>
                        <a:lnTo>
                          <a:pt x="407" y="27"/>
                        </a:lnTo>
                        <a:lnTo>
                          <a:pt x="420" y="30"/>
                        </a:lnTo>
                        <a:lnTo>
                          <a:pt x="433" y="32"/>
                        </a:lnTo>
                        <a:lnTo>
                          <a:pt x="446" y="34"/>
                        </a:lnTo>
                        <a:lnTo>
                          <a:pt x="459" y="36"/>
                        </a:lnTo>
                        <a:lnTo>
                          <a:pt x="472" y="39"/>
                        </a:lnTo>
                        <a:lnTo>
                          <a:pt x="485" y="41"/>
                        </a:lnTo>
                        <a:lnTo>
                          <a:pt x="494" y="48"/>
                        </a:lnTo>
                        <a:lnTo>
                          <a:pt x="502" y="56"/>
                        </a:lnTo>
                        <a:lnTo>
                          <a:pt x="512" y="65"/>
                        </a:lnTo>
                        <a:lnTo>
                          <a:pt x="521" y="73"/>
                        </a:lnTo>
                        <a:lnTo>
                          <a:pt x="530" y="80"/>
                        </a:lnTo>
                        <a:lnTo>
                          <a:pt x="540" y="88"/>
                        </a:lnTo>
                        <a:lnTo>
                          <a:pt x="551" y="93"/>
                        </a:lnTo>
                        <a:lnTo>
                          <a:pt x="562" y="97"/>
                        </a:lnTo>
                        <a:lnTo>
                          <a:pt x="571" y="99"/>
                        </a:lnTo>
                        <a:lnTo>
                          <a:pt x="581" y="100"/>
                        </a:lnTo>
                        <a:lnTo>
                          <a:pt x="591" y="101"/>
                        </a:lnTo>
                        <a:lnTo>
                          <a:pt x="601" y="101"/>
                        </a:lnTo>
                        <a:lnTo>
                          <a:pt x="621" y="99"/>
                        </a:lnTo>
                        <a:lnTo>
                          <a:pt x="641" y="97"/>
                        </a:lnTo>
                        <a:lnTo>
                          <a:pt x="662" y="95"/>
                        </a:lnTo>
                        <a:lnTo>
                          <a:pt x="681" y="95"/>
                        </a:lnTo>
                        <a:lnTo>
                          <a:pt x="690" y="95"/>
                        </a:lnTo>
                        <a:lnTo>
                          <a:pt x="700" y="96"/>
                        </a:lnTo>
                        <a:lnTo>
                          <a:pt x="708" y="98"/>
                        </a:lnTo>
                        <a:lnTo>
                          <a:pt x="717" y="102"/>
                        </a:lnTo>
                        <a:lnTo>
                          <a:pt x="727" y="106"/>
                        </a:lnTo>
                        <a:lnTo>
                          <a:pt x="735" y="111"/>
                        </a:lnTo>
                        <a:lnTo>
                          <a:pt x="743" y="117"/>
                        </a:lnTo>
                        <a:lnTo>
                          <a:pt x="751" y="124"/>
                        </a:lnTo>
                        <a:lnTo>
                          <a:pt x="759" y="132"/>
                        </a:lnTo>
                        <a:lnTo>
                          <a:pt x="766" y="140"/>
                        </a:lnTo>
                        <a:lnTo>
                          <a:pt x="773" y="148"/>
                        </a:lnTo>
                        <a:lnTo>
                          <a:pt x="780" y="158"/>
                        </a:lnTo>
                        <a:lnTo>
                          <a:pt x="793" y="178"/>
                        </a:lnTo>
                        <a:lnTo>
                          <a:pt x="807" y="199"/>
                        </a:lnTo>
                        <a:lnTo>
                          <a:pt x="819" y="221"/>
                        </a:lnTo>
                        <a:lnTo>
                          <a:pt x="831" y="244"/>
                        </a:lnTo>
                        <a:lnTo>
                          <a:pt x="854" y="289"/>
                        </a:lnTo>
                        <a:lnTo>
                          <a:pt x="879" y="333"/>
                        </a:lnTo>
                        <a:lnTo>
                          <a:pt x="892" y="353"/>
                        </a:lnTo>
                        <a:lnTo>
                          <a:pt x="906" y="371"/>
                        </a:lnTo>
                        <a:lnTo>
                          <a:pt x="913" y="379"/>
                        </a:lnTo>
                        <a:lnTo>
                          <a:pt x="920" y="387"/>
                        </a:lnTo>
                        <a:lnTo>
                          <a:pt x="928" y="393"/>
                        </a:lnTo>
                        <a:lnTo>
                          <a:pt x="935" y="399"/>
                        </a:lnTo>
                        <a:lnTo>
                          <a:pt x="926" y="396"/>
                        </a:lnTo>
                        <a:lnTo>
                          <a:pt x="917" y="391"/>
                        </a:lnTo>
                        <a:lnTo>
                          <a:pt x="908" y="386"/>
                        </a:lnTo>
                        <a:lnTo>
                          <a:pt x="899" y="381"/>
                        </a:lnTo>
                        <a:lnTo>
                          <a:pt x="882" y="368"/>
                        </a:lnTo>
                        <a:lnTo>
                          <a:pt x="864" y="352"/>
                        </a:lnTo>
                        <a:lnTo>
                          <a:pt x="848" y="336"/>
                        </a:lnTo>
                        <a:lnTo>
                          <a:pt x="833" y="319"/>
                        </a:lnTo>
                        <a:lnTo>
                          <a:pt x="817" y="301"/>
                        </a:lnTo>
                        <a:lnTo>
                          <a:pt x="802" y="282"/>
                        </a:lnTo>
                        <a:lnTo>
                          <a:pt x="785" y="265"/>
                        </a:lnTo>
                        <a:lnTo>
                          <a:pt x="770" y="247"/>
                        </a:lnTo>
                        <a:lnTo>
                          <a:pt x="754" y="231"/>
                        </a:lnTo>
                        <a:lnTo>
                          <a:pt x="737" y="215"/>
                        </a:lnTo>
                        <a:lnTo>
                          <a:pt x="729" y="209"/>
                        </a:lnTo>
                        <a:lnTo>
                          <a:pt x="719" y="203"/>
                        </a:lnTo>
                        <a:lnTo>
                          <a:pt x="710" y="197"/>
                        </a:lnTo>
                        <a:lnTo>
                          <a:pt x="701" y="192"/>
                        </a:lnTo>
                        <a:lnTo>
                          <a:pt x="692" y="188"/>
                        </a:lnTo>
                        <a:lnTo>
                          <a:pt x="683" y="184"/>
                        </a:lnTo>
                        <a:lnTo>
                          <a:pt x="673" y="181"/>
                        </a:lnTo>
                        <a:lnTo>
                          <a:pt x="663" y="179"/>
                        </a:lnTo>
                        <a:lnTo>
                          <a:pt x="655" y="178"/>
                        </a:lnTo>
                        <a:lnTo>
                          <a:pt x="645" y="178"/>
                        </a:lnTo>
                        <a:lnTo>
                          <a:pt x="637" y="179"/>
                        </a:lnTo>
                        <a:lnTo>
                          <a:pt x="628" y="180"/>
                        </a:lnTo>
                        <a:lnTo>
                          <a:pt x="611" y="185"/>
                        </a:lnTo>
                        <a:lnTo>
                          <a:pt x="594" y="191"/>
                        </a:lnTo>
                        <a:lnTo>
                          <a:pt x="575" y="197"/>
                        </a:lnTo>
                        <a:lnTo>
                          <a:pt x="558" y="202"/>
                        </a:lnTo>
                        <a:lnTo>
                          <a:pt x="550" y="204"/>
                        </a:lnTo>
                        <a:lnTo>
                          <a:pt x="541" y="206"/>
                        </a:lnTo>
                        <a:lnTo>
                          <a:pt x="532" y="206"/>
                        </a:lnTo>
                        <a:lnTo>
                          <a:pt x="524" y="207"/>
                        </a:lnTo>
                        <a:lnTo>
                          <a:pt x="511" y="205"/>
                        </a:lnTo>
                        <a:lnTo>
                          <a:pt x="496" y="203"/>
                        </a:lnTo>
                        <a:lnTo>
                          <a:pt x="482" y="200"/>
                        </a:lnTo>
                        <a:lnTo>
                          <a:pt x="467" y="196"/>
                        </a:lnTo>
                        <a:lnTo>
                          <a:pt x="436" y="187"/>
                        </a:lnTo>
                        <a:lnTo>
                          <a:pt x="403" y="178"/>
                        </a:lnTo>
                        <a:lnTo>
                          <a:pt x="387" y="173"/>
                        </a:lnTo>
                        <a:lnTo>
                          <a:pt x="371" y="169"/>
                        </a:lnTo>
                        <a:lnTo>
                          <a:pt x="354" y="166"/>
                        </a:lnTo>
                        <a:lnTo>
                          <a:pt x="339" y="163"/>
                        </a:lnTo>
                        <a:lnTo>
                          <a:pt x="324" y="162"/>
                        </a:lnTo>
                        <a:lnTo>
                          <a:pt x="310" y="161"/>
                        </a:lnTo>
                        <a:lnTo>
                          <a:pt x="296" y="162"/>
                        </a:lnTo>
                        <a:lnTo>
                          <a:pt x="283" y="164"/>
                        </a:lnTo>
                        <a:lnTo>
                          <a:pt x="268" y="168"/>
                        </a:lnTo>
                        <a:lnTo>
                          <a:pt x="255" y="174"/>
                        </a:lnTo>
                        <a:lnTo>
                          <a:pt x="243" y="180"/>
                        </a:lnTo>
                        <a:lnTo>
                          <a:pt x="233" y="188"/>
                        </a:lnTo>
                        <a:lnTo>
                          <a:pt x="224" y="196"/>
                        </a:lnTo>
                        <a:lnTo>
                          <a:pt x="216" y="206"/>
                        </a:lnTo>
                        <a:lnTo>
                          <a:pt x="207" y="215"/>
                        </a:lnTo>
                        <a:lnTo>
                          <a:pt x="200" y="226"/>
                        </a:lnTo>
                        <a:lnTo>
                          <a:pt x="186" y="247"/>
                        </a:lnTo>
                        <a:lnTo>
                          <a:pt x="171" y="269"/>
                        </a:lnTo>
                        <a:lnTo>
                          <a:pt x="162" y="279"/>
                        </a:lnTo>
                        <a:lnTo>
                          <a:pt x="152" y="290"/>
                        </a:lnTo>
                        <a:lnTo>
                          <a:pt x="139" y="300"/>
                        </a:lnTo>
                        <a:lnTo>
                          <a:pt x="127" y="309"/>
                        </a:lnTo>
                        <a:lnTo>
                          <a:pt x="121" y="319"/>
                        </a:lnTo>
                        <a:lnTo>
                          <a:pt x="115" y="329"/>
                        </a:lnTo>
                        <a:lnTo>
                          <a:pt x="109" y="339"/>
                        </a:lnTo>
                        <a:lnTo>
                          <a:pt x="102" y="349"/>
                        </a:lnTo>
                        <a:lnTo>
                          <a:pt x="88" y="369"/>
                        </a:lnTo>
                        <a:lnTo>
                          <a:pt x="72" y="388"/>
                        </a:lnTo>
                        <a:lnTo>
                          <a:pt x="56" y="407"/>
                        </a:lnTo>
                        <a:lnTo>
                          <a:pt x="41" y="426"/>
                        </a:lnTo>
                        <a:lnTo>
                          <a:pt x="27" y="446"/>
                        </a:lnTo>
                        <a:lnTo>
                          <a:pt x="16" y="466"/>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3" name="Freeform 1371"/>
                  <p:cNvSpPr>
                    <a:spLocks/>
                  </p:cNvSpPr>
                  <p:nvPr/>
                </p:nvSpPr>
                <p:spPr bwMode="auto">
                  <a:xfrm>
                    <a:off x="1741" y="2621"/>
                    <a:ext cx="50" cy="28"/>
                  </a:xfrm>
                  <a:custGeom>
                    <a:avLst/>
                    <a:gdLst>
                      <a:gd name="T0" fmla="*/ 0 w 652"/>
                      <a:gd name="T1" fmla="*/ 0 h 357"/>
                      <a:gd name="T2" fmla="*/ 0 w 652"/>
                      <a:gd name="T3" fmla="*/ 0 h 357"/>
                      <a:gd name="T4" fmla="*/ 0 w 652"/>
                      <a:gd name="T5" fmla="*/ 0 h 357"/>
                      <a:gd name="T6" fmla="*/ 0 w 652"/>
                      <a:gd name="T7" fmla="*/ 0 h 357"/>
                      <a:gd name="T8" fmla="*/ 0 w 652"/>
                      <a:gd name="T9" fmla="*/ 0 h 357"/>
                      <a:gd name="T10" fmla="*/ 0 w 652"/>
                      <a:gd name="T11" fmla="*/ 0 h 357"/>
                      <a:gd name="T12" fmla="*/ 0 w 652"/>
                      <a:gd name="T13" fmla="*/ 0 h 357"/>
                      <a:gd name="T14" fmla="*/ 0 w 652"/>
                      <a:gd name="T15" fmla="*/ 0 h 357"/>
                      <a:gd name="T16" fmla="*/ 0 w 652"/>
                      <a:gd name="T17" fmla="*/ 0 h 357"/>
                      <a:gd name="T18" fmla="*/ 0 w 652"/>
                      <a:gd name="T19" fmla="*/ 0 h 357"/>
                      <a:gd name="T20" fmla="*/ 0 w 652"/>
                      <a:gd name="T21" fmla="*/ 0 h 357"/>
                      <a:gd name="T22" fmla="*/ 0 w 652"/>
                      <a:gd name="T23" fmla="*/ 0 h 357"/>
                      <a:gd name="T24" fmla="*/ 0 w 652"/>
                      <a:gd name="T25" fmla="*/ 0 h 357"/>
                      <a:gd name="T26" fmla="*/ 0 w 652"/>
                      <a:gd name="T27" fmla="*/ 0 h 357"/>
                      <a:gd name="T28" fmla="*/ 0 w 652"/>
                      <a:gd name="T29" fmla="*/ 0 h 357"/>
                      <a:gd name="T30" fmla="*/ 0 w 652"/>
                      <a:gd name="T31" fmla="*/ 0 h 357"/>
                      <a:gd name="T32" fmla="*/ 0 w 652"/>
                      <a:gd name="T33" fmla="*/ 0 h 357"/>
                      <a:gd name="T34" fmla="*/ 0 w 652"/>
                      <a:gd name="T35" fmla="*/ 0 h 357"/>
                      <a:gd name="T36" fmla="*/ 0 w 652"/>
                      <a:gd name="T37" fmla="*/ 0 h 357"/>
                      <a:gd name="T38" fmla="*/ 0 w 652"/>
                      <a:gd name="T39" fmla="*/ 0 h 357"/>
                      <a:gd name="T40" fmla="*/ 0 w 652"/>
                      <a:gd name="T41" fmla="*/ 0 h 357"/>
                      <a:gd name="T42" fmla="*/ 0 w 652"/>
                      <a:gd name="T43" fmla="*/ 0 h 357"/>
                      <a:gd name="T44" fmla="*/ 0 w 652"/>
                      <a:gd name="T45" fmla="*/ 0 h 357"/>
                      <a:gd name="T46" fmla="*/ 0 w 652"/>
                      <a:gd name="T47" fmla="*/ 0 h 357"/>
                      <a:gd name="T48" fmla="*/ 0 w 652"/>
                      <a:gd name="T49" fmla="*/ 0 h 357"/>
                      <a:gd name="T50" fmla="*/ 0 w 652"/>
                      <a:gd name="T51" fmla="*/ 0 h 357"/>
                      <a:gd name="T52" fmla="*/ 0 w 652"/>
                      <a:gd name="T53" fmla="*/ 0 h 357"/>
                      <a:gd name="T54" fmla="*/ 0 w 652"/>
                      <a:gd name="T55" fmla="*/ 0 h 357"/>
                      <a:gd name="T56" fmla="*/ 0 w 652"/>
                      <a:gd name="T57" fmla="*/ 0 h 357"/>
                      <a:gd name="T58" fmla="*/ 0 w 652"/>
                      <a:gd name="T59" fmla="*/ 0 h 357"/>
                      <a:gd name="T60" fmla="*/ 0 w 652"/>
                      <a:gd name="T61" fmla="*/ 0 h 357"/>
                      <a:gd name="T62" fmla="*/ 0 w 652"/>
                      <a:gd name="T63" fmla="*/ 0 h 357"/>
                      <a:gd name="T64" fmla="*/ 0 w 652"/>
                      <a:gd name="T65" fmla="*/ 0 h 357"/>
                      <a:gd name="T66" fmla="*/ 0 w 652"/>
                      <a:gd name="T67" fmla="*/ 0 h 357"/>
                      <a:gd name="T68" fmla="*/ 0 w 652"/>
                      <a:gd name="T69" fmla="*/ 0 h 357"/>
                      <a:gd name="T70" fmla="*/ 0 w 652"/>
                      <a:gd name="T71" fmla="*/ 0 h 357"/>
                      <a:gd name="T72" fmla="*/ 0 w 652"/>
                      <a:gd name="T73" fmla="*/ 0 h 357"/>
                      <a:gd name="T74" fmla="*/ 0 w 652"/>
                      <a:gd name="T75" fmla="*/ 0 h 357"/>
                      <a:gd name="T76" fmla="*/ 0 w 652"/>
                      <a:gd name="T77" fmla="*/ 0 h 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2"/>
                      <a:gd name="T118" fmla="*/ 0 h 357"/>
                      <a:gd name="T119" fmla="*/ 652 w 652"/>
                      <a:gd name="T120" fmla="*/ 357 h 3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2" h="357">
                        <a:moveTo>
                          <a:pt x="652" y="75"/>
                        </a:moveTo>
                        <a:lnTo>
                          <a:pt x="637" y="78"/>
                        </a:lnTo>
                        <a:lnTo>
                          <a:pt x="622" y="80"/>
                        </a:lnTo>
                        <a:lnTo>
                          <a:pt x="608" y="81"/>
                        </a:lnTo>
                        <a:lnTo>
                          <a:pt x="594" y="82"/>
                        </a:lnTo>
                        <a:lnTo>
                          <a:pt x="580" y="81"/>
                        </a:lnTo>
                        <a:lnTo>
                          <a:pt x="566" y="81"/>
                        </a:lnTo>
                        <a:lnTo>
                          <a:pt x="551" y="79"/>
                        </a:lnTo>
                        <a:lnTo>
                          <a:pt x="538" y="78"/>
                        </a:lnTo>
                        <a:lnTo>
                          <a:pt x="512" y="73"/>
                        </a:lnTo>
                        <a:lnTo>
                          <a:pt x="487" y="66"/>
                        </a:lnTo>
                        <a:lnTo>
                          <a:pt x="461" y="59"/>
                        </a:lnTo>
                        <a:lnTo>
                          <a:pt x="437" y="51"/>
                        </a:lnTo>
                        <a:lnTo>
                          <a:pt x="391" y="35"/>
                        </a:lnTo>
                        <a:lnTo>
                          <a:pt x="349" y="22"/>
                        </a:lnTo>
                        <a:lnTo>
                          <a:pt x="329" y="17"/>
                        </a:lnTo>
                        <a:lnTo>
                          <a:pt x="310" y="15"/>
                        </a:lnTo>
                        <a:lnTo>
                          <a:pt x="300" y="14"/>
                        </a:lnTo>
                        <a:lnTo>
                          <a:pt x="291" y="15"/>
                        </a:lnTo>
                        <a:lnTo>
                          <a:pt x="283" y="16"/>
                        </a:lnTo>
                        <a:lnTo>
                          <a:pt x="274" y="17"/>
                        </a:lnTo>
                        <a:lnTo>
                          <a:pt x="259" y="23"/>
                        </a:lnTo>
                        <a:lnTo>
                          <a:pt x="245" y="27"/>
                        </a:lnTo>
                        <a:lnTo>
                          <a:pt x="231" y="33"/>
                        </a:lnTo>
                        <a:lnTo>
                          <a:pt x="219" y="39"/>
                        </a:lnTo>
                        <a:lnTo>
                          <a:pt x="207" y="46"/>
                        </a:lnTo>
                        <a:lnTo>
                          <a:pt x="195" y="54"/>
                        </a:lnTo>
                        <a:lnTo>
                          <a:pt x="183" y="62"/>
                        </a:lnTo>
                        <a:lnTo>
                          <a:pt x="173" y="70"/>
                        </a:lnTo>
                        <a:lnTo>
                          <a:pt x="163" y="79"/>
                        </a:lnTo>
                        <a:lnTo>
                          <a:pt x="153" y="89"/>
                        </a:lnTo>
                        <a:lnTo>
                          <a:pt x="144" y="100"/>
                        </a:lnTo>
                        <a:lnTo>
                          <a:pt x="135" y="110"/>
                        </a:lnTo>
                        <a:lnTo>
                          <a:pt x="118" y="132"/>
                        </a:lnTo>
                        <a:lnTo>
                          <a:pt x="103" y="155"/>
                        </a:lnTo>
                        <a:lnTo>
                          <a:pt x="88" y="180"/>
                        </a:lnTo>
                        <a:lnTo>
                          <a:pt x="75" y="205"/>
                        </a:lnTo>
                        <a:lnTo>
                          <a:pt x="62" y="230"/>
                        </a:lnTo>
                        <a:lnTo>
                          <a:pt x="50" y="257"/>
                        </a:lnTo>
                        <a:lnTo>
                          <a:pt x="25" y="308"/>
                        </a:lnTo>
                        <a:lnTo>
                          <a:pt x="0" y="357"/>
                        </a:lnTo>
                        <a:lnTo>
                          <a:pt x="6" y="335"/>
                        </a:lnTo>
                        <a:lnTo>
                          <a:pt x="14" y="311"/>
                        </a:lnTo>
                        <a:lnTo>
                          <a:pt x="23" y="284"/>
                        </a:lnTo>
                        <a:lnTo>
                          <a:pt x="34" y="257"/>
                        </a:lnTo>
                        <a:lnTo>
                          <a:pt x="48" y="227"/>
                        </a:lnTo>
                        <a:lnTo>
                          <a:pt x="62" y="199"/>
                        </a:lnTo>
                        <a:lnTo>
                          <a:pt x="78" y="170"/>
                        </a:lnTo>
                        <a:lnTo>
                          <a:pt x="95" y="141"/>
                        </a:lnTo>
                        <a:lnTo>
                          <a:pt x="113" y="114"/>
                        </a:lnTo>
                        <a:lnTo>
                          <a:pt x="134" y="88"/>
                        </a:lnTo>
                        <a:lnTo>
                          <a:pt x="144" y="76"/>
                        </a:lnTo>
                        <a:lnTo>
                          <a:pt x="154" y="65"/>
                        </a:lnTo>
                        <a:lnTo>
                          <a:pt x="165" y="55"/>
                        </a:lnTo>
                        <a:lnTo>
                          <a:pt x="176" y="45"/>
                        </a:lnTo>
                        <a:lnTo>
                          <a:pt x="187" y="36"/>
                        </a:lnTo>
                        <a:lnTo>
                          <a:pt x="199" y="28"/>
                        </a:lnTo>
                        <a:lnTo>
                          <a:pt x="211" y="20"/>
                        </a:lnTo>
                        <a:lnTo>
                          <a:pt x="223" y="14"/>
                        </a:lnTo>
                        <a:lnTo>
                          <a:pt x="235" y="9"/>
                        </a:lnTo>
                        <a:lnTo>
                          <a:pt x="247" y="5"/>
                        </a:lnTo>
                        <a:lnTo>
                          <a:pt x="259" y="2"/>
                        </a:lnTo>
                        <a:lnTo>
                          <a:pt x="273" y="0"/>
                        </a:lnTo>
                        <a:lnTo>
                          <a:pt x="298" y="0"/>
                        </a:lnTo>
                        <a:lnTo>
                          <a:pt x="323" y="2"/>
                        </a:lnTo>
                        <a:lnTo>
                          <a:pt x="349" y="5"/>
                        </a:lnTo>
                        <a:lnTo>
                          <a:pt x="372" y="10"/>
                        </a:lnTo>
                        <a:lnTo>
                          <a:pt x="396" y="15"/>
                        </a:lnTo>
                        <a:lnTo>
                          <a:pt x="420" y="23"/>
                        </a:lnTo>
                        <a:lnTo>
                          <a:pt x="442" y="30"/>
                        </a:lnTo>
                        <a:lnTo>
                          <a:pt x="465" y="38"/>
                        </a:lnTo>
                        <a:lnTo>
                          <a:pt x="488" y="45"/>
                        </a:lnTo>
                        <a:lnTo>
                          <a:pt x="511" y="52"/>
                        </a:lnTo>
                        <a:lnTo>
                          <a:pt x="533" y="59"/>
                        </a:lnTo>
                        <a:lnTo>
                          <a:pt x="557" y="65"/>
                        </a:lnTo>
                        <a:lnTo>
                          <a:pt x="580" y="70"/>
                        </a:lnTo>
                        <a:lnTo>
                          <a:pt x="603" y="73"/>
                        </a:lnTo>
                        <a:lnTo>
                          <a:pt x="628" y="75"/>
                        </a:lnTo>
                        <a:lnTo>
                          <a:pt x="652" y="75"/>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4" name="Freeform 1372"/>
                  <p:cNvSpPr>
                    <a:spLocks/>
                  </p:cNvSpPr>
                  <p:nvPr/>
                </p:nvSpPr>
                <p:spPr bwMode="auto">
                  <a:xfrm>
                    <a:off x="1684" y="2520"/>
                    <a:ext cx="52" cy="38"/>
                  </a:xfrm>
                  <a:custGeom>
                    <a:avLst/>
                    <a:gdLst>
                      <a:gd name="T0" fmla="*/ 0 w 675"/>
                      <a:gd name="T1" fmla="*/ 0 h 490"/>
                      <a:gd name="T2" fmla="*/ 0 w 675"/>
                      <a:gd name="T3" fmla="*/ 0 h 490"/>
                      <a:gd name="T4" fmla="*/ 0 w 675"/>
                      <a:gd name="T5" fmla="*/ 0 h 490"/>
                      <a:gd name="T6" fmla="*/ 0 w 675"/>
                      <a:gd name="T7" fmla="*/ 0 h 490"/>
                      <a:gd name="T8" fmla="*/ 0 w 675"/>
                      <a:gd name="T9" fmla="*/ 0 h 490"/>
                      <a:gd name="T10" fmla="*/ 0 w 675"/>
                      <a:gd name="T11" fmla="*/ 0 h 490"/>
                      <a:gd name="T12" fmla="*/ 0 w 675"/>
                      <a:gd name="T13" fmla="*/ 0 h 490"/>
                      <a:gd name="T14" fmla="*/ 0 w 675"/>
                      <a:gd name="T15" fmla="*/ 0 h 490"/>
                      <a:gd name="T16" fmla="*/ 0 w 675"/>
                      <a:gd name="T17" fmla="*/ 0 h 490"/>
                      <a:gd name="T18" fmla="*/ 0 w 675"/>
                      <a:gd name="T19" fmla="*/ 0 h 490"/>
                      <a:gd name="T20" fmla="*/ 0 w 675"/>
                      <a:gd name="T21" fmla="*/ 0 h 490"/>
                      <a:gd name="T22" fmla="*/ 0 w 675"/>
                      <a:gd name="T23" fmla="*/ 0 h 490"/>
                      <a:gd name="T24" fmla="*/ 0 w 675"/>
                      <a:gd name="T25" fmla="*/ 0 h 490"/>
                      <a:gd name="T26" fmla="*/ 0 w 675"/>
                      <a:gd name="T27" fmla="*/ 0 h 490"/>
                      <a:gd name="T28" fmla="*/ 0 w 675"/>
                      <a:gd name="T29" fmla="*/ 0 h 490"/>
                      <a:gd name="T30" fmla="*/ 0 w 675"/>
                      <a:gd name="T31" fmla="*/ 0 h 490"/>
                      <a:gd name="T32" fmla="*/ 0 w 675"/>
                      <a:gd name="T33" fmla="*/ 0 h 490"/>
                      <a:gd name="T34" fmla="*/ 0 w 675"/>
                      <a:gd name="T35" fmla="*/ 0 h 490"/>
                      <a:gd name="T36" fmla="*/ 0 w 675"/>
                      <a:gd name="T37" fmla="*/ 0 h 490"/>
                      <a:gd name="T38" fmla="*/ 0 w 675"/>
                      <a:gd name="T39" fmla="*/ 0 h 490"/>
                      <a:gd name="T40" fmla="*/ 0 w 675"/>
                      <a:gd name="T41" fmla="*/ 0 h 490"/>
                      <a:gd name="T42" fmla="*/ 0 w 675"/>
                      <a:gd name="T43" fmla="*/ 0 h 490"/>
                      <a:gd name="T44" fmla="*/ 0 w 675"/>
                      <a:gd name="T45" fmla="*/ 0 h 490"/>
                      <a:gd name="T46" fmla="*/ 0 w 675"/>
                      <a:gd name="T47" fmla="*/ 0 h 490"/>
                      <a:gd name="T48" fmla="*/ 0 w 675"/>
                      <a:gd name="T49" fmla="*/ 0 h 490"/>
                      <a:gd name="T50" fmla="*/ 0 w 675"/>
                      <a:gd name="T51" fmla="*/ 0 h 490"/>
                      <a:gd name="T52" fmla="*/ 0 w 675"/>
                      <a:gd name="T53" fmla="*/ 0 h 490"/>
                      <a:gd name="T54" fmla="*/ 0 w 675"/>
                      <a:gd name="T55" fmla="*/ 0 h 490"/>
                      <a:gd name="T56" fmla="*/ 0 w 675"/>
                      <a:gd name="T57" fmla="*/ 0 h 490"/>
                      <a:gd name="T58" fmla="*/ 0 w 675"/>
                      <a:gd name="T59" fmla="*/ 0 h 490"/>
                      <a:gd name="T60" fmla="*/ 0 w 675"/>
                      <a:gd name="T61" fmla="*/ 0 h 490"/>
                      <a:gd name="T62" fmla="*/ 0 w 675"/>
                      <a:gd name="T63" fmla="*/ 0 h 490"/>
                      <a:gd name="T64" fmla="*/ 0 w 675"/>
                      <a:gd name="T65" fmla="*/ 0 h 490"/>
                      <a:gd name="T66" fmla="*/ 0 w 675"/>
                      <a:gd name="T67" fmla="*/ 0 h 490"/>
                      <a:gd name="T68" fmla="*/ 0 w 675"/>
                      <a:gd name="T69" fmla="*/ 0 h 490"/>
                      <a:gd name="T70" fmla="*/ 0 w 675"/>
                      <a:gd name="T71" fmla="*/ 0 h 490"/>
                      <a:gd name="T72" fmla="*/ 0 w 675"/>
                      <a:gd name="T73" fmla="*/ 0 h 490"/>
                      <a:gd name="T74" fmla="*/ 0 w 675"/>
                      <a:gd name="T75" fmla="*/ 0 h 490"/>
                      <a:gd name="T76" fmla="*/ 0 w 675"/>
                      <a:gd name="T77" fmla="*/ 0 h 490"/>
                      <a:gd name="T78" fmla="*/ 0 w 675"/>
                      <a:gd name="T79" fmla="*/ 0 h 490"/>
                      <a:gd name="T80" fmla="*/ 0 w 675"/>
                      <a:gd name="T81" fmla="*/ 0 h 490"/>
                      <a:gd name="T82" fmla="*/ 0 w 675"/>
                      <a:gd name="T83" fmla="*/ 0 h 490"/>
                      <a:gd name="T84" fmla="*/ 0 w 675"/>
                      <a:gd name="T85" fmla="*/ 0 h 490"/>
                      <a:gd name="T86" fmla="*/ 0 w 675"/>
                      <a:gd name="T87" fmla="*/ 0 h 490"/>
                      <a:gd name="T88" fmla="*/ 0 w 675"/>
                      <a:gd name="T89" fmla="*/ 0 h 490"/>
                      <a:gd name="T90" fmla="*/ 0 w 675"/>
                      <a:gd name="T91" fmla="*/ 0 h 490"/>
                      <a:gd name="T92" fmla="*/ 0 w 675"/>
                      <a:gd name="T93" fmla="*/ 0 h 490"/>
                      <a:gd name="T94" fmla="*/ 0 w 675"/>
                      <a:gd name="T95" fmla="*/ 0 h 490"/>
                      <a:gd name="T96" fmla="*/ 0 w 675"/>
                      <a:gd name="T97" fmla="*/ 0 h 4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5"/>
                      <a:gd name="T148" fmla="*/ 0 h 490"/>
                      <a:gd name="T149" fmla="*/ 675 w 675"/>
                      <a:gd name="T150" fmla="*/ 490 h 4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5" h="490">
                        <a:moveTo>
                          <a:pt x="669" y="424"/>
                        </a:moveTo>
                        <a:lnTo>
                          <a:pt x="671" y="419"/>
                        </a:lnTo>
                        <a:lnTo>
                          <a:pt x="673" y="412"/>
                        </a:lnTo>
                        <a:lnTo>
                          <a:pt x="674" y="404"/>
                        </a:lnTo>
                        <a:lnTo>
                          <a:pt x="675" y="395"/>
                        </a:lnTo>
                        <a:lnTo>
                          <a:pt x="675" y="375"/>
                        </a:lnTo>
                        <a:lnTo>
                          <a:pt x="675" y="352"/>
                        </a:lnTo>
                        <a:lnTo>
                          <a:pt x="674" y="330"/>
                        </a:lnTo>
                        <a:lnTo>
                          <a:pt x="672" y="309"/>
                        </a:lnTo>
                        <a:lnTo>
                          <a:pt x="670" y="291"/>
                        </a:lnTo>
                        <a:lnTo>
                          <a:pt x="667" y="279"/>
                        </a:lnTo>
                        <a:lnTo>
                          <a:pt x="663" y="264"/>
                        </a:lnTo>
                        <a:lnTo>
                          <a:pt x="658" y="247"/>
                        </a:lnTo>
                        <a:lnTo>
                          <a:pt x="651" y="228"/>
                        </a:lnTo>
                        <a:lnTo>
                          <a:pt x="644" y="208"/>
                        </a:lnTo>
                        <a:lnTo>
                          <a:pt x="635" y="190"/>
                        </a:lnTo>
                        <a:lnTo>
                          <a:pt x="626" y="174"/>
                        </a:lnTo>
                        <a:lnTo>
                          <a:pt x="620" y="167"/>
                        </a:lnTo>
                        <a:lnTo>
                          <a:pt x="615" y="161"/>
                        </a:lnTo>
                        <a:lnTo>
                          <a:pt x="610" y="157"/>
                        </a:lnTo>
                        <a:lnTo>
                          <a:pt x="604" y="153"/>
                        </a:lnTo>
                        <a:lnTo>
                          <a:pt x="591" y="148"/>
                        </a:lnTo>
                        <a:lnTo>
                          <a:pt x="579" y="142"/>
                        </a:lnTo>
                        <a:lnTo>
                          <a:pt x="568" y="135"/>
                        </a:lnTo>
                        <a:lnTo>
                          <a:pt x="556" y="128"/>
                        </a:lnTo>
                        <a:lnTo>
                          <a:pt x="535" y="113"/>
                        </a:lnTo>
                        <a:lnTo>
                          <a:pt x="515" y="96"/>
                        </a:lnTo>
                        <a:lnTo>
                          <a:pt x="495" y="78"/>
                        </a:lnTo>
                        <a:lnTo>
                          <a:pt x="473" y="63"/>
                        </a:lnTo>
                        <a:lnTo>
                          <a:pt x="462" y="56"/>
                        </a:lnTo>
                        <a:lnTo>
                          <a:pt x="451" y="49"/>
                        </a:lnTo>
                        <a:lnTo>
                          <a:pt x="439" y="44"/>
                        </a:lnTo>
                        <a:lnTo>
                          <a:pt x="426" y="39"/>
                        </a:lnTo>
                        <a:lnTo>
                          <a:pt x="410" y="35"/>
                        </a:lnTo>
                        <a:lnTo>
                          <a:pt x="392" y="31"/>
                        </a:lnTo>
                        <a:lnTo>
                          <a:pt x="372" y="28"/>
                        </a:lnTo>
                        <a:lnTo>
                          <a:pt x="352" y="25"/>
                        </a:lnTo>
                        <a:lnTo>
                          <a:pt x="330" y="21"/>
                        </a:lnTo>
                        <a:lnTo>
                          <a:pt x="309" y="16"/>
                        </a:lnTo>
                        <a:lnTo>
                          <a:pt x="298" y="12"/>
                        </a:lnTo>
                        <a:lnTo>
                          <a:pt x="288" y="9"/>
                        </a:lnTo>
                        <a:lnTo>
                          <a:pt x="279" y="5"/>
                        </a:lnTo>
                        <a:lnTo>
                          <a:pt x="269" y="1"/>
                        </a:lnTo>
                        <a:lnTo>
                          <a:pt x="260" y="0"/>
                        </a:lnTo>
                        <a:lnTo>
                          <a:pt x="251" y="0"/>
                        </a:lnTo>
                        <a:lnTo>
                          <a:pt x="241" y="0"/>
                        </a:lnTo>
                        <a:lnTo>
                          <a:pt x="232" y="1"/>
                        </a:lnTo>
                        <a:lnTo>
                          <a:pt x="222" y="3"/>
                        </a:lnTo>
                        <a:lnTo>
                          <a:pt x="212" y="6"/>
                        </a:lnTo>
                        <a:lnTo>
                          <a:pt x="202" y="9"/>
                        </a:lnTo>
                        <a:lnTo>
                          <a:pt x="191" y="12"/>
                        </a:lnTo>
                        <a:lnTo>
                          <a:pt x="182" y="17"/>
                        </a:lnTo>
                        <a:lnTo>
                          <a:pt x="172" y="22"/>
                        </a:lnTo>
                        <a:lnTo>
                          <a:pt x="163" y="27"/>
                        </a:lnTo>
                        <a:lnTo>
                          <a:pt x="155" y="32"/>
                        </a:lnTo>
                        <a:lnTo>
                          <a:pt x="147" y="38"/>
                        </a:lnTo>
                        <a:lnTo>
                          <a:pt x="140" y="44"/>
                        </a:lnTo>
                        <a:lnTo>
                          <a:pt x="134" y="50"/>
                        </a:lnTo>
                        <a:lnTo>
                          <a:pt x="127" y="57"/>
                        </a:lnTo>
                        <a:lnTo>
                          <a:pt x="126" y="60"/>
                        </a:lnTo>
                        <a:lnTo>
                          <a:pt x="126" y="63"/>
                        </a:lnTo>
                        <a:lnTo>
                          <a:pt x="127" y="67"/>
                        </a:lnTo>
                        <a:lnTo>
                          <a:pt x="128" y="72"/>
                        </a:lnTo>
                        <a:lnTo>
                          <a:pt x="133" y="82"/>
                        </a:lnTo>
                        <a:lnTo>
                          <a:pt x="138" y="94"/>
                        </a:lnTo>
                        <a:lnTo>
                          <a:pt x="143" y="106"/>
                        </a:lnTo>
                        <a:lnTo>
                          <a:pt x="147" y="119"/>
                        </a:lnTo>
                        <a:lnTo>
                          <a:pt x="148" y="126"/>
                        </a:lnTo>
                        <a:lnTo>
                          <a:pt x="149" y="133"/>
                        </a:lnTo>
                        <a:lnTo>
                          <a:pt x="148" y="140"/>
                        </a:lnTo>
                        <a:lnTo>
                          <a:pt x="147" y="147"/>
                        </a:lnTo>
                        <a:lnTo>
                          <a:pt x="144" y="157"/>
                        </a:lnTo>
                        <a:lnTo>
                          <a:pt x="141" y="165"/>
                        </a:lnTo>
                        <a:lnTo>
                          <a:pt x="137" y="172"/>
                        </a:lnTo>
                        <a:lnTo>
                          <a:pt x="133" y="179"/>
                        </a:lnTo>
                        <a:lnTo>
                          <a:pt x="122" y="191"/>
                        </a:lnTo>
                        <a:lnTo>
                          <a:pt x="112" y="203"/>
                        </a:lnTo>
                        <a:lnTo>
                          <a:pt x="101" y="215"/>
                        </a:lnTo>
                        <a:lnTo>
                          <a:pt x="91" y="228"/>
                        </a:lnTo>
                        <a:lnTo>
                          <a:pt x="86" y="235"/>
                        </a:lnTo>
                        <a:lnTo>
                          <a:pt x="81" y="242"/>
                        </a:lnTo>
                        <a:lnTo>
                          <a:pt x="77" y="250"/>
                        </a:lnTo>
                        <a:lnTo>
                          <a:pt x="74" y="259"/>
                        </a:lnTo>
                        <a:lnTo>
                          <a:pt x="66" y="285"/>
                        </a:lnTo>
                        <a:lnTo>
                          <a:pt x="60" y="316"/>
                        </a:lnTo>
                        <a:lnTo>
                          <a:pt x="52" y="348"/>
                        </a:lnTo>
                        <a:lnTo>
                          <a:pt x="44" y="382"/>
                        </a:lnTo>
                        <a:lnTo>
                          <a:pt x="40" y="398"/>
                        </a:lnTo>
                        <a:lnTo>
                          <a:pt x="36" y="413"/>
                        </a:lnTo>
                        <a:lnTo>
                          <a:pt x="31" y="428"/>
                        </a:lnTo>
                        <a:lnTo>
                          <a:pt x="26" y="444"/>
                        </a:lnTo>
                        <a:lnTo>
                          <a:pt x="20" y="457"/>
                        </a:lnTo>
                        <a:lnTo>
                          <a:pt x="14" y="469"/>
                        </a:lnTo>
                        <a:lnTo>
                          <a:pt x="7" y="480"/>
                        </a:lnTo>
                        <a:lnTo>
                          <a:pt x="0" y="490"/>
                        </a:lnTo>
                        <a:lnTo>
                          <a:pt x="29" y="475"/>
                        </a:lnTo>
                        <a:lnTo>
                          <a:pt x="57" y="460"/>
                        </a:lnTo>
                        <a:lnTo>
                          <a:pt x="83" y="444"/>
                        </a:lnTo>
                        <a:lnTo>
                          <a:pt x="106" y="426"/>
                        </a:lnTo>
                        <a:lnTo>
                          <a:pt x="130" y="408"/>
                        </a:lnTo>
                        <a:lnTo>
                          <a:pt x="152" y="388"/>
                        </a:lnTo>
                        <a:lnTo>
                          <a:pt x="174" y="365"/>
                        </a:lnTo>
                        <a:lnTo>
                          <a:pt x="196" y="338"/>
                        </a:lnTo>
                        <a:lnTo>
                          <a:pt x="199" y="333"/>
                        </a:lnTo>
                        <a:lnTo>
                          <a:pt x="203" y="328"/>
                        </a:lnTo>
                        <a:lnTo>
                          <a:pt x="206" y="323"/>
                        </a:lnTo>
                        <a:lnTo>
                          <a:pt x="209" y="317"/>
                        </a:lnTo>
                        <a:lnTo>
                          <a:pt x="213" y="304"/>
                        </a:lnTo>
                        <a:lnTo>
                          <a:pt x="216" y="290"/>
                        </a:lnTo>
                        <a:lnTo>
                          <a:pt x="219" y="260"/>
                        </a:lnTo>
                        <a:lnTo>
                          <a:pt x="222" y="229"/>
                        </a:lnTo>
                        <a:lnTo>
                          <a:pt x="223" y="212"/>
                        </a:lnTo>
                        <a:lnTo>
                          <a:pt x="224" y="197"/>
                        </a:lnTo>
                        <a:lnTo>
                          <a:pt x="226" y="182"/>
                        </a:lnTo>
                        <a:lnTo>
                          <a:pt x="229" y="168"/>
                        </a:lnTo>
                        <a:lnTo>
                          <a:pt x="232" y="155"/>
                        </a:lnTo>
                        <a:lnTo>
                          <a:pt x="237" y="142"/>
                        </a:lnTo>
                        <a:lnTo>
                          <a:pt x="240" y="136"/>
                        </a:lnTo>
                        <a:lnTo>
                          <a:pt x="243" y="131"/>
                        </a:lnTo>
                        <a:lnTo>
                          <a:pt x="246" y="127"/>
                        </a:lnTo>
                        <a:lnTo>
                          <a:pt x="250" y="122"/>
                        </a:lnTo>
                        <a:lnTo>
                          <a:pt x="266" y="130"/>
                        </a:lnTo>
                        <a:lnTo>
                          <a:pt x="288" y="141"/>
                        </a:lnTo>
                        <a:lnTo>
                          <a:pt x="315" y="158"/>
                        </a:lnTo>
                        <a:lnTo>
                          <a:pt x="344" y="177"/>
                        </a:lnTo>
                        <a:lnTo>
                          <a:pt x="376" y="198"/>
                        </a:lnTo>
                        <a:lnTo>
                          <a:pt x="406" y="220"/>
                        </a:lnTo>
                        <a:lnTo>
                          <a:pt x="437" y="244"/>
                        </a:lnTo>
                        <a:lnTo>
                          <a:pt x="463" y="267"/>
                        </a:lnTo>
                        <a:lnTo>
                          <a:pt x="469" y="273"/>
                        </a:lnTo>
                        <a:lnTo>
                          <a:pt x="474" y="280"/>
                        </a:lnTo>
                        <a:lnTo>
                          <a:pt x="479" y="288"/>
                        </a:lnTo>
                        <a:lnTo>
                          <a:pt x="484" y="298"/>
                        </a:lnTo>
                        <a:lnTo>
                          <a:pt x="489" y="306"/>
                        </a:lnTo>
                        <a:lnTo>
                          <a:pt x="496" y="314"/>
                        </a:lnTo>
                        <a:lnTo>
                          <a:pt x="501" y="320"/>
                        </a:lnTo>
                        <a:lnTo>
                          <a:pt x="508" y="326"/>
                        </a:lnTo>
                        <a:lnTo>
                          <a:pt x="523" y="335"/>
                        </a:lnTo>
                        <a:lnTo>
                          <a:pt x="540" y="343"/>
                        </a:lnTo>
                        <a:lnTo>
                          <a:pt x="559" y="351"/>
                        </a:lnTo>
                        <a:lnTo>
                          <a:pt x="580" y="360"/>
                        </a:lnTo>
                        <a:lnTo>
                          <a:pt x="591" y="366"/>
                        </a:lnTo>
                        <a:lnTo>
                          <a:pt x="602" y="372"/>
                        </a:lnTo>
                        <a:lnTo>
                          <a:pt x="613" y="379"/>
                        </a:lnTo>
                        <a:lnTo>
                          <a:pt x="624" y="386"/>
                        </a:lnTo>
                        <a:lnTo>
                          <a:pt x="635" y="394"/>
                        </a:lnTo>
                        <a:lnTo>
                          <a:pt x="647" y="403"/>
                        </a:lnTo>
                        <a:lnTo>
                          <a:pt x="658" y="413"/>
                        </a:lnTo>
                        <a:lnTo>
                          <a:pt x="669" y="42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5" name="Freeform 1373"/>
                  <p:cNvSpPr>
                    <a:spLocks/>
                  </p:cNvSpPr>
                  <p:nvPr/>
                </p:nvSpPr>
                <p:spPr bwMode="auto">
                  <a:xfrm>
                    <a:off x="1738" y="2477"/>
                    <a:ext cx="45" cy="27"/>
                  </a:xfrm>
                  <a:custGeom>
                    <a:avLst/>
                    <a:gdLst>
                      <a:gd name="T0" fmla="*/ 0 w 585"/>
                      <a:gd name="T1" fmla="*/ 0 h 346"/>
                      <a:gd name="T2" fmla="*/ 0 w 585"/>
                      <a:gd name="T3" fmla="*/ 0 h 346"/>
                      <a:gd name="T4" fmla="*/ 0 w 585"/>
                      <a:gd name="T5" fmla="*/ 0 h 346"/>
                      <a:gd name="T6" fmla="*/ 0 w 585"/>
                      <a:gd name="T7" fmla="*/ 0 h 346"/>
                      <a:gd name="T8" fmla="*/ 0 w 585"/>
                      <a:gd name="T9" fmla="*/ 0 h 346"/>
                      <a:gd name="T10" fmla="*/ 0 w 585"/>
                      <a:gd name="T11" fmla="*/ 0 h 346"/>
                      <a:gd name="T12" fmla="*/ 0 w 585"/>
                      <a:gd name="T13" fmla="*/ 0 h 346"/>
                      <a:gd name="T14" fmla="*/ 0 w 585"/>
                      <a:gd name="T15" fmla="*/ 0 h 346"/>
                      <a:gd name="T16" fmla="*/ 0 w 585"/>
                      <a:gd name="T17" fmla="*/ 0 h 346"/>
                      <a:gd name="T18" fmla="*/ 0 w 585"/>
                      <a:gd name="T19" fmla="*/ 0 h 346"/>
                      <a:gd name="T20" fmla="*/ 0 w 585"/>
                      <a:gd name="T21" fmla="*/ 0 h 346"/>
                      <a:gd name="T22" fmla="*/ 0 w 585"/>
                      <a:gd name="T23" fmla="*/ 0 h 346"/>
                      <a:gd name="T24" fmla="*/ 0 w 585"/>
                      <a:gd name="T25" fmla="*/ 0 h 346"/>
                      <a:gd name="T26" fmla="*/ 0 w 585"/>
                      <a:gd name="T27" fmla="*/ 0 h 346"/>
                      <a:gd name="T28" fmla="*/ 0 w 585"/>
                      <a:gd name="T29" fmla="*/ 0 h 346"/>
                      <a:gd name="T30" fmla="*/ 0 w 585"/>
                      <a:gd name="T31" fmla="*/ 0 h 346"/>
                      <a:gd name="T32" fmla="*/ 0 w 585"/>
                      <a:gd name="T33" fmla="*/ 0 h 346"/>
                      <a:gd name="T34" fmla="*/ 0 w 585"/>
                      <a:gd name="T35" fmla="*/ 0 h 346"/>
                      <a:gd name="T36" fmla="*/ 0 w 585"/>
                      <a:gd name="T37" fmla="*/ 0 h 346"/>
                      <a:gd name="T38" fmla="*/ 0 w 585"/>
                      <a:gd name="T39" fmla="*/ 0 h 346"/>
                      <a:gd name="T40" fmla="*/ 0 w 585"/>
                      <a:gd name="T41" fmla="*/ 0 h 346"/>
                      <a:gd name="T42" fmla="*/ 0 w 585"/>
                      <a:gd name="T43" fmla="*/ 0 h 346"/>
                      <a:gd name="T44" fmla="*/ 0 w 585"/>
                      <a:gd name="T45" fmla="*/ 0 h 346"/>
                      <a:gd name="T46" fmla="*/ 0 w 585"/>
                      <a:gd name="T47" fmla="*/ 0 h 346"/>
                      <a:gd name="T48" fmla="*/ 0 w 585"/>
                      <a:gd name="T49" fmla="*/ 0 h 346"/>
                      <a:gd name="T50" fmla="*/ 0 w 585"/>
                      <a:gd name="T51" fmla="*/ 0 h 346"/>
                      <a:gd name="T52" fmla="*/ 0 w 585"/>
                      <a:gd name="T53" fmla="*/ 0 h 346"/>
                      <a:gd name="T54" fmla="*/ 0 w 585"/>
                      <a:gd name="T55" fmla="*/ 0 h 346"/>
                      <a:gd name="T56" fmla="*/ 0 w 585"/>
                      <a:gd name="T57" fmla="*/ 0 h 346"/>
                      <a:gd name="T58" fmla="*/ 0 w 585"/>
                      <a:gd name="T59" fmla="*/ 0 h 346"/>
                      <a:gd name="T60" fmla="*/ 0 w 585"/>
                      <a:gd name="T61" fmla="*/ 0 h 346"/>
                      <a:gd name="T62" fmla="*/ 0 w 585"/>
                      <a:gd name="T63" fmla="*/ 0 h 346"/>
                      <a:gd name="T64" fmla="*/ 0 w 585"/>
                      <a:gd name="T65" fmla="*/ 0 h 346"/>
                      <a:gd name="T66" fmla="*/ 0 w 585"/>
                      <a:gd name="T67" fmla="*/ 0 h 346"/>
                      <a:gd name="T68" fmla="*/ 0 w 585"/>
                      <a:gd name="T69" fmla="*/ 0 h 346"/>
                      <a:gd name="T70" fmla="*/ 0 w 585"/>
                      <a:gd name="T71" fmla="*/ 0 h 346"/>
                      <a:gd name="T72" fmla="*/ 0 w 585"/>
                      <a:gd name="T73" fmla="*/ 0 h 346"/>
                      <a:gd name="T74" fmla="*/ 0 w 585"/>
                      <a:gd name="T75" fmla="*/ 0 h 346"/>
                      <a:gd name="T76" fmla="*/ 0 w 585"/>
                      <a:gd name="T77" fmla="*/ 0 h 346"/>
                      <a:gd name="T78" fmla="*/ 0 w 585"/>
                      <a:gd name="T79" fmla="*/ 0 h 346"/>
                      <a:gd name="T80" fmla="*/ 0 w 585"/>
                      <a:gd name="T81" fmla="*/ 0 h 346"/>
                      <a:gd name="T82" fmla="*/ 0 w 585"/>
                      <a:gd name="T83" fmla="*/ 0 h 346"/>
                      <a:gd name="T84" fmla="*/ 0 w 585"/>
                      <a:gd name="T85" fmla="*/ 0 h 346"/>
                      <a:gd name="T86" fmla="*/ 0 w 585"/>
                      <a:gd name="T87" fmla="*/ 0 h 346"/>
                      <a:gd name="T88" fmla="*/ 0 w 585"/>
                      <a:gd name="T89" fmla="*/ 0 h 346"/>
                      <a:gd name="T90" fmla="*/ 0 w 585"/>
                      <a:gd name="T91" fmla="*/ 0 h 346"/>
                      <a:gd name="T92" fmla="*/ 0 w 585"/>
                      <a:gd name="T93" fmla="*/ 0 h 346"/>
                      <a:gd name="T94" fmla="*/ 0 w 585"/>
                      <a:gd name="T95" fmla="*/ 0 h 346"/>
                      <a:gd name="T96" fmla="*/ 0 w 585"/>
                      <a:gd name="T97" fmla="*/ 0 h 346"/>
                      <a:gd name="T98" fmla="*/ 0 w 585"/>
                      <a:gd name="T99" fmla="*/ 0 h 346"/>
                      <a:gd name="T100" fmla="*/ 0 w 585"/>
                      <a:gd name="T101" fmla="*/ 0 h 346"/>
                      <a:gd name="T102" fmla="*/ 0 w 585"/>
                      <a:gd name="T103" fmla="*/ 0 h 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85"/>
                      <a:gd name="T157" fmla="*/ 0 h 346"/>
                      <a:gd name="T158" fmla="*/ 585 w 585"/>
                      <a:gd name="T159" fmla="*/ 346 h 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85" h="346">
                        <a:moveTo>
                          <a:pt x="40" y="100"/>
                        </a:moveTo>
                        <a:lnTo>
                          <a:pt x="59" y="90"/>
                        </a:lnTo>
                        <a:lnTo>
                          <a:pt x="79" y="81"/>
                        </a:lnTo>
                        <a:lnTo>
                          <a:pt x="99" y="70"/>
                        </a:lnTo>
                        <a:lnTo>
                          <a:pt x="119" y="60"/>
                        </a:lnTo>
                        <a:lnTo>
                          <a:pt x="139" y="51"/>
                        </a:lnTo>
                        <a:lnTo>
                          <a:pt x="159" y="41"/>
                        </a:lnTo>
                        <a:lnTo>
                          <a:pt x="181" y="32"/>
                        </a:lnTo>
                        <a:lnTo>
                          <a:pt x="202" y="24"/>
                        </a:lnTo>
                        <a:lnTo>
                          <a:pt x="208" y="23"/>
                        </a:lnTo>
                        <a:lnTo>
                          <a:pt x="214" y="22"/>
                        </a:lnTo>
                        <a:lnTo>
                          <a:pt x="220" y="22"/>
                        </a:lnTo>
                        <a:lnTo>
                          <a:pt x="227" y="23"/>
                        </a:lnTo>
                        <a:lnTo>
                          <a:pt x="234" y="23"/>
                        </a:lnTo>
                        <a:lnTo>
                          <a:pt x="241" y="23"/>
                        </a:lnTo>
                        <a:lnTo>
                          <a:pt x="247" y="23"/>
                        </a:lnTo>
                        <a:lnTo>
                          <a:pt x="254" y="22"/>
                        </a:lnTo>
                        <a:lnTo>
                          <a:pt x="261" y="20"/>
                        </a:lnTo>
                        <a:lnTo>
                          <a:pt x="269" y="17"/>
                        </a:lnTo>
                        <a:lnTo>
                          <a:pt x="277" y="14"/>
                        </a:lnTo>
                        <a:lnTo>
                          <a:pt x="284" y="9"/>
                        </a:lnTo>
                        <a:lnTo>
                          <a:pt x="292" y="6"/>
                        </a:lnTo>
                        <a:lnTo>
                          <a:pt x="300" y="3"/>
                        </a:lnTo>
                        <a:lnTo>
                          <a:pt x="309" y="1"/>
                        </a:lnTo>
                        <a:lnTo>
                          <a:pt x="317" y="0"/>
                        </a:lnTo>
                        <a:lnTo>
                          <a:pt x="324" y="1"/>
                        </a:lnTo>
                        <a:lnTo>
                          <a:pt x="331" y="2"/>
                        </a:lnTo>
                        <a:lnTo>
                          <a:pt x="338" y="5"/>
                        </a:lnTo>
                        <a:lnTo>
                          <a:pt x="345" y="8"/>
                        </a:lnTo>
                        <a:lnTo>
                          <a:pt x="351" y="12"/>
                        </a:lnTo>
                        <a:lnTo>
                          <a:pt x="357" y="15"/>
                        </a:lnTo>
                        <a:lnTo>
                          <a:pt x="364" y="18"/>
                        </a:lnTo>
                        <a:lnTo>
                          <a:pt x="371" y="21"/>
                        </a:lnTo>
                        <a:lnTo>
                          <a:pt x="382" y="20"/>
                        </a:lnTo>
                        <a:lnTo>
                          <a:pt x="394" y="18"/>
                        </a:lnTo>
                        <a:lnTo>
                          <a:pt x="407" y="16"/>
                        </a:lnTo>
                        <a:lnTo>
                          <a:pt x="419" y="13"/>
                        </a:lnTo>
                        <a:lnTo>
                          <a:pt x="430" y="12"/>
                        </a:lnTo>
                        <a:lnTo>
                          <a:pt x="440" y="12"/>
                        </a:lnTo>
                        <a:lnTo>
                          <a:pt x="444" y="13"/>
                        </a:lnTo>
                        <a:lnTo>
                          <a:pt x="447" y="15"/>
                        </a:lnTo>
                        <a:lnTo>
                          <a:pt x="451" y="18"/>
                        </a:lnTo>
                        <a:lnTo>
                          <a:pt x="452" y="21"/>
                        </a:lnTo>
                        <a:lnTo>
                          <a:pt x="457" y="38"/>
                        </a:lnTo>
                        <a:lnTo>
                          <a:pt x="463" y="54"/>
                        </a:lnTo>
                        <a:lnTo>
                          <a:pt x="469" y="70"/>
                        </a:lnTo>
                        <a:lnTo>
                          <a:pt x="475" y="87"/>
                        </a:lnTo>
                        <a:lnTo>
                          <a:pt x="482" y="102"/>
                        </a:lnTo>
                        <a:lnTo>
                          <a:pt x="489" y="118"/>
                        </a:lnTo>
                        <a:lnTo>
                          <a:pt x="497" y="132"/>
                        </a:lnTo>
                        <a:lnTo>
                          <a:pt x="505" y="147"/>
                        </a:lnTo>
                        <a:lnTo>
                          <a:pt x="513" y="162"/>
                        </a:lnTo>
                        <a:lnTo>
                          <a:pt x="523" y="176"/>
                        </a:lnTo>
                        <a:lnTo>
                          <a:pt x="532" y="190"/>
                        </a:lnTo>
                        <a:lnTo>
                          <a:pt x="542" y="203"/>
                        </a:lnTo>
                        <a:lnTo>
                          <a:pt x="552" y="216"/>
                        </a:lnTo>
                        <a:lnTo>
                          <a:pt x="562" y="230"/>
                        </a:lnTo>
                        <a:lnTo>
                          <a:pt x="573" y="242"/>
                        </a:lnTo>
                        <a:lnTo>
                          <a:pt x="585" y="255"/>
                        </a:lnTo>
                        <a:lnTo>
                          <a:pt x="565" y="240"/>
                        </a:lnTo>
                        <a:lnTo>
                          <a:pt x="545" y="226"/>
                        </a:lnTo>
                        <a:lnTo>
                          <a:pt x="524" y="211"/>
                        </a:lnTo>
                        <a:lnTo>
                          <a:pt x="503" y="197"/>
                        </a:lnTo>
                        <a:lnTo>
                          <a:pt x="483" y="182"/>
                        </a:lnTo>
                        <a:lnTo>
                          <a:pt x="464" y="167"/>
                        </a:lnTo>
                        <a:lnTo>
                          <a:pt x="445" y="152"/>
                        </a:lnTo>
                        <a:lnTo>
                          <a:pt x="428" y="135"/>
                        </a:lnTo>
                        <a:lnTo>
                          <a:pt x="419" y="124"/>
                        </a:lnTo>
                        <a:lnTo>
                          <a:pt x="411" y="113"/>
                        </a:lnTo>
                        <a:lnTo>
                          <a:pt x="404" y="101"/>
                        </a:lnTo>
                        <a:lnTo>
                          <a:pt x="398" y="89"/>
                        </a:lnTo>
                        <a:lnTo>
                          <a:pt x="393" y="75"/>
                        </a:lnTo>
                        <a:lnTo>
                          <a:pt x="388" y="62"/>
                        </a:lnTo>
                        <a:lnTo>
                          <a:pt x="382" y="50"/>
                        </a:lnTo>
                        <a:lnTo>
                          <a:pt x="375" y="38"/>
                        </a:lnTo>
                        <a:lnTo>
                          <a:pt x="364" y="41"/>
                        </a:lnTo>
                        <a:lnTo>
                          <a:pt x="353" y="44"/>
                        </a:lnTo>
                        <a:lnTo>
                          <a:pt x="341" y="46"/>
                        </a:lnTo>
                        <a:lnTo>
                          <a:pt x="329" y="49"/>
                        </a:lnTo>
                        <a:lnTo>
                          <a:pt x="317" y="52"/>
                        </a:lnTo>
                        <a:lnTo>
                          <a:pt x="306" y="56"/>
                        </a:lnTo>
                        <a:lnTo>
                          <a:pt x="294" y="60"/>
                        </a:lnTo>
                        <a:lnTo>
                          <a:pt x="284" y="65"/>
                        </a:lnTo>
                        <a:lnTo>
                          <a:pt x="276" y="71"/>
                        </a:lnTo>
                        <a:lnTo>
                          <a:pt x="270" y="78"/>
                        </a:lnTo>
                        <a:lnTo>
                          <a:pt x="265" y="87"/>
                        </a:lnTo>
                        <a:lnTo>
                          <a:pt x="260" y="95"/>
                        </a:lnTo>
                        <a:lnTo>
                          <a:pt x="256" y="103"/>
                        </a:lnTo>
                        <a:lnTo>
                          <a:pt x="251" y="111"/>
                        </a:lnTo>
                        <a:lnTo>
                          <a:pt x="244" y="117"/>
                        </a:lnTo>
                        <a:lnTo>
                          <a:pt x="237" y="123"/>
                        </a:lnTo>
                        <a:lnTo>
                          <a:pt x="229" y="127"/>
                        </a:lnTo>
                        <a:lnTo>
                          <a:pt x="220" y="134"/>
                        </a:lnTo>
                        <a:lnTo>
                          <a:pt x="211" y="143"/>
                        </a:lnTo>
                        <a:lnTo>
                          <a:pt x="202" y="153"/>
                        </a:lnTo>
                        <a:lnTo>
                          <a:pt x="192" y="162"/>
                        </a:lnTo>
                        <a:lnTo>
                          <a:pt x="182" y="169"/>
                        </a:lnTo>
                        <a:lnTo>
                          <a:pt x="178" y="172"/>
                        </a:lnTo>
                        <a:lnTo>
                          <a:pt x="173" y="174"/>
                        </a:lnTo>
                        <a:lnTo>
                          <a:pt x="169" y="175"/>
                        </a:lnTo>
                        <a:lnTo>
                          <a:pt x="165" y="176"/>
                        </a:lnTo>
                        <a:lnTo>
                          <a:pt x="75" y="303"/>
                        </a:lnTo>
                        <a:lnTo>
                          <a:pt x="14" y="346"/>
                        </a:lnTo>
                        <a:lnTo>
                          <a:pt x="0" y="227"/>
                        </a:lnTo>
                        <a:lnTo>
                          <a:pt x="40" y="100"/>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6" name="Freeform 1374"/>
                  <p:cNvSpPr>
                    <a:spLocks/>
                  </p:cNvSpPr>
                  <p:nvPr/>
                </p:nvSpPr>
                <p:spPr bwMode="auto">
                  <a:xfrm>
                    <a:off x="1738" y="2509"/>
                    <a:ext cx="57" cy="30"/>
                  </a:xfrm>
                  <a:custGeom>
                    <a:avLst/>
                    <a:gdLst>
                      <a:gd name="T0" fmla="*/ 0 w 747"/>
                      <a:gd name="T1" fmla="*/ 0 h 394"/>
                      <a:gd name="T2" fmla="*/ 0 w 747"/>
                      <a:gd name="T3" fmla="*/ 0 h 394"/>
                      <a:gd name="T4" fmla="*/ 0 w 747"/>
                      <a:gd name="T5" fmla="*/ 0 h 394"/>
                      <a:gd name="T6" fmla="*/ 0 w 747"/>
                      <a:gd name="T7" fmla="*/ 0 h 394"/>
                      <a:gd name="T8" fmla="*/ 0 w 747"/>
                      <a:gd name="T9" fmla="*/ 0 h 394"/>
                      <a:gd name="T10" fmla="*/ 0 w 747"/>
                      <a:gd name="T11" fmla="*/ 0 h 394"/>
                      <a:gd name="T12" fmla="*/ 0 w 747"/>
                      <a:gd name="T13" fmla="*/ 0 h 394"/>
                      <a:gd name="T14" fmla="*/ 0 w 747"/>
                      <a:gd name="T15" fmla="*/ 0 h 394"/>
                      <a:gd name="T16" fmla="*/ 0 w 747"/>
                      <a:gd name="T17" fmla="*/ 0 h 394"/>
                      <a:gd name="T18" fmla="*/ 0 w 747"/>
                      <a:gd name="T19" fmla="*/ 0 h 394"/>
                      <a:gd name="T20" fmla="*/ 0 w 747"/>
                      <a:gd name="T21" fmla="*/ 0 h 394"/>
                      <a:gd name="T22" fmla="*/ 0 w 747"/>
                      <a:gd name="T23" fmla="*/ 0 h 394"/>
                      <a:gd name="T24" fmla="*/ 0 w 747"/>
                      <a:gd name="T25" fmla="*/ 0 h 394"/>
                      <a:gd name="T26" fmla="*/ 0 w 747"/>
                      <a:gd name="T27" fmla="*/ 0 h 394"/>
                      <a:gd name="T28" fmla="*/ 0 w 747"/>
                      <a:gd name="T29" fmla="*/ 0 h 394"/>
                      <a:gd name="T30" fmla="*/ 0 w 747"/>
                      <a:gd name="T31" fmla="*/ 0 h 394"/>
                      <a:gd name="T32" fmla="*/ 0 w 747"/>
                      <a:gd name="T33" fmla="*/ 0 h 394"/>
                      <a:gd name="T34" fmla="*/ 0 w 747"/>
                      <a:gd name="T35" fmla="*/ 0 h 394"/>
                      <a:gd name="T36" fmla="*/ 0 w 747"/>
                      <a:gd name="T37" fmla="*/ 0 h 394"/>
                      <a:gd name="T38" fmla="*/ 0 w 747"/>
                      <a:gd name="T39" fmla="*/ 0 h 394"/>
                      <a:gd name="T40" fmla="*/ 0 w 747"/>
                      <a:gd name="T41" fmla="*/ 0 h 394"/>
                      <a:gd name="T42" fmla="*/ 0 w 747"/>
                      <a:gd name="T43" fmla="*/ 0 h 394"/>
                      <a:gd name="T44" fmla="*/ 0 w 747"/>
                      <a:gd name="T45" fmla="*/ 0 h 394"/>
                      <a:gd name="T46" fmla="*/ 0 w 747"/>
                      <a:gd name="T47" fmla="*/ 0 h 394"/>
                      <a:gd name="T48" fmla="*/ 0 w 747"/>
                      <a:gd name="T49" fmla="*/ 0 h 394"/>
                      <a:gd name="T50" fmla="*/ 0 w 747"/>
                      <a:gd name="T51" fmla="*/ 0 h 394"/>
                      <a:gd name="T52" fmla="*/ 0 w 747"/>
                      <a:gd name="T53" fmla="*/ 0 h 394"/>
                      <a:gd name="T54" fmla="*/ 0 w 747"/>
                      <a:gd name="T55" fmla="*/ 0 h 394"/>
                      <a:gd name="T56" fmla="*/ 0 w 747"/>
                      <a:gd name="T57" fmla="*/ 0 h 394"/>
                      <a:gd name="T58" fmla="*/ 0 w 747"/>
                      <a:gd name="T59" fmla="*/ 0 h 394"/>
                      <a:gd name="T60" fmla="*/ 0 w 747"/>
                      <a:gd name="T61" fmla="*/ 0 h 394"/>
                      <a:gd name="T62" fmla="*/ 0 w 747"/>
                      <a:gd name="T63" fmla="*/ 0 h 394"/>
                      <a:gd name="T64" fmla="*/ 0 w 747"/>
                      <a:gd name="T65" fmla="*/ 0 h 394"/>
                      <a:gd name="T66" fmla="*/ 0 w 747"/>
                      <a:gd name="T67" fmla="*/ 0 h 394"/>
                      <a:gd name="T68" fmla="*/ 0 w 747"/>
                      <a:gd name="T69" fmla="*/ 0 h 394"/>
                      <a:gd name="T70" fmla="*/ 0 w 747"/>
                      <a:gd name="T71" fmla="*/ 0 h 394"/>
                      <a:gd name="T72" fmla="*/ 0 w 747"/>
                      <a:gd name="T73" fmla="*/ 0 h 394"/>
                      <a:gd name="T74" fmla="*/ 0 w 747"/>
                      <a:gd name="T75" fmla="*/ 0 h 394"/>
                      <a:gd name="T76" fmla="*/ 0 w 747"/>
                      <a:gd name="T77" fmla="*/ 0 h 394"/>
                      <a:gd name="T78" fmla="*/ 0 w 747"/>
                      <a:gd name="T79" fmla="*/ 0 h 394"/>
                      <a:gd name="T80" fmla="*/ 0 w 747"/>
                      <a:gd name="T81" fmla="*/ 0 h 394"/>
                      <a:gd name="T82" fmla="*/ 0 w 747"/>
                      <a:gd name="T83" fmla="*/ 0 h 394"/>
                      <a:gd name="T84" fmla="*/ 0 w 747"/>
                      <a:gd name="T85" fmla="*/ 0 h 394"/>
                      <a:gd name="T86" fmla="*/ 0 w 747"/>
                      <a:gd name="T87" fmla="*/ 0 h 394"/>
                      <a:gd name="T88" fmla="*/ 0 w 747"/>
                      <a:gd name="T89" fmla="*/ 0 h 394"/>
                      <a:gd name="T90" fmla="*/ 0 w 747"/>
                      <a:gd name="T91" fmla="*/ 0 h 394"/>
                      <a:gd name="T92" fmla="*/ 0 w 747"/>
                      <a:gd name="T93" fmla="*/ 0 h 394"/>
                      <a:gd name="T94" fmla="*/ 0 w 747"/>
                      <a:gd name="T95" fmla="*/ 0 h 394"/>
                      <a:gd name="T96" fmla="*/ 0 w 747"/>
                      <a:gd name="T97" fmla="*/ 0 h 394"/>
                      <a:gd name="T98" fmla="*/ 0 w 747"/>
                      <a:gd name="T99" fmla="*/ 0 h 394"/>
                      <a:gd name="T100" fmla="*/ 0 w 747"/>
                      <a:gd name="T101" fmla="*/ 0 h 394"/>
                      <a:gd name="T102" fmla="*/ 0 w 747"/>
                      <a:gd name="T103" fmla="*/ 0 h 394"/>
                      <a:gd name="T104" fmla="*/ 0 w 747"/>
                      <a:gd name="T105" fmla="*/ 0 h 394"/>
                      <a:gd name="T106" fmla="*/ 0 w 747"/>
                      <a:gd name="T107" fmla="*/ 0 h 394"/>
                      <a:gd name="T108" fmla="*/ 0 w 747"/>
                      <a:gd name="T109" fmla="*/ 0 h 3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7"/>
                      <a:gd name="T166" fmla="*/ 0 h 394"/>
                      <a:gd name="T167" fmla="*/ 747 w 747"/>
                      <a:gd name="T168" fmla="*/ 394 h 3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7" h="394">
                        <a:moveTo>
                          <a:pt x="16" y="376"/>
                        </a:moveTo>
                        <a:lnTo>
                          <a:pt x="10" y="352"/>
                        </a:lnTo>
                        <a:lnTo>
                          <a:pt x="5" y="329"/>
                        </a:lnTo>
                        <a:lnTo>
                          <a:pt x="2" y="305"/>
                        </a:lnTo>
                        <a:lnTo>
                          <a:pt x="0" y="281"/>
                        </a:lnTo>
                        <a:lnTo>
                          <a:pt x="0" y="269"/>
                        </a:lnTo>
                        <a:lnTo>
                          <a:pt x="0" y="258"/>
                        </a:lnTo>
                        <a:lnTo>
                          <a:pt x="1" y="246"/>
                        </a:lnTo>
                        <a:lnTo>
                          <a:pt x="3" y="235"/>
                        </a:lnTo>
                        <a:lnTo>
                          <a:pt x="5" y="223"/>
                        </a:lnTo>
                        <a:lnTo>
                          <a:pt x="8" y="212"/>
                        </a:lnTo>
                        <a:lnTo>
                          <a:pt x="11" y="202"/>
                        </a:lnTo>
                        <a:lnTo>
                          <a:pt x="16" y="191"/>
                        </a:lnTo>
                        <a:lnTo>
                          <a:pt x="16" y="187"/>
                        </a:lnTo>
                        <a:lnTo>
                          <a:pt x="17" y="182"/>
                        </a:lnTo>
                        <a:lnTo>
                          <a:pt x="21" y="178"/>
                        </a:lnTo>
                        <a:lnTo>
                          <a:pt x="24" y="174"/>
                        </a:lnTo>
                        <a:lnTo>
                          <a:pt x="32" y="165"/>
                        </a:lnTo>
                        <a:lnTo>
                          <a:pt x="42" y="156"/>
                        </a:lnTo>
                        <a:lnTo>
                          <a:pt x="51" y="146"/>
                        </a:lnTo>
                        <a:lnTo>
                          <a:pt x="60" y="137"/>
                        </a:lnTo>
                        <a:lnTo>
                          <a:pt x="63" y="133"/>
                        </a:lnTo>
                        <a:lnTo>
                          <a:pt x="65" y="128"/>
                        </a:lnTo>
                        <a:lnTo>
                          <a:pt x="67" y="124"/>
                        </a:lnTo>
                        <a:lnTo>
                          <a:pt x="67" y="120"/>
                        </a:lnTo>
                        <a:lnTo>
                          <a:pt x="74" y="110"/>
                        </a:lnTo>
                        <a:lnTo>
                          <a:pt x="81" y="99"/>
                        </a:lnTo>
                        <a:lnTo>
                          <a:pt x="91" y="88"/>
                        </a:lnTo>
                        <a:lnTo>
                          <a:pt x="101" y="76"/>
                        </a:lnTo>
                        <a:lnTo>
                          <a:pt x="111" y="66"/>
                        </a:lnTo>
                        <a:lnTo>
                          <a:pt x="122" y="56"/>
                        </a:lnTo>
                        <a:lnTo>
                          <a:pt x="132" y="48"/>
                        </a:lnTo>
                        <a:lnTo>
                          <a:pt x="143" y="41"/>
                        </a:lnTo>
                        <a:lnTo>
                          <a:pt x="154" y="35"/>
                        </a:lnTo>
                        <a:lnTo>
                          <a:pt x="168" y="30"/>
                        </a:lnTo>
                        <a:lnTo>
                          <a:pt x="181" y="26"/>
                        </a:lnTo>
                        <a:lnTo>
                          <a:pt x="196" y="23"/>
                        </a:lnTo>
                        <a:lnTo>
                          <a:pt x="210" y="20"/>
                        </a:lnTo>
                        <a:lnTo>
                          <a:pt x="225" y="18"/>
                        </a:lnTo>
                        <a:lnTo>
                          <a:pt x="240" y="16"/>
                        </a:lnTo>
                        <a:lnTo>
                          <a:pt x="255" y="12"/>
                        </a:lnTo>
                        <a:lnTo>
                          <a:pt x="266" y="11"/>
                        </a:lnTo>
                        <a:lnTo>
                          <a:pt x="278" y="9"/>
                        </a:lnTo>
                        <a:lnTo>
                          <a:pt x="289" y="7"/>
                        </a:lnTo>
                        <a:lnTo>
                          <a:pt x="301" y="5"/>
                        </a:lnTo>
                        <a:lnTo>
                          <a:pt x="314" y="4"/>
                        </a:lnTo>
                        <a:lnTo>
                          <a:pt x="326" y="3"/>
                        </a:lnTo>
                        <a:lnTo>
                          <a:pt x="338" y="3"/>
                        </a:lnTo>
                        <a:lnTo>
                          <a:pt x="349" y="3"/>
                        </a:lnTo>
                        <a:lnTo>
                          <a:pt x="360" y="5"/>
                        </a:lnTo>
                        <a:lnTo>
                          <a:pt x="371" y="9"/>
                        </a:lnTo>
                        <a:lnTo>
                          <a:pt x="384" y="15"/>
                        </a:lnTo>
                        <a:lnTo>
                          <a:pt x="395" y="21"/>
                        </a:lnTo>
                        <a:lnTo>
                          <a:pt x="406" y="27"/>
                        </a:lnTo>
                        <a:lnTo>
                          <a:pt x="417" y="31"/>
                        </a:lnTo>
                        <a:lnTo>
                          <a:pt x="422" y="33"/>
                        </a:lnTo>
                        <a:lnTo>
                          <a:pt x="427" y="34"/>
                        </a:lnTo>
                        <a:lnTo>
                          <a:pt x="432" y="35"/>
                        </a:lnTo>
                        <a:lnTo>
                          <a:pt x="437" y="35"/>
                        </a:lnTo>
                        <a:lnTo>
                          <a:pt x="465" y="29"/>
                        </a:lnTo>
                        <a:lnTo>
                          <a:pt x="488" y="23"/>
                        </a:lnTo>
                        <a:lnTo>
                          <a:pt x="509" y="16"/>
                        </a:lnTo>
                        <a:lnTo>
                          <a:pt x="530" y="9"/>
                        </a:lnTo>
                        <a:lnTo>
                          <a:pt x="547" y="4"/>
                        </a:lnTo>
                        <a:lnTo>
                          <a:pt x="564" y="1"/>
                        </a:lnTo>
                        <a:lnTo>
                          <a:pt x="572" y="0"/>
                        </a:lnTo>
                        <a:lnTo>
                          <a:pt x="580" y="0"/>
                        </a:lnTo>
                        <a:lnTo>
                          <a:pt x="589" y="1"/>
                        </a:lnTo>
                        <a:lnTo>
                          <a:pt x="598" y="3"/>
                        </a:lnTo>
                        <a:lnTo>
                          <a:pt x="606" y="6"/>
                        </a:lnTo>
                        <a:lnTo>
                          <a:pt x="613" y="11"/>
                        </a:lnTo>
                        <a:lnTo>
                          <a:pt x="620" y="18"/>
                        </a:lnTo>
                        <a:lnTo>
                          <a:pt x="626" y="26"/>
                        </a:lnTo>
                        <a:lnTo>
                          <a:pt x="632" y="34"/>
                        </a:lnTo>
                        <a:lnTo>
                          <a:pt x="637" y="44"/>
                        </a:lnTo>
                        <a:lnTo>
                          <a:pt x="642" y="55"/>
                        </a:lnTo>
                        <a:lnTo>
                          <a:pt x="646" y="67"/>
                        </a:lnTo>
                        <a:lnTo>
                          <a:pt x="653" y="95"/>
                        </a:lnTo>
                        <a:lnTo>
                          <a:pt x="660" y="124"/>
                        </a:lnTo>
                        <a:lnTo>
                          <a:pt x="665" y="156"/>
                        </a:lnTo>
                        <a:lnTo>
                          <a:pt x="672" y="188"/>
                        </a:lnTo>
                        <a:lnTo>
                          <a:pt x="677" y="221"/>
                        </a:lnTo>
                        <a:lnTo>
                          <a:pt x="683" y="254"/>
                        </a:lnTo>
                        <a:lnTo>
                          <a:pt x="689" y="285"/>
                        </a:lnTo>
                        <a:lnTo>
                          <a:pt x="697" y="315"/>
                        </a:lnTo>
                        <a:lnTo>
                          <a:pt x="701" y="328"/>
                        </a:lnTo>
                        <a:lnTo>
                          <a:pt x="706" y="341"/>
                        </a:lnTo>
                        <a:lnTo>
                          <a:pt x="711" y="352"/>
                        </a:lnTo>
                        <a:lnTo>
                          <a:pt x="717" y="364"/>
                        </a:lnTo>
                        <a:lnTo>
                          <a:pt x="723" y="373"/>
                        </a:lnTo>
                        <a:lnTo>
                          <a:pt x="730" y="382"/>
                        </a:lnTo>
                        <a:lnTo>
                          <a:pt x="737" y="389"/>
                        </a:lnTo>
                        <a:lnTo>
                          <a:pt x="747" y="394"/>
                        </a:lnTo>
                        <a:lnTo>
                          <a:pt x="733" y="390"/>
                        </a:lnTo>
                        <a:lnTo>
                          <a:pt x="722" y="383"/>
                        </a:lnTo>
                        <a:lnTo>
                          <a:pt x="712" y="376"/>
                        </a:lnTo>
                        <a:lnTo>
                          <a:pt x="702" y="368"/>
                        </a:lnTo>
                        <a:lnTo>
                          <a:pt x="694" y="358"/>
                        </a:lnTo>
                        <a:lnTo>
                          <a:pt x="687" y="348"/>
                        </a:lnTo>
                        <a:lnTo>
                          <a:pt x="680" y="337"/>
                        </a:lnTo>
                        <a:lnTo>
                          <a:pt x="674" y="325"/>
                        </a:lnTo>
                        <a:lnTo>
                          <a:pt x="668" y="313"/>
                        </a:lnTo>
                        <a:lnTo>
                          <a:pt x="663" y="300"/>
                        </a:lnTo>
                        <a:lnTo>
                          <a:pt x="659" y="286"/>
                        </a:lnTo>
                        <a:lnTo>
                          <a:pt x="655" y="273"/>
                        </a:lnTo>
                        <a:lnTo>
                          <a:pt x="649" y="245"/>
                        </a:lnTo>
                        <a:lnTo>
                          <a:pt x="644" y="216"/>
                        </a:lnTo>
                        <a:lnTo>
                          <a:pt x="640" y="189"/>
                        </a:lnTo>
                        <a:lnTo>
                          <a:pt x="636" y="162"/>
                        </a:lnTo>
                        <a:lnTo>
                          <a:pt x="631" y="137"/>
                        </a:lnTo>
                        <a:lnTo>
                          <a:pt x="625" y="115"/>
                        </a:lnTo>
                        <a:lnTo>
                          <a:pt x="622" y="106"/>
                        </a:lnTo>
                        <a:lnTo>
                          <a:pt x="618" y="97"/>
                        </a:lnTo>
                        <a:lnTo>
                          <a:pt x="613" y="89"/>
                        </a:lnTo>
                        <a:lnTo>
                          <a:pt x="608" y="82"/>
                        </a:lnTo>
                        <a:lnTo>
                          <a:pt x="603" y="76"/>
                        </a:lnTo>
                        <a:lnTo>
                          <a:pt x="595" y="72"/>
                        </a:lnTo>
                        <a:lnTo>
                          <a:pt x="588" y="70"/>
                        </a:lnTo>
                        <a:lnTo>
                          <a:pt x="580" y="68"/>
                        </a:lnTo>
                        <a:lnTo>
                          <a:pt x="573" y="68"/>
                        </a:lnTo>
                        <a:lnTo>
                          <a:pt x="566" y="69"/>
                        </a:lnTo>
                        <a:lnTo>
                          <a:pt x="560" y="71"/>
                        </a:lnTo>
                        <a:lnTo>
                          <a:pt x="553" y="73"/>
                        </a:lnTo>
                        <a:lnTo>
                          <a:pt x="540" y="79"/>
                        </a:lnTo>
                        <a:lnTo>
                          <a:pt x="527" y="88"/>
                        </a:lnTo>
                        <a:lnTo>
                          <a:pt x="512" y="97"/>
                        </a:lnTo>
                        <a:lnTo>
                          <a:pt x="497" y="106"/>
                        </a:lnTo>
                        <a:lnTo>
                          <a:pt x="489" y="110"/>
                        </a:lnTo>
                        <a:lnTo>
                          <a:pt x="480" y="114"/>
                        </a:lnTo>
                        <a:lnTo>
                          <a:pt x="471" y="118"/>
                        </a:lnTo>
                        <a:lnTo>
                          <a:pt x="461" y="121"/>
                        </a:lnTo>
                        <a:lnTo>
                          <a:pt x="450" y="124"/>
                        </a:lnTo>
                        <a:lnTo>
                          <a:pt x="440" y="125"/>
                        </a:lnTo>
                        <a:lnTo>
                          <a:pt x="429" y="126"/>
                        </a:lnTo>
                        <a:lnTo>
                          <a:pt x="418" y="126"/>
                        </a:lnTo>
                        <a:lnTo>
                          <a:pt x="394" y="126"/>
                        </a:lnTo>
                        <a:lnTo>
                          <a:pt x="369" y="124"/>
                        </a:lnTo>
                        <a:lnTo>
                          <a:pt x="345" y="123"/>
                        </a:lnTo>
                        <a:lnTo>
                          <a:pt x="323" y="124"/>
                        </a:lnTo>
                        <a:lnTo>
                          <a:pt x="312" y="125"/>
                        </a:lnTo>
                        <a:lnTo>
                          <a:pt x="301" y="128"/>
                        </a:lnTo>
                        <a:lnTo>
                          <a:pt x="292" y="131"/>
                        </a:lnTo>
                        <a:lnTo>
                          <a:pt x="284" y="135"/>
                        </a:lnTo>
                        <a:lnTo>
                          <a:pt x="274" y="142"/>
                        </a:lnTo>
                        <a:lnTo>
                          <a:pt x="265" y="150"/>
                        </a:lnTo>
                        <a:lnTo>
                          <a:pt x="257" y="159"/>
                        </a:lnTo>
                        <a:lnTo>
                          <a:pt x="249" y="167"/>
                        </a:lnTo>
                        <a:lnTo>
                          <a:pt x="242" y="177"/>
                        </a:lnTo>
                        <a:lnTo>
                          <a:pt x="236" y="186"/>
                        </a:lnTo>
                        <a:lnTo>
                          <a:pt x="229" y="196"/>
                        </a:lnTo>
                        <a:lnTo>
                          <a:pt x="224" y="206"/>
                        </a:lnTo>
                        <a:lnTo>
                          <a:pt x="214" y="228"/>
                        </a:lnTo>
                        <a:lnTo>
                          <a:pt x="204" y="248"/>
                        </a:lnTo>
                        <a:lnTo>
                          <a:pt x="194" y="269"/>
                        </a:lnTo>
                        <a:lnTo>
                          <a:pt x="182" y="288"/>
                        </a:lnTo>
                        <a:lnTo>
                          <a:pt x="178" y="296"/>
                        </a:lnTo>
                        <a:lnTo>
                          <a:pt x="171" y="302"/>
                        </a:lnTo>
                        <a:lnTo>
                          <a:pt x="164" y="308"/>
                        </a:lnTo>
                        <a:lnTo>
                          <a:pt x="154" y="313"/>
                        </a:lnTo>
                        <a:lnTo>
                          <a:pt x="133" y="321"/>
                        </a:lnTo>
                        <a:lnTo>
                          <a:pt x="110" y="329"/>
                        </a:lnTo>
                        <a:lnTo>
                          <a:pt x="84" y="337"/>
                        </a:lnTo>
                        <a:lnTo>
                          <a:pt x="59" y="347"/>
                        </a:lnTo>
                        <a:lnTo>
                          <a:pt x="48" y="352"/>
                        </a:lnTo>
                        <a:lnTo>
                          <a:pt x="36" y="359"/>
                        </a:lnTo>
                        <a:lnTo>
                          <a:pt x="26" y="367"/>
                        </a:lnTo>
                        <a:lnTo>
                          <a:pt x="16" y="376"/>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7" name="Freeform 1375"/>
                  <p:cNvSpPr>
                    <a:spLocks/>
                  </p:cNvSpPr>
                  <p:nvPr/>
                </p:nvSpPr>
                <p:spPr bwMode="auto">
                  <a:xfrm>
                    <a:off x="1677" y="2600"/>
                    <a:ext cx="63" cy="38"/>
                  </a:xfrm>
                  <a:custGeom>
                    <a:avLst/>
                    <a:gdLst>
                      <a:gd name="T0" fmla="*/ 0 w 821"/>
                      <a:gd name="T1" fmla="*/ 0 h 495"/>
                      <a:gd name="T2" fmla="*/ 0 w 821"/>
                      <a:gd name="T3" fmla="*/ 0 h 495"/>
                      <a:gd name="T4" fmla="*/ 0 w 821"/>
                      <a:gd name="T5" fmla="*/ 0 h 495"/>
                      <a:gd name="T6" fmla="*/ 0 w 821"/>
                      <a:gd name="T7" fmla="*/ 0 h 495"/>
                      <a:gd name="T8" fmla="*/ 0 w 821"/>
                      <a:gd name="T9" fmla="*/ 0 h 495"/>
                      <a:gd name="T10" fmla="*/ 0 w 821"/>
                      <a:gd name="T11" fmla="*/ 0 h 495"/>
                      <a:gd name="T12" fmla="*/ 0 w 821"/>
                      <a:gd name="T13" fmla="*/ 0 h 495"/>
                      <a:gd name="T14" fmla="*/ 0 w 821"/>
                      <a:gd name="T15" fmla="*/ 0 h 495"/>
                      <a:gd name="T16" fmla="*/ 0 w 821"/>
                      <a:gd name="T17" fmla="*/ 0 h 495"/>
                      <a:gd name="T18" fmla="*/ 0 w 821"/>
                      <a:gd name="T19" fmla="*/ 0 h 495"/>
                      <a:gd name="T20" fmla="*/ 0 w 821"/>
                      <a:gd name="T21" fmla="*/ 0 h 495"/>
                      <a:gd name="T22" fmla="*/ 0 w 821"/>
                      <a:gd name="T23" fmla="*/ 0 h 495"/>
                      <a:gd name="T24" fmla="*/ 0 w 821"/>
                      <a:gd name="T25" fmla="*/ 0 h 495"/>
                      <a:gd name="T26" fmla="*/ 0 w 821"/>
                      <a:gd name="T27" fmla="*/ 0 h 495"/>
                      <a:gd name="T28" fmla="*/ 0 w 821"/>
                      <a:gd name="T29" fmla="*/ 0 h 495"/>
                      <a:gd name="T30" fmla="*/ 0 w 821"/>
                      <a:gd name="T31" fmla="*/ 0 h 495"/>
                      <a:gd name="T32" fmla="*/ 0 w 821"/>
                      <a:gd name="T33" fmla="*/ 0 h 495"/>
                      <a:gd name="T34" fmla="*/ 0 w 821"/>
                      <a:gd name="T35" fmla="*/ 0 h 495"/>
                      <a:gd name="T36" fmla="*/ 0 w 821"/>
                      <a:gd name="T37" fmla="*/ 0 h 495"/>
                      <a:gd name="T38" fmla="*/ 0 w 821"/>
                      <a:gd name="T39" fmla="*/ 0 h 495"/>
                      <a:gd name="T40" fmla="*/ 0 w 821"/>
                      <a:gd name="T41" fmla="*/ 0 h 495"/>
                      <a:gd name="T42" fmla="*/ 0 w 821"/>
                      <a:gd name="T43" fmla="*/ 0 h 495"/>
                      <a:gd name="T44" fmla="*/ 0 w 821"/>
                      <a:gd name="T45" fmla="*/ 0 h 495"/>
                      <a:gd name="T46" fmla="*/ 0 w 821"/>
                      <a:gd name="T47" fmla="*/ 0 h 495"/>
                      <a:gd name="T48" fmla="*/ 0 w 821"/>
                      <a:gd name="T49" fmla="*/ 0 h 495"/>
                      <a:gd name="T50" fmla="*/ 0 w 821"/>
                      <a:gd name="T51" fmla="*/ 0 h 495"/>
                      <a:gd name="T52" fmla="*/ 0 w 821"/>
                      <a:gd name="T53" fmla="*/ 0 h 495"/>
                      <a:gd name="T54" fmla="*/ 0 w 821"/>
                      <a:gd name="T55" fmla="*/ 0 h 495"/>
                      <a:gd name="T56" fmla="*/ 0 w 821"/>
                      <a:gd name="T57" fmla="*/ 0 h 495"/>
                      <a:gd name="T58" fmla="*/ 0 w 821"/>
                      <a:gd name="T59" fmla="*/ 0 h 495"/>
                      <a:gd name="T60" fmla="*/ 0 w 821"/>
                      <a:gd name="T61" fmla="*/ 0 h 495"/>
                      <a:gd name="T62" fmla="*/ 0 w 821"/>
                      <a:gd name="T63" fmla="*/ 0 h 495"/>
                      <a:gd name="T64" fmla="*/ 0 w 821"/>
                      <a:gd name="T65" fmla="*/ 0 h 495"/>
                      <a:gd name="T66" fmla="*/ 0 w 821"/>
                      <a:gd name="T67" fmla="*/ 0 h 495"/>
                      <a:gd name="T68" fmla="*/ 0 w 821"/>
                      <a:gd name="T69" fmla="*/ 0 h 495"/>
                      <a:gd name="T70" fmla="*/ 0 w 821"/>
                      <a:gd name="T71" fmla="*/ 0 h 495"/>
                      <a:gd name="T72" fmla="*/ 0 w 821"/>
                      <a:gd name="T73" fmla="*/ 0 h 495"/>
                      <a:gd name="T74" fmla="*/ 0 w 821"/>
                      <a:gd name="T75" fmla="*/ 0 h 495"/>
                      <a:gd name="T76" fmla="*/ 0 w 821"/>
                      <a:gd name="T77" fmla="*/ 0 h 495"/>
                      <a:gd name="T78" fmla="*/ 0 w 821"/>
                      <a:gd name="T79" fmla="*/ 0 h 495"/>
                      <a:gd name="T80" fmla="*/ 0 w 821"/>
                      <a:gd name="T81" fmla="*/ 0 h 495"/>
                      <a:gd name="T82" fmla="*/ 0 w 821"/>
                      <a:gd name="T83" fmla="*/ 0 h 495"/>
                      <a:gd name="T84" fmla="*/ 0 w 821"/>
                      <a:gd name="T85" fmla="*/ 0 h 495"/>
                      <a:gd name="T86" fmla="*/ 0 w 821"/>
                      <a:gd name="T87" fmla="*/ 0 h 495"/>
                      <a:gd name="T88" fmla="*/ 0 w 821"/>
                      <a:gd name="T89" fmla="*/ 0 h 495"/>
                      <a:gd name="T90" fmla="*/ 0 w 821"/>
                      <a:gd name="T91" fmla="*/ 0 h 495"/>
                      <a:gd name="T92" fmla="*/ 0 w 821"/>
                      <a:gd name="T93" fmla="*/ 0 h 495"/>
                      <a:gd name="T94" fmla="*/ 0 w 821"/>
                      <a:gd name="T95" fmla="*/ 0 h 495"/>
                      <a:gd name="T96" fmla="*/ 0 w 821"/>
                      <a:gd name="T97" fmla="*/ 0 h 495"/>
                      <a:gd name="T98" fmla="*/ 0 w 821"/>
                      <a:gd name="T99" fmla="*/ 0 h 495"/>
                      <a:gd name="T100" fmla="*/ 0 w 821"/>
                      <a:gd name="T101" fmla="*/ 0 h 495"/>
                      <a:gd name="T102" fmla="*/ 0 w 821"/>
                      <a:gd name="T103" fmla="*/ 0 h 495"/>
                      <a:gd name="T104" fmla="*/ 0 w 821"/>
                      <a:gd name="T105" fmla="*/ 0 h 495"/>
                      <a:gd name="T106" fmla="*/ 0 w 821"/>
                      <a:gd name="T107" fmla="*/ 0 h 4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1"/>
                      <a:gd name="T163" fmla="*/ 0 h 495"/>
                      <a:gd name="T164" fmla="*/ 821 w 821"/>
                      <a:gd name="T165" fmla="*/ 495 h 4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1" h="495">
                        <a:moveTo>
                          <a:pt x="0" y="395"/>
                        </a:moveTo>
                        <a:lnTo>
                          <a:pt x="4" y="379"/>
                        </a:lnTo>
                        <a:lnTo>
                          <a:pt x="10" y="360"/>
                        </a:lnTo>
                        <a:lnTo>
                          <a:pt x="18" y="340"/>
                        </a:lnTo>
                        <a:lnTo>
                          <a:pt x="27" y="317"/>
                        </a:lnTo>
                        <a:lnTo>
                          <a:pt x="48" y="267"/>
                        </a:lnTo>
                        <a:lnTo>
                          <a:pt x="72" y="214"/>
                        </a:lnTo>
                        <a:lnTo>
                          <a:pt x="97" y="163"/>
                        </a:lnTo>
                        <a:lnTo>
                          <a:pt x="121" y="115"/>
                        </a:lnTo>
                        <a:lnTo>
                          <a:pt x="141" y="75"/>
                        </a:lnTo>
                        <a:lnTo>
                          <a:pt x="157" y="46"/>
                        </a:lnTo>
                        <a:lnTo>
                          <a:pt x="162" y="39"/>
                        </a:lnTo>
                        <a:lnTo>
                          <a:pt x="167" y="34"/>
                        </a:lnTo>
                        <a:lnTo>
                          <a:pt x="172" y="31"/>
                        </a:lnTo>
                        <a:lnTo>
                          <a:pt x="178" y="28"/>
                        </a:lnTo>
                        <a:lnTo>
                          <a:pt x="184" y="27"/>
                        </a:lnTo>
                        <a:lnTo>
                          <a:pt x="191" y="27"/>
                        </a:lnTo>
                        <a:lnTo>
                          <a:pt x="198" y="27"/>
                        </a:lnTo>
                        <a:lnTo>
                          <a:pt x="205" y="28"/>
                        </a:lnTo>
                        <a:lnTo>
                          <a:pt x="220" y="30"/>
                        </a:lnTo>
                        <a:lnTo>
                          <a:pt x="236" y="31"/>
                        </a:lnTo>
                        <a:lnTo>
                          <a:pt x="243" y="31"/>
                        </a:lnTo>
                        <a:lnTo>
                          <a:pt x="250" y="30"/>
                        </a:lnTo>
                        <a:lnTo>
                          <a:pt x="257" y="29"/>
                        </a:lnTo>
                        <a:lnTo>
                          <a:pt x="264" y="26"/>
                        </a:lnTo>
                        <a:lnTo>
                          <a:pt x="269" y="22"/>
                        </a:lnTo>
                        <a:lnTo>
                          <a:pt x="276" y="17"/>
                        </a:lnTo>
                        <a:lnTo>
                          <a:pt x="285" y="14"/>
                        </a:lnTo>
                        <a:lnTo>
                          <a:pt x="296" y="11"/>
                        </a:lnTo>
                        <a:lnTo>
                          <a:pt x="321" y="6"/>
                        </a:lnTo>
                        <a:lnTo>
                          <a:pt x="349" y="2"/>
                        </a:lnTo>
                        <a:lnTo>
                          <a:pt x="377" y="0"/>
                        </a:lnTo>
                        <a:lnTo>
                          <a:pt x="403" y="0"/>
                        </a:lnTo>
                        <a:lnTo>
                          <a:pt x="424" y="0"/>
                        </a:lnTo>
                        <a:lnTo>
                          <a:pt x="439" y="2"/>
                        </a:lnTo>
                        <a:lnTo>
                          <a:pt x="446" y="4"/>
                        </a:lnTo>
                        <a:lnTo>
                          <a:pt x="454" y="7"/>
                        </a:lnTo>
                        <a:lnTo>
                          <a:pt x="462" y="11"/>
                        </a:lnTo>
                        <a:lnTo>
                          <a:pt x="470" y="15"/>
                        </a:lnTo>
                        <a:lnTo>
                          <a:pt x="487" y="28"/>
                        </a:lnTo>
                        <a:lnTo>
                          <a:pt x="504" y="42"/>
                        </a:lnTo>
                        <a:lnTo>
                          <a:pt x="521" y="57"/>
                        </a:lnTo>
                        <a:lnTo>
                          <a:pt x="537" y="72"/>
                        </a:lnTo>
                        <a:lnTo>
                          <a:pt x="550" y="88"/>
                        </a:lnTo>
                        <a:lnTo>
                          <a:pt x="562" y="103"/>
                        </a:lnTo>
                        <a:lnTo>
                          <a:pt x="583" y="121"/>
                        </a:lnTo>
                        <a:lnTo>
                          <a:pt x="605" y="136"/>
                        </a:lnTo>
                        <a:lnTo>
                          <a:pt x="624" y="149"/>
                        </a:lnTo>
                        <a:lnTo>
                          <a:pt x="643" y="162"/>
                        </a:lnTo>
                        <a:lnTo>
                          <a:pt x="660" y="173"/>
                        </a:lnTo>
                        <a:lnTo>
                          <a:pt x="677" y="185"/>
                        </a:lnTo>
                        <a:lnTo>
                          <a:pt x="684" y="191"/>
                        </a:lnTo>
                        <a:lnTo>
                          <a:pt x="691" y="198"/>
                        </a:lnTo>
                        <a:lnTo>
                          <a:pt x="698" y="205"/>
                        </a:lnTo>
                        <a:lnTo>
                          <a:pt x="704" y="213"/>
                        </a:lnTo>
                        <a:lnTo>
                          <a:pt x="715" y="228"/>
                        </a:lnTo>
                        <a:lnTo>
                          <a:pt x="725" y="245"/>
                        </a:lnTo>
                        <a:lnTo>
                          <a:pt x="735" y="262"/>
                        </a:lnTo>
                        <a:lnTo>
                          <a:pt x="744" y="278"/>
                        </a:lnTo>
                        <a:lnTo>
                          <a:pt x="752" y="295"/>
                        </a:lnTo>
                        <a:lnTo>
                          <a:pt x="760" y="314"/>
                        </a:lnTo>
                        <a:lnTo>
                          <a:pt x="767" y="331"/>
                        </a:lnTo>
                        <a:lnTo>
                          <a:pt x="773" y="349"/>
                        </a:lnTo>
                        <a:lnTo>
                          <a:pt x="786" y="386"/>
                        </a:lnTo>
                        <a:lnTo>
                          <a:pt x="797" y="423"/>
                        </a:lnTo>
                        <a:lnTo>
                          <a:pt x="808" y="460"/>
                        </a:lnTo>
                        <a:lnTo>
                          <a:pt x="821" y="495"/>
                        </a:lnTo>
                        <a:lnTo>
                          <a:pt x="800" y="468"/>
                        </a:lnTo>
                        <a:lnTo>
                          <a:pt x="779" y="443"/>
                        </a:lnTo>
                        <a:lnTo>
                          <a:pt x="758" y="419"/>
                        </a:lnTo>
                        <a:lnTo>
                          <a:pt x="735" y="397"/>
                        </a:lnTo>
                        <a:lnTo>
                          <a:pt x="712" y="375"/>
                        </a:lnTo>
                        <a:lnTo>
                          <a:pt x="690" y="353"/>
                        </a:lnTo>
                        <a:lnTo>
                          <a:pt x="667" y="332"/>
                        </a:lnTo>
                        <a:lnTo>
                          <a:pt x="644" y="311"/>
                        </a:lnTo>
                        <a:lnTo>
                          <a:pt x="633" y="301"/>
                        </a:lnTo>
                        <a:lnTo>
                          <a:pt x="621" y="288"/>
                        </a:lnTo>
                        <a:lnTo>
                          <a:pt x="609" y="275"/>
                        </a:lnTo>
                        <a:lnTo>
                          <a:pt x="596" y="263"/>
                        </a:lnTo>
                        <a:lnTo>
                          <a:pt x="582" y="250"/>
                        </a:lnTo>
                        <a:lnTo>
                          <a:pt x="569" y="239"/>
                        </a:lnTo>
                        <a:lnTo>
                          <a:pt x="557" y="227"/>
                        </a:lnTo>
                        <a:lnTo>
                          <a:pt x="546" y="219"/>
                        </a:lnTo>
                        <a:lnTo>
                          <a:pt x="531" y="207"/>
                        </a:lnTo>
                        <a:lnTo>
                          <a:pt x="514" y="195"/>
                        </a:lnTo>
                        <a:lnTo>
                          <a:pt x="497" y="183"/>
                        </a:lnTo>
                        <a:lnTo>
                          <a:pt x="481" y="172"/>
                        </a:lnTo>
                        <a:lnTo>
                          <a:pt x="463" y="160"/>
                        </a:lnTo>
                        <a:lnTo>
                          <a:pt x="445" y="151"/>
                        </a:lnTo>
                        <a:lnTo>
                          <a:pt x="437" y="147"/>
                        </a:lnTo>
                        <a:lnTo>
                          <a:pt x="428" y="143"/>
                        </a:lnTo>
                        <a:lnTo>
                          <a:pt x="420" y="140"/>
                        </a:lnTo>
                        <a:lnTo>
                          <a:pt x="411" y="138"/>
                        </a:lnTo>
                        <a:lnTo>
                          <a:pt x="390" y="133"/>
                        </a:lnTo>
                        <a:lnTo>
                          <a:pt x="371" y="127"/>
                        </a:lnTo>
                        <a:lnTo>
                          <a:pt x="353" y="120"/>
                        </a:lnTo>
                        <a:lnTo>
                          <a:pt x="337" y="112"/>
                        </a:lnTo>
                        <a:lnTo>
                          <a:pt x="320" y="104"/>
                        </a:lnTo>
                        <a:lnTo>
                          <a:pt x="302" y="95"/>
                        </a:lnTo>
                        <a:lnTo>
                          <a:pt x="284" y="86"/>
                        </a:lnTo>
                        <a:lnTo>
                          <a:pt x="263" y="78"/>
                        </a:lnTo>
                        <a:lnTo>
                          <a:pt x="235" y="115"/>
                        </a:lnTo>
                        <a:lnTo>
                          <a:pt x="199" y="158"/>
                        </a:lnTo>
                        <a:lnTo>
                          <a:pt x="161" y="206"/>
                        </a:lnTo>
                        <a:lnTo>
                          <a:pt x="121" y="254"/>
                        </a:lnTo>
                        <a:lnTo>
                          <a:pt x="82" y="299"/>
                        </a:lnTo>
                        <a:lnTo>
                          <a:pt x="48" y="340"/>
                        </a:lnTo>
                        <a:lnTo>
                          <a:pt x="20" y="373"/>
                        </a:lnTo>
                        <a:lnTo>
                          <a:pt x="0" y="39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8" name="Freeform 1376"/>
                  <p:cNvSpPr>
                    <a:spLocks/>
                  </p:cNvSpPr>
                  <p:nvPr/>
                </p:nvSpPr>
                <p:spPr bwMode="auto">
                  <a:xfrm>
                    <a:off x="1738" y="2445"/>
                    <a:ext cx="36" cy="27"/>
                  </a:xfrm>
                  <a:custGeom>
                    <a:avLst/>
                    <a:gdLst>
                      <a:gd name="T0" fmla="*/ 0 w 459"/>
                      <a:gd name="T1" fmla="*/ 0 h 347"/>
                      <a:gd name="T2" fmla="*/ 0 w 459"/>
                      <a:gd name="T3" fmla="*/ 0 h 347"/>
                      <a:gd name="T4" fmla="*/ 0 w 459"/>
                      <a:gd name="T5" fmla="*/ 0 h 347"/>
                      <a:gd name="T6" fmla="*/ 0 w 459"/>
                      <a:gd name="T7" fmla="*/ 0 h 347"/>
                      <a:gd name="T8" fmla="*/ 0 w 459"/>
                      <a:gd name="T9" fmla="*/ 0 h 347"/>
                      <a:gd name="T10" fmla="*/ 0 w 459"/>
                      <a:gd name="T11" fmla="*/ 0 h 347"/>
                      <a:gd name="T12" fmla="*/ 0 w 459"/>
                      <a:gd name="T13" fmla="*/ 0 h 347"/>
                      <a:gd name="T14" fmla="*/ 0 w 459"/>
                      <a:gd name="T15" fmla="*/ 0 h 347"/>
                      <a:gd name="T16" fmla="*/ 0 w 459"/>
                      <a:gd name="T17" fmla="*/ 0 h 347"/>
                      <a:gd name="T18" fmla="*/ 0 w 459"/>
                      <a:gd name="T19" fmla="*/ 0 h 347"/>
                      <a:gd name="T20" fmla="*/ 0 w 459"/>
                      <a:gd name="T21" fmla="*/ 0 h 347"/>
                      <a:gd name="T22" fmla="*/ 0 w 459"/>
                      <a:gd name="T23" fmla="*/ 0 h 347"/>
                      <a:gd name="T24" fmla="*/ 0 w 459"/>
                      <a:gd name="T25" fmla="*/ 0 h 347"/>
                      <a:gd name="T26" fmla="*/ 0 w 459"/>
                      <a:gd name="T27" fmla="*/ 0 h 347"/>
                      <a:gd name="T28" fmla="*/ 0 w 459"/>
                      <a:gd name="T29" fmla="*/ 0 h 347"/>
                      <a:gd name="T30" fmla="*/ 0 w 459"/>
                      <a:gd name="T31" fmla="*/ 0 h 347"/>
                      <a:gd name="T32" fmla="*/ 0 w 459"/>
                      <a:gd name="T33" fmla="*/ 0 h 347"/>
                      <a:gd name="T34" fmla="*/ 0 w 459"/>
                      <a:gd name="T35" fmla="*/ 0 h 347"/>
                      <a:gd name="T36" fmla="*/ 0 w 459"/>
                      <a:gd name="T37" fmla="*/ 0 h 347"/>
                      <a:gd name="T38" fmla="*/ 0 w 459"/>
                      <a:gd name="T39" fmla="*/ 0 h 347"/>
                      <a:gd name="T40" fmla="*/ 0 w 459"/>
                      <a:gd name="T41" fmla="*/ 0 h 347"/>
                      <a:gd name="T42" fmla="*/ 0 w 459"/>
                      <a:gd name="T43" fmla="*/ 0 h 347"/>
                      <a:gd name="T44" fmla="*/ 0 w 459"/>
                      <a:gd name="T45" fmla="*/ 0 h 347"/>
                      <a:gd name="T46" fmla="*/ 0 w 459"/>
                      <a:gd name="T47" fmla="*/ 0 h 347"/>
                      <a:gd name="T48" fmla="*/ 0 w 459"/>
                      <a:gd name="T49" fmla="*/ 0 h 347"/>
                      <a:gd name="T50" fmla="*/ 0 w 459"/>
                      <a:gd name="T51" fmla="*/ 0 h 347"/>
                      <a:gd name="T52" fmla="*/ 0 w 459"/>
                      <a:gd name="T53" fmla="*/ 0 h 347"/>
                      <a:gd name="T54" fmla="*/ 0 w 459"/>
                      <a:gd name="T55" fmla="*/ 0 h 347"/>
                      <a:gd name="T56" fmla="*/ 0 w 459"/>
                      <a:gd name="T57" fmla="*/ 0 h 347"/>
                      <a:gd name="T58" fmla="*/ 0 w 459"/>
                      <a:gd name="T59" fmla="*/ 0 h 347"/>
                      <a:gd name="T60" fmla="*/ 0 w 459"/>
                      <a:gd name="T61" fmla="*/ 0 h 347"/>
                      <a:gd name="T62" fmla="*/ 0 w 459"/>
                      <a:gd name="T63" fmla="*/ 0 h 347"/>
                      <a:gd name="T64" fmla="*/ 0 w 459"/>
                      <a:gd name="T65" fmla="*/ 0 h 347"/>
                      <a:gd name="T66" fmla="*/ 0 w 459"/>
                      <a:gd name="T67" fmla="*/ 0 h 347"/>
                      <a:gd name="T68" fmla="*/ 0 w 459"/>
                      <a:gd name="T69" fmla="*/ 0 h 347"/>
                      <a:gd name="T70" fmla="*/ 0 w 459"/>
                      <a:gd name="T71" fmla="*/ 0 h 347"/>
                      <a:gd name="T72" fmla="*/ 0 w 459"/>
                      <a:gd name="T73" fmla="*/ 0 h 347"/>
                      <a:gd name="T74" fmla="*/ 0 w 459"/>
                      <a:gd name="T75" fmla="*/ 0 h 347"/>
                      <a:gd name="T76" fmla="*/ 0 w 459"/>
                      <a:gd name="T77" fmla="*/ 0 h 347"/>
                      <a:gd name="T78" fmla="*/ 0 w 459"/>
                      <a:gd name="T79" fmla="*/ 0 h 347"/>
                      <a:gd name="T80" fmla="*/ 0 w 459"/>
                      <a:gd name="T81" fmla="*/ 0 h 347"/>
                      <a:gd name="T82" fmla="*/ 0 w 459"/>
                      <a:gd name="T83" fmla="*/ 0 h 347"/>
                      <a:gd name="T84" fmla="*/ 0 w 459"/>
                      <a:gd name="T85" fmla="*/ 0 h 347"/>
                      <a:gd name="T86" fmla="*/ 0 w 459"/>
                      <a:gd name="T87" fmla="*/ 0 h 347"/>
                      <a:gd name="T88" fmla="*/ 0 w 459"/>
                      <a:gd name="T89" fmla="*/ 0 h 347"/>
                      <a:gd name="T90" fmla="*/ 0 w 459"/>
                      <a:gd name="T91" fmla="*/ 0 h 347"/>
                      <a:gd name="T92" fmla="*/ 0 w 459"/>
                      <a:gd name="T93" fmla="*/ 0 h 347"/>
                      <a:gd name="T94" fmla="*/ 0 w 459"/>
                      <a:gd name="T95" fmla="*/ 0 h 3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9"/>
                      <a:gd name="T145" fmla="*/ 0 h 347"/>
                      <a:gd name="T146" fmla="*/ 459 w 459"/>
                      <a:gd name="T147" fmla="*/ 347 h 3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9" h="347">
                        <a:moveTo>
                          <a:pt x="459" y="277"/>
                        </a:moveTo>
                        <a:lnTo>
                          <a:pt x="454" y="254"/>
                        </a:lnTo>
                        <a:lnTo>
                          <a:pt x="445" y="223"/>
                        </a:lnTo>
                        <a:lnTo>
                          <a:pt x="433" y="188"/>
                        </a:lnTo>
                        <a:lnTo>
                          <a:pt x="420" y="152"/>
                        </a:lnTo>
                        <a:lnTo>
                          <a:pt x="406" y="115"/>
                        </a:lnTo>
                        <a:lnTo>
                          <a:pt x="393" y="82"/>
                        </a:lnTo>
                        <a:lnTo>
                          <a:pt x="382" y="53"/>
                        </a:lnTo>
                        <a:lnTo>
                          <a:pt x="373" y="33"/>
                        </a:lnTo>
                        <a:lnTo>
                          <a:pt x="370" y="28"/>
                        </a:lnTo>
                        <a:lnTo>
                          <a:pt x="367" y="24"/>
                        </a:lnTo>
                        <a:lnTo>
                          <a:pt x="364" y="22"/>
                        </a:lnTo>
                        <a:lnTo>
                          <a:pt x="360" y="20"/>
                        </a:lnTo>
                        <a:lnTo>
                          <a:pt x="353" y="19"/>
                        </a:lnTo>
                        <a:lnTo>
                          <a:pt x="345" y="20"/>
                        </a:lnTo>
                        <a:lnTo>
                          <a:pt x="337" y="21"/>
                        </a:lnTo>
                        <a:lnTo>
                          <a:pt x="328" y="22"/>
                        </a:lnTo>
                        <a:lnTo>
                          <a:pt x="324" y="22"/>
                        </a:lnTo>
                        <a:lnTo>
                          <a:pt x="320" y="22"/>
                        </a:lnTo>
                        <a:lnTo>
                          <a:pt x="316" y="21"/>
                        </a:lnTo>
                        <a:lnTo>
                          <a:pt x="312" y="19"/>
                        </a:lnTo>
                        <a:lnTo>
                          <a:pt x="310" y="16"/>
                        </a:lnTo>
                        <a:lnTo>
                          <a:pt x="306" y="13"/>
                        </a:lnTo>
                        <a:lnTo>
                          <a:pt x="301" y="10"/>
                        </a:lnTo>
                        <a:lnTo>
                          <a:pt x="294" y="8"/>
                        </a:lnTo>
                        <a:lnTo>
                          <a:pt x="280" y="4"/>
                        </a:lnTo>
                        <a:lnTo>
                          <a:pt x="264" y="2"/>
                        </a:lnTo>
                        <a:lnTo>
                          <a:pt x="249" y="0"/>
                        </a:lnTo>
                        <a:lnTo>
                          <a:pt x="234" y="0"/>
                        </a:lnTo>
                        <a:lnTo>
                          <a:pt x="222" y="0"/>
                        </a:lnTo>
                        <a:lnTo>
                          <a:pt x="214" y="1"/>
                        </a:lnTo>
                        <a:lnTo>
                          <a:pt x="205" y="5"/>
                        </a:lnTo>
                        <a:lnTo>
                          <a:pt x="196" y="12"/>
                        </a:lnTo>
                        <a:lnTo>
                          <a:pt x="187" y="20"/>
                        </a:lnTo>
                        <a:lnTo>
                          <a:pt x="177" y="30"/>
                        </a:lnTo>
                        <a:lnTo>
                          <a:pt x="168" y="41"/>
                        </a:lnTo>
                        <a:lnTo>
                          <a:pt x="159" y="51"/>
                        </a:lnTo>
                        <a:lnTo>
                          <a:pt x="151" y="62"/>
                        </a:lnTo>
                        <a:lnTo>
                          <a:pt x="144" y="73"/>
                        </a:lnTo>
                        <a:lnTo>
                          <a:pt x="132" y="86"/>
                        </a:lnTo>
                        <a:lnTo>
                          <a:pt x="121" y="96"/>
                        </a:lnTo>
                        <a:lnTo>
                          <a:pt x="110" y="105"/>
                        </a:lnTo>
                        <a:lnTo>
                          <a:pt x="99" y="113"/>
                        </a:lnTo>
                        <a:lnTo>
                          <a:pt x="90" y="121"/>
                        </a:lnTo>
                        <a:lnTo>
                          <a:pt x="81" y="129"/>
                        </a:lnTo>
                        <a:lnTo>
                          <a:pt x="72" y="138"/>
                        </a:lnTo>
                        <a:lnTo>
                          <a:pt x="65" y="148"/>
                        </a:lnTo>
                        <a:lnTo>
                          <a:pt x="59" y="160"/>
                        </a:lnTo>
                        <a:lnTo>
                          <a:pt x="54" y="171"/>
                        </a:lnTo>
                        <a:lnTo>
                          <a:pt x="48" y="183"/>
                        </a:lnTo>
                        <a:lnTo>
                          <a:pt x="44" y="195"/>
                        </a:lnTo>
                        <a:lnTo>
                          <a:pt x="35" y="219"/>
                        </a:lnTo>
                        <a:lnTo>
                          <a:pt x="27" y="245"/>
                        </a:lnTo>
                        <a:lnTo>
                          <a:pt x="21" y="270"/>
                        </a:lnTo>
                        <a:lnTo>
                          <a:pt x="14" y="297"/>
                        </a:lnTo>
                        <a:lnTo>
                          <a:pt x="8" y="322"/>
                        </a:lnTo>
                        <a:lnTo>
                          <a:pt x="0" y="347"/>
                        </a:lnTo>
                        <a:lnTo>
                          <a:pt x="13" y="328"/>
                        </a:lnTo>
                        <a:lnTo>
                          <a:pt x="24" y="311"/>
                        </a:lnTo>
                        <a:lnTo>
                          <a:pt x="36" y="295"/>
                        </a:lnTo>
                        <a:lnTo>
                          <a:pt x="49" y="278"/>
                        </a:lnTo>
                        <a:lnTo>
                          <a:pt x="61" y="263"/>
                        </a:lnTo>
                        <a:lnTo>
                          <a:pt x="73" y="248"/>
                        </a:lnTo>
                        <a:lnTo>
                          <a:pt x="86" y="233"/>
                        </a:lnTo>
                        <a:lnTo>
                          <a:pt x="98" y="217"/>
                        </a:lnTo>
                        <a:lnTo>
                          <a:pt x="104" y="210"/>
                        </a:lnTo>
                        <a:lnTo>
                          <a:pt x="111" y="202"/>
                        </a:lnTo>
                        <a:lnTo>
                          <a:pt x="118" y="193"/>
                        </a:lnTo>
                        <a:lnTo>
                          <a:pt x="126" y="184"/>
                        </a:lnTo>
                        <a:lnTo>
                          <a:pt x="133" y="176"/>
                        </a:lnTo>
                        <a:lnTo>
                          <a:pt x="140" y="167"/>
                        </a:lnTo>
                        <a:lnTo>
                          <a:pt x="147" y="160"/>
                        </a:lnTo>
                        <a:lnTo>
                          <a:pt x="154" y="154"/>
                        </a:lnTo>
                        <a:lnTo>
                          <a:pt x="163" y="145"/>
                        </a:lnTo>
                        <a:lnTo>
                          <a:pt x="171" y="137"/>
                        </a:lnTo>
                        <a:lnTo>
                          <a:pt x="181" y="129"/>
                        </a:lnTo>
                        <a:lnTo>
                          <a:pt x="190" y="120"/>
                        </a:lnTo>
                        <a:lnTo>
                          <a:pt x="199" y="113"/>
                        </a:lnTo>
                        <a:lnTo>
                          <a:pt x="209" y="106"/>
                        </a:lnTo>
                        <a:lnTo>
                          <a:pt x="218" y="101"/>
                        </a:lnTo>
                        <a:lnTo>
                          <a:pt x="229" y="98"/>
                        </a:lnTo>
                        <a:lnTo>
                          <a:pt x="241" y="94"/>
                        </a:lnTo>
                        <a:lnTo>
                          <a:pt x="251" y="90"/>
                        </a:lnTo>
                        <a:lnTo>
                          <a:pt x="261" y="84"/>
                        </a:lnTo>
                        <a:lnTo>
                          <a:pt x="270" y="78"/>
                        </a:lnTo>
                        <a:lnTo>
                          <a:pt x="280" y="72"/>
                        </a:lnTo>
                        <a:lnTo>
                          <a:pt x="290" y="66"/>
                        </a:lnTo>
                        <a:lnTo>
                          <a:pt x="301" y="60"/>
                        </a:lnTo>
                        <a:lnTo>
                          <a:pt x="314" y="54"/>
                        </a:lnTo>
                        <a:lnTo>
                          <a:pt x="329" y="81"/>
                        </a:lnTo>
                        <a:lnTo>
                          <a:pt x="348" y="111"/>
                        </a:lnTo>
                        <a:lnTo>
                          <a:pt x="370" y="144"/>
                        </a:lnTo>
                        <a:lnTo>
                          <a:pt x="392" y="178"/>
                        </a:lnTo>
                        <a:lnTo>
                          <a:pt x="414" y="209"/>
                        </a:lnTo>
                        <a:lnTo>
                          <a:pt x="433" y="239"/>
                        </a:lnTo>
                        <a:lnTo>
                          <a:pt x="449" y="262"/>
                        </a:lnTo>
                        <a:lnTo>
                          <a:pt x="459" y="277"/>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59" name="Freeform 1377"/>
                  <p:cNvSpPr>
                    <a:spLocks/>
                  </p:cNvSpPr>
                  <p:nvPr/>
                </p:nvSpPr>
                <p:spPr bwMode="auto">
                  <a:xfrm>
                    <a:off x="1703" y="2670"/>
                    <a:ext cx="34" cy="55"/>
                  </a:xfrm>
                  <a:custGeom>
                    <a:avLst/>
                    <a:gdLst>
                      <a:gd name="T0" fmla="*/ 0 w 445"/>
                      <a:gd name="T1" fmla="*/ 0 h 705"/>
                      <a:gd name="T2" fmla="*/ 0 w 445"/>
                      <a:gd name="T3" fmla="*/ 0 h 705"/>
                      <a:gd name="T4" fmla="*/ 0 w 445"/>
                      <a:gd name="T5" fmla="*/ 0 h 705"/>
                      <a:gd name="T6" fmla="*/ 0 w 445"/>
                      <a:gd name="T7" fmla="*/ 0 h 705"/>
                      <a:gd name="T8" fmla="*/ 0 w 445"/>
                      <a:gd name="T9" fmla="*/ 0 h 705"/>
                      <a:gd name="T10" fmla="*/ 0 w 445"/>
                      <a:gd name="T11" fmla="*/ 0 h 705"/>
                      <a:gd name="T12" fmla="*/ 0 w 445"/>
                      <a:gd name="T13" fmla="*/ 0 h 705"/>
                      <a:gd name="T14" fmla="*/ 0 w 445"/>
                      <a:gd name="T15" fmla="*/ 0 h 705"/>
                      <a:gd name="T16" fmla="*/ 0 w 445"/>
                      <a:gd name="T17" fmla="*/ 0 h 705"/>
                      <a:gd name="T18" fmla="*/ 0 w 445"/>
                      <a:gd name="T19" fmla="*/ 0 h 705"/>
                      <a:gd name="T20" fmla="*/ 0 w 445"/>
                      <a:gd name="T21" fmla="*/ 0 h 705"/>
                      <a:gd name="T22" fmla="*/ 0 w 445"/>
                      <a:gd name="T23" fmla="*/ 0 h 705"/>
                      <a:gd name="T24" fmla="*/ 0 w 445"/>
                      <a:gd name="T25" fmla="*/ 0 h 705"/>
                      <a:gd name="T26" fmla="*/ 0 w 445"/>
                      <a:gd name="T27" fmla="*/ 0 h 705"/>
                      <a:gd name="T28" fmla="*/ 0 w 445"/>
                      <a:gd name="T29" fmla="*/ 0 h 705"/>
                      <a:gd name="T30" fmla="*/ 0 w 445"/>
                      <a:gd name="T31" fmla="*/ 0 h 705"/>
                      <a:gd name="T32" fmla="*/ 0 w 445"/>
                      <a:gd name="T33" fmla="*/ 0 h 705"/>
                      <a:gd name="T34" fmla="*/ 0 w 445"/>
                      <a:gd name="T35" fmla="*/ 0 h 705"/>
                      <a:gd name="T36" fmla="*/ 0 w 445"/>
                      <a:gd name="T37" fmla="*/ 0 h 705"/>
                      <a:gd name="T38" fmla="*/ 0 w 445"/>
                      <a:gd name="T39" fmla="*/ 0 h 705"/>
                      <a:gd name="T40" fmla="*/ 0 w 445"/>
                      <a:gd name="T41" fmla="*/ 0 h 705"/>
                      <a:gd name="T42" fmla="*/ 0 w 445"/>
                      <a:gd name="T43" fmla="*/ 0 h 705"/>
                      <a:gd name="T44" fmla="*/ 0 w 445"/>
                      <a:gd name="T45" fmla="*/ 0 h 705"/>
                      <a:gd name="T46" fmla="*/ 0 w 445"/>
                      <a:gd name="T47" fmla="*/ 0 h 705"/>
                      <a:gd name="T48" fmla="*/ 0 w 445"/>
                      <a:gd name="T49" fmla="*/ 0 h 705"/>
                      <a:gd name="T50" fmla="*/ 0 w 445"/>
                      <a:gd name="T51" fmla="*/ 0 h 705"/>
                      <a:gd name="T52" fmla="*/ 0 w 445"/>
                      <a:gd name="T53" fmla="*/ 0 h 705"/>
                      <a:gd name="T54" fmla="*/ 0 w 445"/>
                      <a:gd name="T55" fmla="*/ 0 h 705"/>
                      <a:gd name="T56" fmla="*/ 0 w 445"/>
                      <a:gd name="T57" fmla="*/ 0 h 705"/>
                      <a:gd name="T58" fmla="*/ 0 w 445"/>
                      <a:gd name="T59" fmla="*/ 0 h 705"/>
                      <a:gd name="T60" fmla="*/ 0 w 445"/>
                      <a:gd name="T61" fmla="*/ 0 h 705"/>
                      <a:gd name="T62" fmla="*/ 0 w 445"/>
                      <a:gd name="T63" fmla="*/ 0 h 705"/>
                      <a:gd name="T64" fmla="*/ 0 w 445"/>
                      <a:gd name="T65" fmla="*/ 0 h 705"/>
                      <a:gd name="T66" fmla="*/ 0 w 445"/>
                      <a:gd name="T67" fmla="*/ 0 h 705"/>
                      <a:gd name="T68" fmla="*/ 0 w 445"/>
                      <a:gd name="T69" fmla="*/ 0 h 705"/>
                      <a:gd name="T70" fmla="*/ 0 w 445"/>
                      <a:gd name="T71" fmla="*/ 0 h 705"/>
                      <a:gd name="T72" fmla="*/ 0 w 445"/>
                      <a:gd name="T73" fmla="*/ 0 h 705"/>
                      <a:gd name="T74" fmla="*/ 0 w 445"/>
                      <a:gd name="T75" fmla="*/ 0 h 705"/>
                      <a:gd name="T76" fmla="*/ 0 w 445"/>
                      <a:gd name="T77" fmla="*/ 0 h 705"/>
                      <a:gd name="T78" fmla="*/ 0 w 445"/>
                      <a:gd name="T79" fmla="*/ 0 h 705"/>
                      <a:gd name="T80" fmla="*/ 0 w 445"/>
                      <a:gd name="T81" fmla="*/ 0 h 705"/>
                      <a:gd name="T82" fmla="*/ 0 w 445"/>
                      <a:gd name="T83" fmla="*/ 0 h 705"/>
                      <a:gd name="T84" fmla="*/ 0 w 445"/>
                      <a:gd name="T85" fmla="*/ 0 h 705"/>
                      <a:gd name="T86" fmla="*/ 0 w 445"/>
                      <a:gd name="T87" fmla="*/ 0 h 705"/>
                      <a:gd name="T88" fmla="*/ 0 w 445"/>
                      <a:gd name="T89" fmla="*/ 0 h 705"/>
                      <a:gd name="T90" fmla="*/ 0 w 445"/>
                      <a:gd name="T91" fmla="*/ 0 h 705"/>
                      <a:gd name="T92" fmla="*/ 0 w 445"/>
                      <a:gd name="T93" fmla="*/ 0 h 705"/>
                      <a:gd name="T94" fmla="*/ 0 w 445"/>
                      <a:gd name="T95" fmla="*/ 0 h 705"/>
                      <a:gd name="T96" fmla="*/ 0 w 445"/>
                      <a:gd name="T97" fmla="*/ 0 h 705"/>
                      <a:gd name="T98" fmla="*/ 0 w 445"/>
                      <a:gd name="T99" fmla="*/ 0 h 7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5"/>
                      <a:gd name="T151" fmla="*/ 0 h 705"/>
                      <a:gd name="T152" fmla="*/ 445 w 445"/>
                      <a:gd name="T153" fmla="*/ 705 h 7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5" h="705">
                        <a:moveTo>
                          <a:pt x="440" y="705"/>
                        </a:moveTo>
                        <a:lnTo>
                          <a:pt x="443" y="671"/>
                        </a:lnTo>
                        <a:lnTo>
                          <a:pt x="445" y="634"/>
                        </a:lnTo>
                        <a:lnTo>
                          <a:pt x="445" y="598"/>
                        </a:lnTo>
                        <a:lnTo>
                          <a:pt x="444" y="560"/>
                        </a:lnTo>
                        <a:lnTo>
                          <a:pt x="443" y="522"/>
                        </a:lnTo>
                        <a:lnTo>
                          <a:pt x="441" y="484"/>
                        </a:lnTo>
                        <a:lnTo>
                          <a:pt x="440" y="449"/>
                        </a:lnTo>
                        <a:lnTo>
                          <a:pt x="439" y="413"/>
                        </a:lnTo>
                        <a:lnTo>
                          <a:pt x="438" y="402"/>
                        </a:lnTo>
                        <a:lnTo>
                          <a:pt x="436" y="393"/>
                        </a:lnTo>
                        <a:lnTo>
                          <a:pt x="434" y="384"/>
                        </a:lnTo>
                        <a:lnTo>
                          <a:pt x="432" y="377"/>
                        </a:lnTo>
                        <a:lnTo>
                          <a:pt x="425" y="364"/>
                        </a:lnTo>
                        <a:lnTo>
                          <a:pt x="418" y="352"/>
                        </a:lnTo>
                        <a:lnTo>
                          <a:pt x="411" y="341"/>
                        </a:lnTo>
                        <a:lnTo>
                          <a:pt x="403" y="330"/>
                        </a:lnTo>
                        <a:lnTo>
                          <a:pt x="400" y="324"/>
                        </a:lnTo>
                        <a:lnTo>
                          <a:pt x="396" y="317"/>
                        </a:lnTo>
                        <a:lnTo>
                          <a:pt x="393" y="309"/>
                        </a:lnTo>
                        <a:lnTo>
                          <a:pt x="390" y="301"/>
                        </a:lnTo>
                        <a:lnTo>
                          <a:pt x="388" y="291"/>
                        </a:lnTo>
                        <a:lnTo>
                          <a:pt x="385" y="282"/>
                        </a:lnTo>
                        <a:lnTo>
                          <a:pt x="381" y="272"/>
                        </a:lnTo>
                        <a:lnTo>
                          <a:pt x="376" y="261"/>
                        </a:lnTo>
                        <a:lnTo>
                          <a:pt x="364" y="238"/>
                        </a:lnTo>
                        <a:lnTo>
                          <a:pt x="351" y="213"/>
                        </a:lnTo>
                        <a:lnTo>
                          <a:pt x="338" y="188"/>
                        </a:lnTo>
                        <a:lnTo>
                          <a:pt x="324" y="165"/>
                        </a:lnTo>
                        <a:lnTo>
                          <a:pt x="319" y="155"/>
                        </a:lnTo>
                        <a:lnTo>
                          <a:pt x="315" y="144"/>
                        </a:lnTo>
                        <a:lnTo>
                          <a:pt x="312" y="135"/>
                        </a:lnTo>
                        <a:lnTo>
                          <a:pt x="310" y="126"/>
                        </a:lnTo>
                        <a:lnTo>
                          <a:pt x="307" y="116"/>
                        </a:lnTo>
                        <a:lnTo>
                          <a:pt x="303" y="104"/>
                        </a:lnTo>
                        <a:lnTo>
                          <a:pt x="297" y="93"/>
                        </a:lnTo>
                        <a:lnTo>
                          <a:pt x="291" y="80"/>
                        </a:lnTo>
                        <a:lnTo>
                          <a:pt x="284" y="69"/>
                        </a:lnTo>
                        <a:lnTo>
                          <a:pt x="276" y="58"/>
                        </a:lnTo>
                        <a:lnTo>
                          <a:pt x="268" y="47"/>
                        </a:lnTo>
                        <a:lnTo>
                          <a:pt x="259" y="37"/>
                        </a:lnTo>
                        <a:lnTo>
                          <a:pt x="249" y="28"/>
                        </a:lnTo>
                        <a:lnTo>
                          <a:pt x="240" y="20"/>
                        </a:lnTo>
                        <a:lnTo>
                          <a:pt x="232" y="12"/>
                        </a:lnTo>
                        <a:lnTo>
                          <a:pt x="224" y="7"/>
                        </a:lnTo>
                        <a:lnTo>
                          <a:pt x="217" y="3"/>
                        </a:lnTo>
                        <a:lnTo>
                          <a:pt x="210" y="1"/>
                        </a:lnTo>
                        <a:lnTo>
                          <a:pt x="207" y="0"/>
                        </a:lnTo>
                        <a:lnTo>
                          <a:pt x="205" y="0"/>
                        </a:lnTo>
                        <a:lnTo>
                          <a:pt x="202" y="1"/>
                        </a:lnTo>
                        <a:lnTo>
                          <a:pt x="200" y="2"/>
                        </a:lnTo>
                        <a:lnTo>
                          <a:pt x="193" y="4"/>
                        </a:lnTo>
                        <a:lnTo>
                          <a:pt x="186" y="7"/>
                        </a:lnTo>
                        <a:lnTo>
                          <a:pt x="179" y="12"/>
                        </a:lnTo>
                        <a:lnTo>
                          <a:pt x="173" y="19"/>
                        </a:lnTo>
                        <a:lnTo>
                          <a:pt x="167" y="25"/>
                        </a:lnTo>
                        <a:lnTo>
                          <a:pt x="161" y="33"/>
                        </a:lnTo>
                        <a:lnTo>
                          <a:pt x="156" y="41"/>
                        </a:lnTo>
                        <a:lnTo>
                          <a:pt x="151" y="50"/>
                        </a:lnTo>
                        <a:lnTo>
                          <a:pt x="141" y="69"/>
                        </a:lnTo>
                        <a:lnTo>
                          <a:pt x="132" y="88"/>
                        </a:lnTo>
                        <a:lnTo>
                          <a:pt x="124" y="105"/>
                        </a:lnTo>
                        <a:lnTo>
                          <a:pt x="115" y="119"/>
                        </a:lnTo>
                        <a:lnTo>
                          <a:pt x="111" y="125"/>
                        </a:lnTo>
                        <a:lnTo>
                          <a:pt x="106" y="133"/>
                        </a:lnTo>
                        <a:lnTo>
                          <a:pt x="103" y="142"/>
                        </a:lnTo>
                        <a:lnTo>
                          <a:pt x="100" y="151"/>
                        </a:lnTo>
                        <a:lnTo>
                          <a:pt x="94" y="175"/>
                        </a:lnTo>
                        <a:lnTo>
                          <a:pt x="89" y="201"/>
                        </a:lnTo>
                        <a:lnTo>
                          <a:pt x="80" y="263"/>
                        </a:lnTo>
                        <a:lnTo>
                          <a:pt x="71" y="333"/>
                        </a:lnTo>
                        <a:lnTo>
                          <a:pt x="66" y="370"/>
                        </a:lnTo>
                        <a:lnTo>
                          <a:pt x="60" y="406"/>
                        </a:lnTo>
                        <a:lnTo>
                          <a:pt x="54" y="444"/>
                        </a:lnTo>
                        <a:lnTo>
                          <a:pt x="46" y="479"/>
                        </a:lnTo>
                        <a:lnTo>
                          <a:pt x="37" y="515"/>
                        </a:lnTo>
                        <a:lnTo>
                          <a:pt x="26" y="548"/>
                        </a:lnTo>
                        <a:lnTo>
                          <a:pt x="20" y="563"/>
                        </a:lnTo>
                        <a:lnTo>
                          <a:pt x="14" y="579"/>
                        </a:lnTo>
                        <a:lnTo>
                          <a:pt x="7" y="594"/>
                        </a:lnTo>
                        <a:lnTo>
                          <a:pt x="0" y="607"/>
                        </a:lnTo>
                        <a:lnTo>
                          <a:pt x="4" y="598"/>
                        </a:lnTo>
                        <a:lnTo>
                          <a:pt x="7" y="588"/>
                        </a:lnTo>
                        <a:lnTo>
                          <a:pt x="10" y="577"/>
                        </a:lnTo>
                        <a:lnTo>
                          <a:pt x="13" y="565"/>
                        </a:lnTo>
                        <a:lnTo>
                          <a:pt x="16" y="540"/>
                        </a:lnTo>
                        <a:lnTo>
                          <a:pt x="19" y="514"/>
                        </a:lnTo>
                        <a:lnTo>
                          <a:pt x="20" y="486"/>
                        </a:lnTo>
                        <a:lnTo>
                          <a:pt x="20" y="457"/>
                        </a:lnTo>
                        <a:lnTo>
                          <a:pt x="20" y="428"/>
                        </a:lnTo>
                        <a:lnTo>
                          <a:pt x="19" y="399"/>
                        </a:lnTo>
                        <a:lnTo>
                          <a:pt x="17" y="343"/>
                        </a:lnTo>
                        <a:lnTo>
                          <a:pt x="16" y="294"/>
                        </a:lnTo>
                        <a:lnTo>
                          <a:pt x="16" y="272"/>
                        </a:lnTo>
                        <a:lnTo>
                          <a:pt x="18" y="254"/>
                        </a:lnTo>
                        <a:lnTo>
                          <a:pt x="19" y="246"/>
                        </a:lnTo>
                        <a:lnTo>
                          <a:pt x="20" y="239"/>
                        </a:lnTo>
                        <a:lnTo>
                          <a:pt x="22" y="233"/>
                        </a:lnTo>
                        <a:lnTo>
                          <a:pt x="24" y="228"/>
                        </a:lnTo>
                        <a:lnTo>
                          <a:pt x="29" y="223"/>
                        </a:lnTo>
                        <a:lnTo>
                          <a:pt x="36" y="215"/>
                        </a:lnTo>
                        <a:lnTo>
                          <a:pt x="44" y="209"/>
                        </a:lnTo>
                        <a:lnTo>
                          <a:pt x="54" y="201"/>
                        </a:lnTo>
                        <a:lnTo>
                          <a:pt x="77" y="186"/>
                        </a:lnTo>
                        <a:lnTo>
                          <a:pt x="102" y="171"/>
                        </a:lnTo>
                        <a:lnTo>
                          <a:pt x="129" y="157"/>
                        </a:lnTo>
                        <a:lnTo>
                          <a:pt x="152" y="145"/>
                        </a:lnTo>
                        <a:lnTo>
                          <a:pt x="162" y="141"/>
                        </a:lnTo>
                        <a:lnTo>
                          <a:pt x="170" y="138"/>
                        </a:lnTo>
                        <a:lnTo>
                          <a:pt x="177" y="136"/>
                        </a:lnTo>
                        <a:lnTo>
                          <a:pt x="182" y="136"/>
                        </a:lnTo>
                        <a:lnTo>
                          <a:pt x="184" y="136"/>
                        </a:lnTo>
                        <a:lnTo>
                          <a:pt x="187" y="138"/>
                        </a:lnTo>
                        <a:lnTo>
                          <a:pt x="190" y="140"/>
                        </a:lnTo>
                        <a:lnTo>
                          <a:pt x="192" y="143"/>
                        </a:lnTo>
                        <a:lnTo>
                          <a:pt x="198" y="150"/>
                        </a:lnTo>
                        <a:lnTo>
                          <a:pt x="204" y="160"/>
                        </a:lnTo>
                        <a:lnTo>
                          <a:pt x="217" y="184"/>
                        </a:lnTo>
                        <a:lnTo>
                          <a:pt x="231" y="210"/>
                        </a:lnTo>
                        <a:lnTo>
                          <a:pt x="246" y="238"/>
                        </a:lnTo>
                        <a:lnTo>
                          <a:pt x="262" y="263"/>
                        </a:lnTo>
                        <a:lnTo>
                          <a:pt x="270" y="273"/>
                        </a:lnTo>
                        <a:lnTo>
                          <a:pt x="277" y="281"/>
                        </a:lnTo>
                        <a:lnTo>
                          <a:pt x="281" y="284"/>
                        </a:lnTo>
                        <a:lnTo>
                          <a:pt x="285" y="287"/>
                        </a:lnTo>
                        <a:lnTo>
                          <a:pt x="289" y="289"/>
                        </a:lnTo>
                        <a:lnTo>
                          <a:pt x="293" y="291"/>
                        </a:lnTo>
                        <a:lnTo>
                          <a:pt x="299" y="294"/>
                        </a:lnTo>
                        <a:lnTo>
                          <a:pt x="305" y="300"/>
                        </a:lnTo>
                        <a:lnTo>
                          <a:pt x="311" y="307"/>
                        </a:lnTo>
                        <a:lnTo>
                          <a:pt x="317" y="316"/>
                        </a:lnTo>
                        <a:lnTo>
                          <a:pt x="323" y="327"/>
                        </a:lnTo>
                        <a:lnTo>
                          <a:pt x="329" y="339"/>
                        </a:lnTo>
                        <a:lnTo>
                          <a:pt x="334" y="353"/>
                        </a:lnTo>
                        <a:lnTo>
                          <a:pt x="340" y="368"/>
                        </a:lnTo>
                        <a:lnTo>
                          <a:pt x="349" y="400"/>
                        </a:lnTo>
                        <a:lnTo>
                          <a:pt x="357" y="433"/>
                        </a:lnTo>
                        <a:lnTo>
                          <a:pt x="364" y="466"/>
                        </a:lnTo>
                        <a:lnTo>
                          <a:pt x="370" y="497"/>
                        </a:lnTo>
                        <a:lnTo>
                          <a:pt x="373" y="511"/>
                        </a:lnTo>
                        <a:lnTo>
                          <a:pt x="376" y="523"/>
                        </a:lnTo>
                        <a:lnTo>
                          <a:pt x="381" y="536"/>
                        </a:lnTo>
                        <a:lnTo>
                          <a:pt x="385" y="549"/>
                        </a:lnTo>
                        <a:lnTo>
                          <a:pt x="395" y="575"/>
                        </a:lnTo>
                        <a:lnTo>
                          <a:pt x="407" y="600"/>
                        </a:lnTo>
                        <a:lnTo>
                          <a:pt x="418" y="625"/>
                        </a:lnTo>
                        <a:lnTo>
                          <a:pt x="428" y="651"/>
                        </a:lnTo>
                        <a:lnTo>
                          <a:pt x="432" y="664"/>
                        </a:lnTo>
                        <a:lnTo>
                          <a:pt x="435" y="678"/>
                        </a:lnTo>
                        <a:lnTo>
                          <a:pt x="438" y="691"/>
                        </a:lnTo>
                        <a:lnTo>
                          <a:pt x="440" y="70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0" name="Freeform 1378"/>
                  <p:cNvSpPr>
                    <a:spLocks/>
                  </p:cNvSpPr>
                  <p:nvPr/>
                </p:nvSpPr>
                <p:spPr bwMode="auto">
                  <a:xfrm>
                    <a:off x="1756" y="2654"/>
                    <a:ext cx="14" cy="40"/>
                  </a:xfrm>
                  <a:custGeom>
                    <a:avLst/>
                    <a:gdLst>
                      <a:gd name="T0" fmla="*/ 0 w 178"/>
                      <a:gd name="T1" fmla="*/ 0 h 526"/>
                      <a:gd name="T2" fmla="*/ 0 w 178"/>
                      <a:gd name="T3" fmla="*/ 0 h 526"/>
                      <a:gd name="T4" fmla="*/ 0 w 178"/>
                      <a:gd name="T5" fmla="*/ 0 h 526"/>
                      <a:gd name="T6" fmla="*/ 0 w 178"/>
                      <a:gd name="T7" fmla="*/ 0 h 526"/>
                      <a:gd name="T8" fmla="*/ 0 w 178"/>
                      <a:gd name="T9" fmla="*/ 0 h 526"/>
                      <a:gd name="T10" fmla="*/ 0 w 178"/>
                      <a:gd name="T11" fmla="*/ 0 h 526"/>
                      <a:gd name="T12" fmla="*/ 0 w 178"/>
                      <a:gd name="T13" fmla="*/ 0 h 526"/>
                      <a:gd name="T14" fmla="*/ 0 w 178"/>
                      <a:gd name="T15" fmla="*/ 0 h 526"/>
                      <a:gd name="T16" fmla="*/ 0 w 178"/>
                      <a:gd name="T17" fmla="*/ 0 h 526"/>
                      <a:gd name="T18" fmla="*/ 0 w 178"/>
                      <a:gd name="T19" fmla="*/ 0 h 526"/>
                      <a:gd name="T20" fmla="*/ 0 w 178"/>
                      <a:gd name="T21" fmla="*/ 0 h 526"/>
                      <a:gd name="T22" fmla="*/ 0 w 178"/>
                      <a:gd name="T23" fmla="*/ 0 h 526"/>
                      <a:gd name="T24" fmla="*/ 0 w 178"/>
                      <a:gd name="T25" fmla="*/ 0 h 526"/>
                      <a:gd name="T26" fmla="*/ 0 w 178"/>
                      <a:gd name="T27" fmla="*/ 0 h 526"/>
                      <a:gd name="T28" fmla="*/ 0 w 178"/>
                      <a:gd name="T29" fmla="*/ 0 h 526"/>
                      <a:gd name="T30" fmla="*/ 0 w 178"/>
                      <a:gd name="T31" fmla="*/ 0 h 526"/>
                      <a:gd name="T32" fmla="*/ 0 w 178"/>
                      <a:gd name="T33" fmla="*/ 0 h 526"/>
                      <a:gd name="T34" fmla="*/ 0 w 178"/>
                      <a:gd name="T35" fmla="*/ 0 h 526"/>
                      <a:gd name="T36" fmla="*/ 0 w 178"/>
                      <a:gd name="T37" fmla="*/ 0 h 526"/>
                      <a:gd name="T38" fmla="*/ 0 w 178"/>
                      <a:gd name="T39" fmla="*/ 0 h 526"/>
                      <a:gd name="T40" fmla="*/ 0 w 178"/>
                      <a:gd name="T41" fmla="*/ 0 h 526"/>
                      <a:gd name="T42" fmla="*/ 0 w 178"/>
                      <a:gd name="T43" fmla="*/ 0 h 526"/>
                      <a:gd name="T44" fmla="*/ 0 w 178"/>
                      <a:gd name="T45" fmla="*/ 0 h 526"/>
                      <a:gd name="T46" fmla="*/ 0 w 178"/>
                      <a:gd name="T47" fmla="*/ 0 h 526"/>
                      <a:gd name="T48" fmla="*/ 0 w 178"/>
                      <a:gd name="T49" fmla="*/ 0 h 526"/>
                      <a:gd name="T50" fmla="*/ 0 w 178"/>
                      <a:gd name="T51" fmla="*/ 0 h 526"/>
                      <a:gd name="T52" fmla="*/ 0 w 178"/>
                      <a:gd name="T53" fmla="*/ 0 h 526"/>
                      <a:gd name="T54" fmla="*/ 0 w 178"/>
                      <a:gd name="T55" fmla="*/ 0 h 526"/>
                      <a:gd name="T56" fmla="*/ 0 w 178"/>
                      <a:gd name="T57" fmla="*/ 0 h 526"/>
                      <a:gd name="T58" fmla="*/ 0 w 178"/>
                      <a:gd name="T59" fmla="*/ 0 h 526"/>
                      <a:gd name="T60" fmla="*/ 0 w 178"/>
                      <a:gd name="T61" fmla="*/ 0 h 526"/>
                      <a:gd name="T62" fmla="*/ 0 w 178"/>
                      <a:gd name="T63" fmla="*/ 0 h 526"/>
                      <a:gd name="T64" fmla="*/ 0 w 178"/>
                      <a:gd name="T65" fmla="*/ 0 h 526"/>
                      <a:gd name="T66" fmla="*/ 0 w 178"/>
                      <a:gd name="T67" fmla="*/ 0 h 526"/>
                      <a:gd name="T68" fmla="*/ 0 w 178"/>
                      <a:gd name="T69" fmla="*/ 0 h 526"/>
                      <a:gd name="T70" fmla="*/ 0 w 178"/>
                      <a:gd name="T71" fmla="*/ 0 h 526"/>
                      <a:gd name="T72" fmla="*/ 0 w 178"/>
                      <a:gd name="T73" fmla="*/ 0 h 526"/>
                      <a:gd name="T74" fmla="*/ 0 w 178"/>
                      <a:gd name="T75" fmla="*/ 0 h 526"/>
                      <a:gd name="T76" fmla="*/ 0 w 178"/>
                      <a:gd name="T77" fmla="*/ 0 h 526"/>
                      <a:gd name="T78" fmla="*/ 0 w 178"/>
                      <a:gd name="T79" fmla="*/ 0 h 526"/>
                      <a:gd name="T80" fmla="*/ 0 w 178"/>
                      <a:gd name="T81" fmla="*/ 0 h 526"/>
                      <a:gd name="T82" fmla="*/ 0 w 178"/>
                      <a:gd name="T83" fmla="*/ 0 h 526"/>
                      <a:gd name="T84" fmla="*/ 0 w 178"/>
                      <a:gd name="T85" fmla="*/ 0 h 526"/>
                      <a:gd name="T86" fmla="*/ 0 w 178"/>
                      <a:gd name="T87" fmla="*/ 0 h 526"/>
                      <a:gd name="T88" fmla="*/ 0 w 178"/>
                      <a:gd name="T89" fmla="*/ 0 h 526"/>
                      <a:gd name="T90" fmla="*/ 0 w 178"/>
                      <a:gd name="T91" fmla="*/ 0 h 526"/>
                      <a:gd name="T92" fmla="*/ 0 w 178"/>
                      <a:gd name="T93" fmla="*/ 0 h 526"/>
                      <a:gd name="T94" fmla="*/ 0 w 178"/>
                      <a:gd name="T95" fmla="*/ 0 h 526"/>
                      <a:gd name="T96" fmla="*/ 0 w 178"/>
                      <a:gd name="T97" fmla="*/ 0 h 526"/>
                      <a:gd name="T98" fmla="*/ 0 w 178"/>
                      <a:gd name="T99" fmla="*/ 0 h 526"/>
                      <a:gd name="T100" fmla="*/ 0 w 178"/>
                      <a:gd name="T101" fmla="*/ 0 h 526"/>
                      <a:gd name="T102" fmla="*/ 0 w 178"/>
                      <a:gd name="T103" fmla="*/ 0 h 526"/>
                      <a:gd name="T104" fmla="*/ 0 w 178"/>
                      <a:gd name="T105" fmla="*/ 0 h 526"/>
                      <a:gd name="T106" fmla="*/ 0 w 178"/>
                      <a:gd name="T107" fmla="*/ 0 h 526"/>
                      <a:gd name="T108" fmla="*/ 0 w 178"/>
                      <a:gd name="T109" fmla="*/ 0 h 526"/>
                      <a:gd name="T110" fmla="*/ 0 w 178"/>
                      <a:gd name="T111" fmla="*/ 0 h 526"/>
                      <a:gd name="T112" fmla="*/ 0 w 178"/>
                      <a:gd name="T113" fmla="*/ 0 h 526"/>
                      <a:gd name="T114" fmla="*/ 0 w 178"/>
                      <a:gd name="T115" fmla="*/ 0 h 5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8"/>
                      <a:gd name="T175" fmla="*/ 0 h 526"/>
                      <a:gd name="T176" fmla="*/ 178 w 178"/>
                      <a:gd name="T177" fmla="*/ 526 h 5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8" h="526">
                        <a:moveTo>
                          <a:pt x="0" y="158"/>
                        </a:moveTo>
                        <a:lnTo>
                          <a:pt x="8" y="177"/>
                        </a:lnTo>
                        <a:lnTo>
                          <a:pt x="15" y="196"/>
                        </a:lnTo>
                        <a:lnTo>
                          <a:pt x="23" y="216"/>
                        </a:lnTo>
                        <a:lnTo>
                          <a:pt x="30" y="236"/>
                        </a:lnTo>
                        <a:lnTo>
                          <a:pt x="38" y="255"/>
                        </a:lnTo>
                        <a:lnTo>
                          <a:pt x="46" y="274"/>
                        </a:lnTo>
                        <a:lnTo>
                          <a:pt x="55" y="292"/>
                        </a:lnTo>
                        <a:lnTo>
                          <a:pt x="65" y="310"/>
                        </a:lnTo>
                        <a:lnTo>
                          <a:pt x="67" y="312"/>
                        </a:lnTo>
                        <a:lnTo>
                          <a:pt x="68" y="313"/>
                        </a:lnTo>
                        <a:lnTo>
                          <a:pt x="70" y="314"/>
                        </a:lnTo>
                        <a:lnTo>
                          <a:pt x="72" y="314"/>
                        </a:lnTo>
                        <a:lnTo>
                          <a:pt x="77" y="313"/>
                        </a:lnTo>
                        <a:lnTo>
                          <a:pt x="81" y="313"/>
                        </a:lnTo>
                        <a:lnTo>
                          <a:pt x="86" y="312"/>
                        </a:lnTo>
                        <a:lnTo>
                          <a:pt x="89" y="312"/>
                        </a:lnTo>
                        <a:lnTo>
                          <a:pt x="91" y="313"/>
                        </a:lnTo>
                        <a:lnTo>
                          <a:pt x="92" y="314"/>
                        </a:lnTo>
                        <a:lnTo>
                          <a:pt x="93" y="316"/>
                        </a:lnTo>
                        <a:lnTo>
                          <a:pt x="94" y="318"/>
                        </a:lnTo>
                        <a:lnTo>
                          <a:pt x="101" y="346"/>
                        </a:lnTo>
                        <a:lnTo>
                          <a:pt x="109" y="375"/>
                        </a:lnTo>
                        <a:lnTo>
                          <a:pt x="118" y="401"/>
                        </a:lnTo>
                        <a:lnTo>
                          <a:pt x="128" y="427"/>
                        </a:lnTo>
                        <a:lnTo>
                          <a:pt x="140" y="453"/>
                        </a:lnTo>
                        <a:lnTo>
                          <a:pt x="152" y="478"/>
                        </a:lnTo>
                        <a:lnTo>
                          <a:pt x="164" y="502"/>
                        </a:lnTo>
                        <a:lnTo>
                          <a:pt x="178" y="526"/>
                        </a:lnTo>
                        <a:lnTo>
                          <a:pt x="170" y="495"/>
                        </a:lnTo>
                        <a:lnTo>
                          <a:pt x="163" y="465"/>
                        </a:lnTo>
                        <a:lnTo>
                          <a:pt x="157" y="433"/>
                        </a:lnTo>
                        <a:lnTo>
                          <a:pt x="152" y="403"/>
                        </a:lnTo>
                        <a:lnTo>
                          <a:pt x="147" y="373"/>
                        </a:lnTo>
                        <a:lnTo>
                          <a:pt x="143" y="342"/>
                        </a:lnTo>
                        <a:lnTo>
                          <a:pt x="140" y="313"/>
                        </a:lnTo>
                        <a:lnTo>
                          <a:pt x="136" y="283"/>
                        </a:lnTo>
                        <a:lnTo>
                          <a:pt x="135" y="278"/>
                        </a:lnTo>
                        <a:lnTo>
                          <a:pt x="131" y="274"/>
                        </a:lnTo>
                        <a:lnTo>
                          <a:pt x="127" y="271"/>
                        </a:lnTo>
                        <a:lnTo>
                          <a:pt x="122" y="268"/>
                        </a:lnTo>
                        <a:lnTo>
                          <a:pt x="118" y="265"/>
                        </a:lnTo>
                        <a:lnTo>
                          <a:pt x="114" y="262"/>
                        </a:lnTo>
                        <a:lnTo>
                          <a:pt x="111" y="258"/>
                        </a:lnTo>
                        <a:lnTo>
                          <a:pt x="109" y="253"/>
                        </a:lnTo>
                        <a:lnTo>
                          <a:pt x="107" y="220"/>
                        </a:lnTo>
                        <a:lnTo>
                          <a:pt x="105" y="185"/>
                        </a:lnTo>
                        <a:lnTo>
                          <a:pt x="104" y="149"/>
                        </a:lnTo>
                        <a:lnTo>
                          <a:pt x="103" y="115"/>
                        </a:lnTo>
                        <a:lnTo>
                          <a:pt x="102" y="98"/>
                        </a:lnTo>
                        <a:lnTo>
                          <a:pt x="100" y="81"/>
                        </a:lnTo>
                        <a:lnTo>
                          <a:pt x="98" y="65"/>
                        </a:lnTo>
                        <a:lnTo>
                          <a:pt x="96" y="50"/>
                        </a:lnTo>
                        <a:lnTo>
                          <a:pt x="92" y="36"/>
                        </a:lnTo>
                        <a:lnTo>
                          <a:pt x="88" y="23"/>
                        </a:lnTo>
                        <a:lnTo>
                          <a:pt x="83" y="10"/>
                        </a:lnTo>
                        <a:lnTo>
                          <a:pt x="77" y="0"/>
                        </a:lnTo>
                        <a:lnTo>
                          <a:pt x="0" y="158"/>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1" name="Freeform 1379"/>
                  <p:cNvSpPr>
                    <a:spLocks/>
                  </p:cNvSpPr>
                  <p:nvPr/>
                </p:nvSpPr>
                <p:spPr bwMode="auto">
                  <a:xfrm>
                    <a:off x="1694" y="2488"/>
                    <a:ext cx="19" cy="33"/>
                  </a:xfrm>
                  <a:custGeom>
                    <a:avLst/>
                    <a:gdLst>
                      <a:gd name="T0" fmla="*/ 0 w 250"/>
                      <a:gd name="T1" fmla="*/ 0 h 426"/>
                      <a:gd name="T2" fmla="*/ 0 w 250"/>
                      <a:gd name="T3" fmla="*/ 0 h 426"/>
                      <a:gd name="T4" fmla="*/ 0 w 250"/>
                      <a:gd name="T5" fmla="*/ 0 h 426"/>
                      <a:gd name="T6" fmla="*/ 0 w 250"/>
                      <a:gd name="T7" fmla="*/ 0 h 426"/>
                      <a:gd name="T8" fmla="*/ 0 w 250"/>
                      <a:gd name="T9" fmla="*/ 0 h 426"/>
                      <a:gd name="T10" fmla="*/ 0 w 250"/>
                      <a:gd name="T11" fmla="*/ 0 h 426"/>
                      <a:gd name="T12" fmla="*/ 0 w 250"/>
                      <a:gd name="T13" fmla="*/ 0 h 426"/>
                      <a:gd name="T14" fmla="*/ 0 w 250"/>
                      <a:gd name="T15" fmla="*/ 0 h 426"/>
                      <a:gd name="T16" fmla="*/ 0 w 250"/>
                      <a:gd name="T17" fmla="*/ 0 h 426"/>
                      <a:gd name="T18" fmla="*/ 0 w 250"/>
                      <a:gd name="T19" fmla="*/ 0 h 426"/>
                      <a:gd name="T20" fmla="*/ 0 w 250"/>
                      <a:gd name="T21" fmla="*/ 0 h 426"/>
                      <a:gd name="T22" fmla="*/ 0 w 250"/>
                      <a:gd name="T23" fmla="*/ 0 h 426"/>
                      <a:gd name="T24" fmla="*/ 0 w 250"/>
                      <a:gd name="T25" fmla="*/ 0 h 426"/>
                      <a:gd name="T26" fmla="*/ 0 w 250"/>
                      <a:gd name="T27" fmla="*/ 0 h 426"/>
                      <a:gd name="T28" fmla="*/ 0 w 250"/>
                      <a:gd name="T29" fmla="*/ 0 h 426"/>
                      <a:gd name="T30" fmla="*/ 0 w 250"/>
                      <a:gd name="T31" fmla="*/ 0 h 426"/>
                      <a:gd name="T32" fmla="*/ 0 w 250"/>
                      <a:gd name="T33" fmla="*/ 0 h 426"/>
                      <a:gd name="T34" fmla="*/ 0 w 250"/>
                      <a:gd name="T35" fmla="*/ 0 h 426"/>
                      <a:gd name="T36" fmla="*/ 0 w 250"/>
                      <a:gd name="T37" fmla="*/ 0 h 426"/>
                      <a:gd name="T38" fmla="*/ 0 w 250"/>
                      <a:gd name="T39" fmla="*/ 0 h 426"/>
                      <a:gd name="T40" fmla="*/ 0 w 250"/>
                      <a:gd name="T41" fmla="*/ 0 h 426"/>
                      <a:gd name="T42" fmla="*/ 0 w 250"/>
                      <a:gd name="T43" fmla="*/ 0 h 426"/>
                      <a:gd name="T44" fmla="*/ 0 w 250"/>
                      <a:gd name="T45" fmla="*/ 0 h 426"/>
                      <a:gd name="T46" fmla="*/ 0 w 250"/>
                      <a:gd name="T47" fmla="*/ 0 h 426"/>
                      <a:gd name="T48" fmla="*/ 0 w 250"/>
                      <a:gd name="T49" fmla="*/ 0 h 426"/>
                      <a:gd name="T50" fmla="*/ 0 w 250"/>
                      <a:gd name="T51" fmla="*/ 0 h 426"/>
                      <a:gd name="T52" fmla="*/ 0 w 250"/>
                      <a:gd name="T53" fmla="*/ 0 h 426"/>
                      <a:gd name="T54" fmla="*/ 0 w 250"/>
                      <a:gd name="T55" fmla="*/ 0 h 426"/>
                      <a:gd name="T56" fmla="*/ 0 w 250"/>
                      <a:gd name="T57" fmla="*/ 0 h 426"/>
                      <a:gd name="T58" fmla="*/ 0 w 250"/>
                      <a:gd name="T59" fmla="*/ 0 h 426"/>
                      <a:gd name="T60" fmla="*/ 0 w 250"/>
                      <a:gd name="T61" fmla="*/ 0 h 426"/>
                      <a:gd name="T62" fmla="*/ 0 w 250"/>
                      <a:gd name="T63" fmla="*/ 0 h 4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426"/>
                      <a:gd name="T98" fmla="*/ 250 w 250"/>
                      <a:gd name="T99" fmla="*/ 426 h 4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426">
                        <a:moveTo>
                          <a:pt x="250" y="104"/>
                        </a:moveTo>
                        <a:lnTo>
                          <a:pt x="239" y="121"/>
                        </a:lnTo>
                        <a:lnTo>
                          <a:pt x="227" y="138"/>
                        </a:lnTo>
                        <a:lnTo>
                          <a:pt x="215" y="156"/>
                        </a:lnTo>
                        <a:lnTo>
                          <a:pt x="204" y="172"/>
                        </a:lnTo>
                        <a:lnTo>
                          <a:pt x="193" y="189"/>
                        </a:lnTo>
                        <a:lnTo>
                          <a:pt x="181" y="205"/>
                        </a:lnTo>
                        <a:lnTo>
                          <a:pt x="169" y="221"/>
                        </a:lnTo>
                        <a:lnTo>
                          <a:pt x="156" y="236"/>
                        </a:lnTo>
                        <a:lnTo>
                          <a:pt x="152" y="241"/>
                        </a:lnTo>
                        <a:lnTo>
                          <a:pt x="151" y="245"/>
                        </a:lnTo>
                        <a:lnTo>
                          <a:pt x="152" y="250"/>
                        </a:lnTo>
                        <a:lnTo>
                          <a:pt x="154" y="255"/>
                        </a:lnTo>
                        <a:lnTo>
                          <a:pt x="155" y="260"/>
                        </a:lnTo>
                        <a:lnTo>
                          <a:pt x="156" y="265"/>
                        </a:lnTo>
                        <a:lnTo>
                          <a:pt x="157" y="270"/>
                        </a:lnTo>
                        <a:lnTo>
                          <a:pt x="156" y="275"/>
                        </a:lnTo>
                        <a:lnTo>
                          <a:pt x="149" y="286"/>
                        </a:lnTo>
                        <a:lnTo>
                          <a:pt x="142" y="298"/>
                        </a:lnTo>
                        <a:lnTo>
                          <a:pt x="135" y="308"/>
                        </a:lnTo>
                        <a:lnTo>
                          <a:pt x="126" y="318"/>
                        </a:lnTo>
                        <a:lnTo>
                          <a:pt x="117" y="327"/>
                        </a:lnTo>
                        <a:lnTo>
                          <a:pt x="108" y="336"/>
                        </a:lnTo>
                        <a:lnTo>
                          <a:pt x="97" y="345"/>
                        </a:lnTo>
                        <a:lnTo>
                          <a:pt x="87" y="353"/>
                        </a:lnTo>
                        <a:lnTo>
                          <a:pt x="64" y="371"/>
                        </a:lnTo>
                        <a:lnTo>
                          <a:pt x="42" y="389"/>
                        </a:lnTo>
                        <a:lnTo>
                          <a:pt x="31" y="398"/>
                        </a:lnTo>
                        <a:lnTo>
                          <a:pt x="21" y="407"/>
                        </a:lnTo>
                        <a:lnTo>
                          <a:pt x="11" y="416"/>
                        </a:lnTo>
                        <a:lnTo>
                          <a:pt x="0" y="426"/>
                        </a:lnTo>
                        <a:lnTo>
                          <a:pt x="15" y="402"/>
                        </a:lnTo>
                        <a:lnTo>
                          <a:pt x="31" y="380"/>
                        </a:lnTo>
                        <a:lnTo>
                          <a:pt x="47" y="360"/>
                        </a:lnTo>
                        <a:lnTo>
                          <a:pt x="62" y="339"/>
                        </a:lnTo>
                        <a:lnTo>
                          <a:pt x="77" y="320"/>
                        </a:lnTo>
                        <a:lnTo>
                          <a:pt x="91" y="300"/>
                        </a:lnTo>
                        <a:lnTo>
                          <a:pt x="97" y="290"/>
                        </a:lnTo>
                        <a:lnTo>
                          <a:pt x="103" y="278"/>
                        </a:lnTo>
                        <a:lnTo>
                          <a:pt x="108" y="268"/>
                        </a:lnTo>
                        <a:lnTo>
                          <a:pt x="112" y="256"/>
                        </a:lnTo>
                        <a:lnTo>
                          <a:pt x="113" y="250"/>
                        </a:lnTo>
                        <a:lnTo>
                          <a:pt x="113" y="244"/>
                        </a:lnTo>
                        <a:lnTo>
                          <a:pt x="112" y="236"/>
                        </a:lnTo>
                        <a:lnTo>
                          <a:pt x="111" y="228"/>
                        </a:lnTo>
                        <a:lnTo>
                          <a:pt x="111" y="220"/>
                        </a:lnTo>
                        <a:lnTo>
                          <a:pt x="110" y="211"/>
                        </a:lnTo>
                        <a:lnTo>
                          <a:pt x="111" y="205"/>
                        </a:lnTo>
                        <a:lnTo>
                          <a:pt x="112" y="199"/>
                        </a:lnTo>
                        <a:lnTo>
                          <a:pt x="115" y="186"/>
                        </a:lnTo>
                        <a:lnTo>
                          <a:pt x="117" y="174"/>
                        </a:lnTo>
                        <a:lnTo>
                          <a:pt x="119" y="161"/>
                        </a:lnTo>
                        <a:lnTo>
                          <a:pt x="119" y="147"/>
                        </a:lnTo>
                        <a:lnTo>
                          <a:pt x="120" y="121"/>
                        </a:lnTo>
                        <a:lnTo>
                          <a:pt x="120" y="96"/>
                        </a:lnTo>
                        <a:lnTo>
                          <a:pt x="120" y="83"/>
                        </a:lnTo>
                        <a:lnTo>
                          <a:pt x="121" y="70"/>
                        </a:lnTo>
                        <a:lnTo>
                          <a:pt x="123" y="58"/>
                        </a:lnTo>
                        <a:lnTo>
                          <a:pt x="125" y="46"/>
                        </a:lnTo>
                        <a:lnTo>
                          <a:pt x="128" y="34"/>
                        </a:lnTo>
                        <a:lnTo>
                          <a:pt x="133" y="23"/>
                        </a:lnTo>
                        <a:lnTo>
                          <a:pt x="139" y="12"/>
                        </a:lnTo>
                        <a:lnTo>
                          <a:pt x="147" y="0"/>
                        </a:lnTo>
                        <a:lnTo>
                          <a:pt x="250" y="10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2" name="Freeform 1380"/>
                  <p:cNvSpPr>
                    <a:spLocks/>
                  </p:cNvSpPr>
                  <p:nvPr/>
                </p:nvSpPr>
                <p:spPr bwMode="auto">
                  <a:xfrm>
                    <a:off x="1686" y="2602"/>
                    <a:ext cx="52" cy="33"/>
                  </a:xfrm>
                  <a:custGeom>
                    <a:avLst/>
                    <a:gdLst>
                      <a:gd name="T0" fmla="*/ 0 w 669"/>
                      <a:gd name="T1" fmla="*/ 0 h 423"/>
                      <a:gd name="T2" fmla="*/ 0 w 669"/>
                      <a:gd name="T3" fmla="*/ 0 h 423"/>
                      <a:gd name="T4" fmla="*/ 0 w 669"/>
                      <a:gd name="T5" fmla="*/ 0 h 423"/>
                      <a:gd name="T6" fmla="*/ 0 w 669"/>
                      <a:gd name="T7" fmla="*/ 0 h 423"/>
                      <a:gd name="T8" fmla="*/ 0 w 669"/>
                      <a:gd name="T9" fmla="*/ 0 h 423"/>
                      <a:gd name="T10" fmla="*/ 0 w 669"/>
                      <a:gd name="T11" fmla="*/ 0 h 423"/>
                      <a:gd name="T12" fmla="*/ 0 w 669"/>
                      <a:gd name="T13" fmla="*/ 0 h 423"/>
                      <a:gd name="T14" fmla="*/ 0 w 669"/>
                      <a:gd name="T15" fmla="*/ 0 h 423"/>
                      <a:gd name="T16" fmla="*/ 0 w 669"/>
                      <a:gd name="T17" fmla="*/ 0 h 423"/>
                      <a:gd name="T18" fmla="*/ 0 w 669"/>
                      <a:gd name="T19" fmla="*/ 0 h 423"/>
                      <a:gd name="T20" fmla="*/ 0 w 669"/>
                      <a:gd name="T21" fmla="*/ 0 h 423"/>
                      <a:gd name="T22" fmla="*/ 0 w 669"/>
                      <a:gd name="T23" fmla="*/ 0 h 423"/>
                      <a:gd name="T24" fmla="*/ 0 w 669"/>
                      <a:gd name="T25" fmla="*/ 0 h 423"/>
                      <a:gd name="T26" fmla="*/ 0 w 669"/>
                      <a:gd name="T27" fmla="*/ 0 h 423"/>
                      <a:gd name="T28" fmla="*/ 0 w 669"/>
                      <a:gd name="T29" fmla="*/ 0 h 423"/>
                      <a:gd name="T30" fmla="*/ 0 w 669"/>
                      <a:gd name="T31" fmla="*/ 0 h 423"/>
                      <a:gd name="T32" fmla="*/ 0 w 669"/>
                      <a:gd name="T33" fmla="*/ 0 h 423"/>
                      <a:gd name="T34" fmla="*/ 0 w 669"/>
                      <a:gd name="T35" fmla="*/ 0 h 423"/>
                      <a:gd name="T36" fmla="*/ 0 w 669"/>
                      <a:gd name="T37" fmla="*/ 0 h 423"/>
                      <a:gd name="T38" fmla="*/ 0 w 669"/>
                      <a:gd name="T39" fmla="*/ 0 h 423"/>
                      <a:gd name="T40" fmla="*/ 0 w 669"/>
                      <a:gd name="T41" fmla="*/ 0 h 423"/>
                      <a:gd name="T42" fmla="*/ 0 w 669"/>
                      <a:gd name="T43" fmla="*/ 0 h 423"/>
                      <a:gd name="T44" fmla="*/ 0 w 669"/>
                      <a:gd name="T45" fmla="*/ 0 h 423"/>
                      <a:gd name="T46" fmla="*/ 0 w 669"/>
                      <a:gd name="T47" fmla="*/ 0 h 423"/>
                      <a:gd name="T48" fmla="*/ 0 w 669"/>
                      <a:gd name="T49" fmla="*/ 0 h 423"/>
                      <a:gd name="T50" fmla="*/ 0 w 669"/>
                      <a:gd name="T51" fmla="*/ 0 h 423"/>
                      <a:gd name="T52" fmla="*/ 0 w 669"/>
                      <a:gd name="T53" fmla="*/ 0 h 423"/>
                      <a:gd name="T54" fmla="*/ 0 w 669"/>
                      <a:gd name="T55" fmla="*/ 0 h 423"/>
                      <a:gd name="T56" fmla="*/ 0 w 669"/>
                      <a:gd name="T57" fmla="*/ 0 h 423"/>
                      <a:gd name="T58" fmla="*/ 0 w 669"/>
                      <a:gd name="T59" fmla="*/ 0 h 423"/>
                      <a:gd name="T60" fmla="*/ 0 w 669"/>
                      <a:gd name="T61" fmla="*/ 0 h 423"/>
                      <a:gd name="T62" fmla="*/ 0 w 669"/>
                      <a:gd name="T63" fmla="*/ 0 h 423"/>
                      <a:gd name="T64" fmla="*/ 0 w 669"/>
                      <a:gd name="T65" fmla="*/ 0 h 423"/>
                      <a:gd name="T66" fmla="*/ 0 w 669"/>
                      <a:gd name="T67" fmla="*/ 0 h 423"/>
                      <a:gd name="T68" fmla="*/ 0 w 669"/>
                      <a:gd name="T69" fmla="*/ 0 h 423"/>
                      <a:gd name="T70" fmla="*/ 0 w 669"/>
                      <a:gd name="T71" fmla="*/ 0 h 423"/>
                      <a:gd name="T72" fmla="*/ 0 w 669"/>
                      <a:gd name="T73" fmla="*/ 0 h 423"/>
                      <a:gd name="T74" fmla="*/ 0 w 669"/>
                      <a:gd name="T75" fmla="*/ 0 h 423"/>
                      <a:gd name="T76" fmla="*/ 0 w 669"/>
                      <a:gd name="T77" fmla="*/ 0 h 423"/>
                      <a:gd name="T78" fmla="*/ 0 w 669"/>
                      <a:gd name="T79" fmla="*/ 0 h 423"/>
                      <a:gd name="T80" fmla="*/ 0 w 669"/>
                      <a:gd name="T81" fmla="*/ 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9"/>
                      <a:gd name="T124" fmla="*/ 0 h 423"/>
                      <a:gd name="T125" fmla="*/ 669 w 669"/>
                      <a:gd name="T126" fmla="*/ 423 h 4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9" h="423">
                        <a:moveTo>
                          <a:pt x="0" y="115"/>
                        </a:moveTo>
                        <a:lnTo>
                          <a:pt x="16" y="99"/>
                        </a:lnTo>
                        <a:lnTo>
                          <a:pt x="33" y="83"/>
                        </a:lnTo>
                        <a:lnTo>
                          <a:pt x="50" y="68"/>
                        </a:lnTo>
                        <a:lnTo>
                          <a:pt x="66" y="54"/>
                        </a:lnTo>
                        <a:lnTo>
                          <a:pt x="82" y="42"/>
                        </a:lnTo>
                        <a:lnTo>
                          <a:pt x="98" y="32"/>
                        </a:lnTo>
                        <a:lnTo>
                          <a:pt x="115" y="23"/>
                        </a:lnTo>
                        <a:lnTo>
                          <a:pt x="132" y="16"/>
                        </a:lnTo>
                        <a:lnTo>
                          <a:pt x="140" y="13"/>
                        </a:lnTo>
                        <a:lnTo>
                          <a:pt x="149" y="10"/>
                        </a:lnTo>
                        <a:lnTo>
                          <a:pt x="157" y="9"/>
                        </a:lnTo>
                        <a:lnTo>
                          <a:pt x="166" y="7"/>
                        </a:lnTo>
                        <a:lnTo>
                          <a:pt x="176" y="6"/>
                        </a:lnTo>
                        <a:lnTo>
                          <a:pt x="185" y="6"/>
                        </a:lnTo>
                        <a:lnTo>
                          <a:pt x="194" y="6"/>
                        </a:lnTo>
                        <a:lnTo>
                          <a:pt x="203" y="7"/>
                        </a:lnTo>
                        <a:lnTo>
                          <a:pt x="213" y="8"/>
                        </a:lnTo>
                        <a:lnTo>
                          <a:pt x="222" y="10"/>
                        </a:lnTo>
                        <a:lnTo>
                          <a:pt x="232" y="13"/>
                        </a:lnTo>
                        <a:lnTo>
                          <a:pt x="242" y="16"/>
                        </a:lnTo>
                        <a:lnTo>
                          <a:pt x="253" y="20"/>
                        </a:lnTo>
                        <a:lnTo>
                          <a:pt x="264" y="24"/>
                        </a:lnTo>
                        <a:lnTo>
                          <a:pt x="274" y="29"/>
                        </a:lnTo>
                        <a:lnTo>
                          <a:pt x="285" y="35"/>
                        </a:lnTo>
                        <a:lnTo>
                          <a:pt x="316" y="53"/>
                        </a:lnTo>
                        <a:lnTo>
                          <a:pt x="348" y="74"/>
                        </a:lnTo>
                        <a:lnTo>
                          <a:pt x="378" y="95"/>
                        </a:lnTo>
                        <a:lnTo>
                          <a:pt x="409" y="118"/>
                        </a:lnTo>
                        <a:lnTo>
                          <a:pt x="437" y="142"/>
                        </a:lnTo>
                        <a:lnTo>
                          <a:pt x="466" y="166"/>
                        </a:lnTo>
                        <a:lnTo>
                          <a:pt x="493" y="190"/>
                        </a:lnTo>
                        <a:lnTo>
                          <a:pt x="518" y="216"/>
                        </a:lnTo>
                        <a:lnTo>
                          <a:pt x="543" y="242"/>
                        </a:lnTo>
                        <a:lnTo>
                          <a:pt x="566" y="268"/>
                        </a:lnTo>
                        <a:lnTo>
                          <a:pt x="587" y="295"/>
                        </a:lnTo>
                        <a:lnTo>
                          <a:pt x="607" y="321"/>
                        </a:lnTo>
                        <a:lnTo>
                          <a:pt x="626" y="347"/>
                        </a:lnTo>
                        <a:lnTo>
                          <a:pt x="642" y="373"/>
                        </a:lnTo>
                        <a:lnTo>
                          <a:pt x="657" y="398"/>
                        </a:lnTo>
                        <a:lnTo>
                          <a:pt x="669" y="423"/>
                        </a:lnTo>
                        <a:lnTo>
                          <a:pt x="666" y="413"/>
                        </a:lnTo>
                        <a:lnTo>
                          <a:pt x="662" y="400"/>
                        </a:lnTo>
                        <a:lnTo>
                          <a:pt x="658" y="389"/>
                        </a:lnTo>
                        <a:lnTo>
                          <a:pt x="652" y="377"/>
                        </a:lnTo>
                        <a:lnTo>
                          <a:pt x="639" y="351"/>
                        </a:lnTo>
                        <a:lnTo>
                          <a:pt x="623" y="324"/>
                        </a:lnTo>
                        <a:lnTo>
                          <a:pt x="604" y="296"/>
                        </a:lnTo>
                        <a:lnTo>
                          <a:pt x="582" y="267"/>
                        </a:lnTo>
                        <a:lnTo>
                          <a:pt x="559" y="239"/>
                        </a:lnTo>
                        <a:lnTo>
                          <a:pt x="533" y="210"/>
                        </a:lnTo>
                        <a:lnTo>
                          <a:pt x="506" y="181"/>
                        </a:lnTo>
                        <a:lnTo>
                          <a:pt x="478" y="154"/>
                        </a:lnTo>
                        <a:lnTo>
                          <a:pt x="447" y="126"/>
                        </a:lnTo>
                        <a:lnTo>
                          <a:pt x="416" y="102"/>
                        </a:lnTo>
                        <a:lnTo>
                          <a:pt x="383" y="78"/>
                        </a:lnTo>
                        <a:lnTo>
                          <a:pt x="351" y="56"/>
                        </a:lnTo>
                        <a:lnTo>
                          <a:pt x="335" y="46"/>
                        </a:lnTo>
                        <a:lnTo>
                          <a:pt x="318" y="37"/>
                        </a:lnTo>
                        <a:lnTo>
                          <a:pt x="301" y="29"/>
                        </a:lnTo>
                        <a:lnTo>
                          <a:pt x="285" y="21"/>
                        </a:lnTo>
                        <a:lnTo>
                          <a:pt x="272" y="16"/>
                        </a:lnTo>
                        <a:lnTo>
                          <a:pt x="260" y="11"/>
                        </a:lnTo>
                        <a:lnTo>
                          <a:pt x="246" y="7"/>
                        </a:lnTo>
                        <a:lnTo>
                          <a:pt x="234" y="4"/>
                        </a:lnTo>
                        <a:lnTo>
                          <a:pt x="223" y="2"/>
                        </a:lnTo>
                        <a:lnTo>
                          <a:pt x="211" y="1"/>
                        </a:lnTo>
                        <a:lnTo>
                          <a:pt x="200" y="0"/>
                        </a:lnTo>
                        <a:lnTo>
                          <a:pt x="189" y="0"/>
                        </a:lnTo>
                        <a:lnTo>
                          <a:pt x="179" y="0"/>
                        </a:lnTo>
                        <a:lnTo>
                          <a:pt x="167" y="2"/>
                        </a:lnTo>
                        <a:lnTo>
                          <a:pt x="157" y="3"/>
                        </a:lnTo>
                        <a:lnTo>
                          <a:pt x="147" y="5"/>
                        </a:lnTo>
                        <a:lnTo>
                          <a:pt x="128" y="11"/>
                        </a:lnTo>
                        <a:lnTo>
                          <a:pt x="110" y="19"/>
                        </a:lnTo>
                        <a:lnTo>
                          <a:pt x="92" y="28"/>
                        </a:lnTo>
                        <a:lnTo>
                          <a:pt x="76" y="39"/>
                        </a:lnTo>
                        <a:lnTo>
                          <a:pt x="61" y="50"/>
                        </a:lnTo>
                        <a:lnTo>
                          <a:pt x="47" y="64"/>
                        </a:lnTo>
                        <a:lnTo>
                          <a:pt x="34" y="77"/>
                        </a:lnTo>
                        <a:lnTo>
                          <a:pt x="21" y="90"/>
                        </a:lnTo>
                        <a:lnTo>
                          <a:pt x="10" y="103"/>
                        </a:lnTo>
                        <a:lnTo>
                          <a:pt x="0" y="115"/>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3" name="Freeform 1381"/>
                  <p:cNvSpPr>
                    <a:spLocks/>
                  </p:cNvSpPr>
                  <p:nvPr/>
                </p:nvSpPr>
                <p:spPr bwMode="auto">
                  <a:xfrm>
                    <a:off x="1740" y="2447"/>
                    <a:ext cx="28" cy="22"/>
                  </a:xfrm>
                  <a:custGeom>
                    <a:avLst/>
                    <a:gdLst>
                      <a:gd name="T0" fmla="*/ 0 w 375"/>
                      <a:gd name="T1" fmla="*/ 0 h 297"/>
                      <a:gd name="T2" fmla="*/ 0 w 375"/>
                      <a:gd name="T3" fmla="*/ 0 h 297"/>
                      <a:gd name="T4" fmla="*/ 0 w 375"/>
                      <a:gd name="T5" fmla="*/ 0 h 297"/>
                      <a:gd name="T6" fmla="*/ 0 w 375"/>
                      <a:gd name="T7" fmla="*/ 0 h 297"/>
                      <a:gd name="T8" fmla="*/ 0 w 375"/>
                      <a:gd name="T9" fmla="*/ 0 h 297"/>
                      <a:gd name="T10" fmla="*/ 0 w 375"/>
                      <a:gd name="T11" fmla="*/ 0 h 297"/>
                      <a:gd name="T12" fmla="*/ 0 w 375"/>
                      <a:gd name="T13" fmla="*/ 0 h 297"/>
                      <a:gd name="T14" fmla="*/ 0 w 375"/>
                      <a:gd name="T15" fmla="*/ 0 h 297"/>
                      <a:gd name="T16" fmla="*/ 0 w 375"/>
                      <a:gd name="T17" fmla="*/ 0 h 297"/>
                      <a:gd name="T18" fmla="*/ 0 w 375"/>
                      <a:gd name="T19" fmla="*/ 0 h 297"/>
                      <a:gd name="T20" fmla="*/ 0 w 375"/>
                      <a:gd name="T21" fmla="*/ 0 h 297"/>
                      <a:gd name="T22" fmla="*/ 0 w 375"/>
                      <a:gd name="T23" fmla="*/ 0 h 297"/>
                      <a:gd name="T24" fmla="*/ 0 w 375"/>
                      <a:gd name="T25" fmla="*/ 0 h 297"/>
                      <a:gd name="T26" fmla="*/ 0 w 375"/>
                      <a:gd name="T27" fmla="*/ 0 h 297"/>
                      <a:gd name="T28" fmla="*/ 0 w 375"/>
                      <a:gd name="T29" fmla="*/ 0 h 297"/>
                      <a:gd name="T30" fmla="*/ 0 w 375"/>
                      <a:gd name="T31" fmla="*/ 0 h 297"/>
                      <a:gd name="T32" fmla="*/ 0 w 375"/>
                      <a:gd name="T33" fmla="*/ 0 h 297"/>
                      <a:gd name="T34" fmla="*/ 0 w 375"/>
                      <a:gd name="T35" fmla="*/ 0 h 297"/>
                      <a:gd name="T36" fmla="*/ 0 w 375"/>
                      <a:gd name="T37" fmla="*/ 0 h 297"/>
                      <a:gd name="T38" fmla="*/ 0 w 375"/>
                      <a:gd name="T39" fmla="*/ 0 h 297"/>
                      <a:gd name="T40" fmla="*/ 0 w 375"/>
                      <a:gd name="T41" fmla="*/ 0 h 297"/>
                      <a:gd name="T42" fmla="*/ 0 w 375"/>
                      <a:gd name="T43" fmla="*/ 0 h 297"/>
                      <a:gd name="T44" fmla="*/ 0 w 375"/>
                      <a:gd name="T45" fmla="*/ 0 h 297"/>
                      <a:gd name="T46" fmla="*/ 0 w 375"/>
                      <a:gd name="T47" fmla="*/ 0 h 297"/>
                      <a:gd name="T48" fmla="*/ 0 w 375"/>
                      <a:gd name="T49" fmla="*/ 0 h 297"/>
                      <a:gd name="T50" fmla="*/ 0 w 375"/>
                      <a:gd name="T51" fmla="*/ 0 h 297"/>
                      <a:gd name="T52" fmla="*/ 0 w 375"/>
                      <a:gd name="T53" fmla="*/ 0 h 297"/>
                      <a:gd name="T54" fmla="*/ 0 w 375"/>
                      <a:gd name="T55" fmla="*/ 0 h 297"/>
                      <a:gd name="T56" fmla="*/ 0 w 375"/>
                      <a:gd name="T57" fmla="*/ 0 h 297"/>
                      <a:gd name="T58" fmla="*/ 0 w 375"/>
                      <a:gd name="T59" fmla="*/ 0 h 297"/>
                      <a:gd name="T60" fmla="*/ 0 w 375"/>
                      <a:gd name="T61" fmla="*/ 0 h 297"/>
                      <a:gd name="T62" fmla="*/ 0 w 375"/>
                      <a:gd name="T63" fmla="*/ 0 h 297"/>
                      <a:gd name="T64" fmla="*/ 0 w 375"/>
                      <a:gd name="T65" fmla="*/ 0 h 297"/>
                      <a:gd name="T66" fmla="*/ 0 w 375"/>
                      <a:gd name="T67" fmla="*/ 0 h 297"/>
                      <a:gd name="T68" fmla="*/ 0 w 375"/>
                      <a:gd name="T69" fmla="*/ 0 h 297"/>
                      <a:gd name="T70" fmla="*/ 0 w 375"/>
                      <a:gd name="T71" fmla="*/ 0 h 297"/>
                      <a:gd name="T72" fmla="*/ 0 w 375"/>
                      <a:gd name="T73" fmla="*/ 0 h 297"/>
                      <a:gd name="T74" fmla="*/ 0 w 375"/>
                      <a:gd name="T75" fmla="*/ 0 h 297"/>
                      <a:gd name="T76" fmla="*/ 0 w 375"/>
                      <a:gd name="T77" fmla="*/ 0 h 297"/>
                      <a:gd name="T78" fmla="*/ 0 w 375"/>
                      <a:gd name="T79" fmla="*/ 0 h 297"/>
                      <a:gd name="T80" fmla="*/ 0 w 375"/>
                      <a:gd name="T81" fmla="*/ 0 h 297"/>
                      <a:gd name="T82" fmla="*/ 0 w 375"/>
                      <a:gd name="T83" fmla="*/ 0 h 297"/>
                      <a:gd name="T84" fmla="*/ 0 w 375"/>
                      <a:gd name="T85" fmla="*/ 0 h 297"/>
                      <a:gd name="T86" fmla="*/ 0 w 375"/>
                      <a:gd name="T87" fmla="*/ 0 h 297"/>
                      <a:gd name="T88" fmla="*/ 0 w 375"/>
                      <a:gd name="T89" fmla="*/ 0 h 297"/>
                      <a:gd name="T90" fmla="*/ 0 w 375"/>
                      <a:gd name="T91" fmla="*/ 0 h 297"/>
                      <a:gd name="T92" fmla="*/ 0 w 375"/>
                      <a:gd name="T93" fmla="*/ 0 h 297"/>
                      <a:gd name="T94" fmla="*/ 0 w 375"/>
                      <a:gd name="T95" fmla="*/ 0 h 297"/>
                      <a:gd name="T96" fmla="*/ 0 w 375"/>
                      <a:gd name="T97" fmla="*/ 0 h 297"/>
                      <a:gd name="T98" fmla="*/ 0 w 375"/>
                      <a:gd name="T99" fmla="*/ 0 h 297"/>
                      <a:gd name="T100" fmla="*/ 0 w 375"/>
                      <a:gd name="T101" fmla="*/ 0 h 297"/>
                      <a:gd name="T102" fmla="*/ 0 w 375"/>
                      <a:gd name="T103" fmla="*/ 0 h 297"/>
                      <a:gd name="T104" fmla="*/ 0 w 375"/>
                      <a:gd name="T105" fmla="*/ 0 h 297"/>
                      <a:gd name="T106" fmla="*/ 0 w 375"/>
                      <a:gd name="T107" fmla="*/ 0 h 297"/>
                      <a:gd name="T108" fmla="*/ 0 w 375"/>
                      <a:gd name="T109" fmla="*/ 0 h 297"/>
                      <a:gd name="T110" fmla="*/ 0 w 375"/>
                      <a:gd name="T111" fmla="*/ 0 h 297"/>
                      <a:gd name="T112" fmla="*/ 0 w 375"/>
                      <a:gd name="T113" fmla="*/ 0 h 297"/>
                      <a:gd name="T114" fmla="*/ 0 w 375"/>
                      <a:gd name="T115" fmla="*/ 0 h 297"/>
                      <a:gd name="T116" fmla="*/ 0 w 375"/>
                      <a:gd name="T117" fmla="*/ 0 h 297"/>
                      <a:gd name="T118" fmla="*/ 0 w 375"/>
                      <a:gd name="T119" fmla="*/ 0 h 297"/>
                      <a:gd name="T120" fmla="*/ 0 w 375"/>
                      <a:gd name="T121" fmla="*/ 0 h 2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5"/>
                      <a:gd name="T184" fmla="*/ 0 h 297"/>
                      <a:gd name="T185" fmla="*/ 375 w 375"/>
                      <a:gd name="T186" fmla="*/ 297 h 2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5" h="297">
                        <a:moveTo>
                          <a:pt x="375" y="82"/>
                        </a:moveTo>
                        <a:lnTo>
                          <a:pt x="356" y="57"/>
                        </a:lnTo>
                        <a:lnTo>
                          <a:pt x="337" y="38"/>
                        </a:lnTo>
                        <a:lnTo>
                          <a:pt x="328" y="29"/>
                        </a:lnTo>
                        <a:lnTo>
                          <a:pt x="319" y="22"/>
                        </a:lnTo>
                        <a:lnTo>
                          <a:pt x="309" y="16"/>
                        </a:lnTo>
                        <a:lnTo>
                          <a:pt x="300" y="11"/>
                        </a:lnTo>
                        <a:lnTo>
                          <a:pt x="290" y="7"/>
                        </a:lnTo>
                        <a:lnTo>
                          <a:pt x="280" y="4"/>
                        </a:lnTo>
                        <a:lnTo>
                          <a:pt x="270" y="4"/>
                        </a:lnTo>
                        <a:lnTo>
                          <a:pt x="259" y="4"/>
                        </a:lnTo>
                        <a:lnTo>
                          <a:pt x="248" y="7"/>
                        </a:lnTo>
                        <a:lnTo>
                          <a:pt x="237" y="11"/>
                        </a:lnTo>
                        <a:lnTo>
                          <a:pt x="226" y="16"/>
                        </a:lnTo>
                        <a:lnTo>
                          <a:pt x="214" y="24"/>
                        </a:lnTo>
                        <a:lnTo>
                          <a:pt x="195" y="37"/>
                        </a:lnTo>
                        <a:lnTo>
                          <a:pt x="178" y="51"/>
                        </a:lnTo>
                        <a:lnTo>
                          <a:pt x="161" y="67"/>
                        </a:lnTo>
                        <a:lnTo>
                          <a:pt x="145" y="83"/>
                        </a:lnTo>
                        <a:lnTo>
                          <a:pt x="128" y="99"/>
                        </a:lnTo>
                        <a:lnTo>
                          <a:pt x="112" y="116"/>
                        </a:lnTo>
                        <a:lnTo>
                          <a:pt x="97" y="134"/>
                        </a:lnTo>
                        <a:lnTo>
                          <a:pt x="83" y="151"/>
                        </a:lnTo>
                        <a:lnTo>
                          <a:pt x="70" y="169"/>
                        </a:lnTo>
                        <a:lnTo>
                          <a:pt x="56" y="187"/>
                        </a:lnTo>
                        <a:lnTo>
                          <a:pt x="45" y="207"/>
                        </a:lnTo>
                        <a:lnTo>
                          <a:pt x="34" y="225"/>
                        </a:lnTo>
                        <a:lnTo>
                          <a:pt x="24" y="243"/>
                        </a:lnTo>
                        <a:lnTo>
                          <a:pt x="15" y="261"/>
                        </a:lnTo>
                        <a:lnTo>
                          <a:pt x="7" y="280"/>
                        </a:lnTo>
                        <a:lnTo>
                          <a:pt x="0" y="297"/>
                        </a:lnTo>
                        <a:lnTo>
                          <a:pt x="3" y="282"/>
                        </a:lnTo>
                        <a:lnTo>
                          <a:pt x="9" y="264"/>
                        </a:lnTo>
                        <a:lnTo>
                          <a:pt x="16" y="246"/>
                        </a:lnTo>
                        <a:lnTo>
                          <a:pt x="25" y="227"/>
                        </a:lnTo>
                        <a:lnTo>
                          <a:pt x="35" y="208"/>
                        </a:lnTo>
                        <a:lnTo>
                          <a:pt x="47" y="187"/>
                        </a:lnTo>
                        <a:lnTo>
                          <a:pt x="60" y="167"/>
                        </a:lnTo>
                        <a:lnTo>
                          <a:pt x="75" y="147"/>
                        </a:lnTo>
                        <a:lnTo>
                          <a:pt x="90" y="127"/>
                        </a:lnTo>
                        <a:lnTo>
                          <a:pt x="106" y="108"/>
                        </a:lnTo>
                        <a:lnTo>
                          <a:pt x="122" y="89"/>
                        </a:lnTo>
                        <a:lnTo>
                          <a:pt x="140" y="72"/>
                        </a:lnTo>
                        <a:lnTo>
                          <a:pt x="158" y="54"/>
                        </a:lnTo>
                        <a:lnTo>
                          <a:pt x="176" y="39"/>
                        </a:lnTo>
                        <a:lnTo>
                          <a:pt x="194" y="26"/>
                        </a:lnTo>
                        <a:lnTo>
                          <a:pt x="214" y="15"/>
                        </a:lnTo>
                        <a:lnTo>
                          <a:pt x="228" y="8"/>
                        </a:lnTo>
                        <a:lnTo>
                          <a:pt x="242" y="3"/>
                        </a:lnTo>
                        <a:lnTo>
                          <a:pt x="255" y="0"/>
                        </a:lnTo>
                        <a:lnTo>
                          <a:pt x="267" y="0"/>
                        </a:lnTo>
                        <a:lnTo>
                          <a:pt x="279" y="1"/>
                        </a:lnTo>
                        <a:lnTo>
                          <a:pt x="292" y="4"/>
                        </a:lnTo>
                        <a:lnTo>
                          <a:pt x="302" y="8"/>
                        </a:lnTo>
                        <a:lnTo>
                          <a:pt x="313" y="13"/>
                        </a:lnTo>
                        <a:lnTo>
                          <a:pt x="322" y="20"/>
                        </a:lnTo>
                        <a:lnTo>
                          <a:pt x="331" y="27"/>
                        </a:lnTo>
                        <a:lnTo>
                          <a:pt x="340" y="35"/>
                        </a:lnTo>
                        <a:lnTo>
                          <a:pt x="348" y="44"/>
                        </a:lnTo>
                        <a:lnTo>
                          <a:pt x="363" y="63"/>
                        </a:lnTo>
                        <a:lnTo>
                          <a:pt x="375" y="8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4" name="Freeform 1382"/>
                  <p:cNvSpPr>
                    <a:spLocks/>
                  </p:cNvSpPr>
                  <p:nvPr/>
                </p:nvSpPr>
                <p:spPr bwMode="auto">
                  <a:xfrm>
                    <a:off x="1710" y="2674"/>
                    <a:ext cx="27" cy="39"/>
                  </a:xfrm>
                  <a:custGeom>
                    <a:avLst/>
                    <a:gdLst>
                      <a:gd name="T0" fmla="*/ 0 w 350"/>
                      <a:gd name="T1" fmla="*/ 0 h 510"/>
                      <a:gd name="T2" fmla="*/ 0 w 350"/>
                      <a:gd name="T3" fmla="*/ 0 h 510"/>
                      <a:gd name="T4" fmla="*/ 0 w 350"/>
                      <a:gd name="T5" fmla="*/ 0 h 510"/>
                      <a:gd name="T6" fmla="*/ 0 w 350"/>
                      <a:gd name="T7" fmla="*/ 0 h 510"/>
                      <a:gd name="T8" fmla="*/ 0 w 350"/>
                      <a:gd name="T9" fmla="*/ 0 h 510"/>
                      <a:gd name="T10" fmla="*/ 0 w 350"/>
                      <a:gd name="T11" fmla="*/ 0 h 510"/>
                      <a:gd name="T12" fmla="*/ 0 w 350"/>
                      <a:gd name="T13" fmla="*/ 0 h 510"/>
                      <a:gd name="T14" fmla="*/ 0 w 350"/>
                      <a:gd name="T15" fmla="*/ 0 h 510"/>
                      <a:gd name="T16" fmla="*/ 0 w 350"/>
                      <a:gd name="T17" fmla="*/ 0 h 510"/>
                      <a:gd name="T18" fmla="*/ 0 w 350"/>
                      <a:gd name="T19" fmla="*/ 0 h 510"/>
                      <a:gd name="T20" fmla="*/ 0 w 350"/>
                      <a:gd name="T21" fmla="*/ 0 h 510"/>
                      <a:gd name="T22" fmla="*/ 0 w 350"/>
                      <a:gd name="T23" fmla="*/ 0 h 510"/>
                      <a:gd name="T24" fmla="*/ 0 w 350"/>
                      <a:gd name="T25" fmla="*/ 0 h 510"/>
                      <a:gd name="T26" fmla="*/ 0 w 350"/>
                      <a:gd name="T27" fmla="*/ 0 h 510"/>
                      <a:gd name="T28" fmla="*/ 0 w 350"/>
                      <a:gd name="T29" fmla="*/ 0 h 510"/>
                      <a:gd name="T30" fmla="*/ 0 w 350"/>
                      <a:gd name="T31" fmla="*/ 0 h 510"/>
                      <a:gd name="T32" fmla="*/ 0 w 350"/>
                      <a:gd name="T33" fmla="*/ 0 h 510"/>
                      <a:gd name="T34" fmla="*/ 0 w 350"/>
                      <a:gd name="T35" fmla="*/ 0 h 510"/>
                      <a:gd name="T36" fmla="*/ 0 w 350"/>
                      <a:gd name="T37" fmla="*/ 0 h 510"/>
                      <a:gd name="T38" fmla="*/ 0 w 350"/>
                      <a:gd name="T39" fmla="*/ 0 h 510"/>
                      <a:gd name="T40" fmla="*/ 0 w 350"/>
                      <a:gd name="T41" fmla="*/ 0 h 510"/>
                      <a:gd name="T42" fmla="*/ 0 w 350"/>
                      <a:gd name="T43" fmla="*/ 0 h 510"/>
                      <a:gd name="T44" fmla="*/ 0 w 350"/>
                      <a:gd name="T45" fmla="*/ 0 h 510"/>
                      <a:gd name="T46" fmla="*/ 0 w 350"/>
                      <a:gd name="T47" fmla="*/ 0 h 510"/>
                      <a:gd name="T48" fmla="*/ 0 w 350"/>
                      <a:gd name="T49" fmla="*/ 0 h 510"/>
                      <a:gd name="T50" fmla="*/ 0 w 350"/>
                      <a:gd name="T51" fmla="*/ 0 h 510"/>
                      <a:gd name="T52" fmla="*/ 0 w 350"/>
                      <a:gd name="T53" fmla="*/ 0 h 510"/>
                      <a:gd name="T54" fmla="*/ 0 w 350"/>
                      <a:gd name="T55" fmla="*/ 0 h 510"/>
                      <a:gd name="T56" fmla="*/ 0 w 350"/>
                      <a:gd name="T57" fmla="*/ 0 h 510"/>
                      <a:gd name="T58" fmla="*/ 0 w 350"/>
                      <a:gd name="T59" fmla="*/ 0 h 510"/>
                      <a:gd name="T60" fmla="*/ 0 w 350"/>
                      <a:gd name="T61" fmla="*/ 0 h 510"/>
                      <a:gd name="T62" fmla="*/ 0 w 350"/>
                      <a:gd name="T63" fmla="*/ 0 h 510"/>
                      <a:gd name="T64" fmla="*/ 0 w 350"/>
                      <a:gd name="T65" fmla="*/ 0 h 510"/>
                      <a:gd name="T66" fmla="*/ 0 w 350"/>
                      <a:gd name="T67" fmla="*/ 0 h 510"/>
                      <a:gd name="T68" fmla="*/ 0 w 350"/>
                      <a:gd name="T69" fmla="*/ 0 h 510"/>
                      <a:gd name="T70" fmla="*/ 0 w 350"/>
                      <a:gd name="T71" fmla="*/ 0 h 510"/>
                      <a:gd name="T72" fmla="*/ 0 w 350"/>
                      <a:gd name="T73" fmla="*/ 0 h 510"/>
                      <a:gd name="T74" fmla="*/ 0 w 350"/>
                      <a:gd name="T75" fmla="*/ 0 h 510"/>
                      <a:gd name="T76" fmla="*/ 0 w 350"/>
                      <a:gd name="T77" fmla="*/ 0 h 5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0"/>
                      <a:gd name="T118" fmla="*/ 0 h 510"/>
                      <a:gd name="T119" fmla="*/ 350 w 350"/>
                      <a:gd name="T120" fmla="*/ 510 h 5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0" h="510">
                        <a:moveTo>
                          <a:pt x="0" y="117"/>
                        </a:moveTo>
                        <a:lnTo>
                          <a:pt x="4" y="116"/>
                        </a:lnTo>
                        <a:lnTo>
                          <a:pt x="8" y="115"/>
                        </a:lnTo>
                        <a:lnTo>
                          <a:pt x="13" y="112"/>
                        </a:lnTo>
                        <a:lnTo>
                          <a:pt x="16" y="109"/>
                        </a:lnTo>
                        <a:lnTo>
                          <a:pt x="24" y="101"/>
                        </a:lnTo>
                        <a:lnTo>
                          <a:pt x="31" y="91"/>
                        </a:lnTo>
                        <a:lnTo>
                          <a:pt x="44" y="70"/>
                        </a:lnTo>
                        <a:lnTo>
                          <a:pt x="57" y="47"/>
                        </a:lnTo>
                        <a:lnTo>
                          <a:pt x="64" y="37"/>
                        </a:lnTo>
                        <a:lnTo>
                          <a:pt x="71" y="28"/>
                        </a:lnTo>
                        <a:lnTo>
                          <a:pt x="74" y="24"/>
                        </a:lnTo>
                        <a:lnTo>
                          <a:pt x="78" y="21"/>
                        </a:lnTo>
                        <a:lnTo>
                          <a:pt x="83" y="18"/>
                        </a:lnTo>
                        <a:lnTo>
                          <a:pt x="87" y="16"/>
                        </a:lnTo>
                        <a:lnTo>
                          <a:pt x="91" y="15"/>
                        </a:lnTo>
                        <a:lnTo>
                          <a:pt x="95" y="15"/>
                        </a:lnTo>
                        <a:lnTo>
                          <a:pt x="99" y="15"/>
                        </a:lnTo>
                        <a:lnTo>
                          <a:pt x="103" y="17"/>
                        </a:lnTo>
                        <a:lnTo>
                          <a:pt x="108" y="19"/>
                        </a:lnTo>
                        <a:lnTo>
                          <a:pt x="113" y="22"/>
                        </a:lnTo>
                        <a:lnTo>
                          <a:pt x="118" y="27"/>
                        </a:lnTo>
                        <a:lnTo>
                          <a:pt x="123" y="33"/>
                        </a:lnTo>
                        <a:lnTo>
                          <a:pt x="133" y="48"/>
                        </a:lnTo>
                        <a:lnTo>
                          <a:pt x="146" y="65"/>
                        </a:lnTo>
                        <a:lnTo>
                          <a:pt x="160" y="85"/>
                        </a:lnTo>
                        <a:lnTo>
                          <a:pt x="174" y="109"/>
                        </a:lnTo>
                        <a:lnTo>
                          <a:pt x="190" y="134"/>
                        </a:lnTo>
                        <a:lnTo>
                          <a:pt x="205" y="161"/>
                        </a:lnTo>
                        <a:lnTo>
                          <a:pt x="221" y="192"/>
                        </a:lnTo>
                        <a:lnTo>
                          <a:pt x="239" y="223"/>
                        </a:lnTo>
                        <a:lnTo>
                          <a:pt x="255" y="257"/>
                        </a:lnTo>
                        <a:lnTo>
                          <a:pt x="271" y="291"/>
                        </a:lnTo>
                        <a:lnTo>
                          <a:pt x="286" y="326"/>
                        </a:lnTo>
                        <a:lnTo>
                          <a:pt x="302" y="362"/>
                        </a:lnTo>
                        <a:lnTo>
                          <a:pt x="316" y="400"/>
                        </a:lnTo>
                        <a:lnTo>
                          <a:pt x="329" y="436"/>
                        </a:lnTo>
                        <a:lnTo>
                          <a:pt x="340" y="474"/>
                        </a:lnTo>
                        <a:lnTo>
                          <a:pt x="350" y="510"/>
                        </a:lnTo>
                        <a:lnTo>
                          <a:pt x="349" y="498"/>
                        </a:lnTo>
                        <a:lnTo>
                          <a:pt x="346" y="485"/>
                        </a:lnTo>
                        <a:lnTo>
                          <a:pt x="343" y="471"/>
                        </a:lnTo>
                        <a:lnTo>
                          <a:pt x="339" y="456"/>
                        </a:lnTo>
                        <a:lnTo>
                          <a:pt x="330" y="424"/>
                        </a:lnTo>
                        <a:lnTo>
                          <a:pt x="319" y="391"/>
                        </a:lnTo>
                        <a:lnTo>
                          <a:pt x="306" y="355"/>
                        </a:lnTo>
                        <a:lnTo>
                          <a:pt x="290" y="319"/>
                        </a:lnTo>
                        <a:lnTo>
                          <a:pt x="274" y="282"/>
                        </a:lnTo>
                        <a:lnTo>
                          <a:pt x="257" y="246"/>
                        </a:lnTo>
                        <a:lnTo>
                          <a:pt x="239" y="209"/>
                        </a:lnTo>
                        <a:lnTo>
                          <a:pt x="220" y="173"/>
                        </a:lnTo>
                        <a:lnTo>
                          <a:pt x="202" y="140"/>
                        </a:lnTo>
                        <a:lnTo>
                          <a:pt x="184" y="109"/>
                        </a:lnTo>
                        <a:lnTo>
                          <a:pt x="166" y="80"/>
                        </a:lnTo>
                        <a:lnTo>
                          <a:pt x="148" y="54"/>
                        </a:lnTo>
                        <a:lnTo>
                          <a:pt x="133" y="32"/>
                        </a:lnTo>
                        <a:lnTo>
                          <a:pt x="118" y="14"/>
                        </a:lnTo>
                        <a:lnTo>
                          <a:pt x="113" y="9"/>
                        </a:lnTo>
                        <a:lnTo>
                          <a:pt x="108" y="5"/>
                        </a:lnTo>
                        <a:lnTo>
                          <a:pt x="103" y="3"/>
                        </a:lnTo>
                        <a:lnTo>
                          <a:pt x="99" y="1"/>
                        </a:lnTo>
                        <a:lnTo>
                          <a:pt x="94" y="0"/>
                        </a:lnTo>
                        <a:lnTo>
                          <a:pt x="90" y="0"/>
                        </a:lnTo>
                        <a:lnTo>
                          <a:pt x="86" y="1"/>
                        </a:lnTo>
                        <a:lnTo>
                          <a:pt x="82" y="2"/>
                        </a:lnTo>
                        <a:lnTo>
                          <a:pt x="77" y="4"/>
                        </a:lnTo>
                        <a:lnTo>
                          <a:pt x="74" y="7"/>
                        </a:lnTo>
                        <a:lnTo>
                          <a:pt x="70" y="11"/>
                        </a:lnTo>
                        <a:lnTo>
                          <a:pt x="67" y="15"/>
                        </a:lnTo>
                        <a:lnTo>
                          <a:pt x="60" y="24"/>
                        </a:lnTo>
                        <a:lnTo>
                          <a:pt x="53" y="36"/>
                        </a:lnTo>
                        <a:lnTo>
                          <a:pt x="41" y="60"/>
                        </a:lnTo>
                        <a:lnTo>
                          <a:pt x="28" y="84"/>
                        </a:lnTo>
                        <a:lnTo>
                          <a:pt x="22" y="94"/>
                        </a:lnTo>
                        <a:lnTo>
                          <a:pt x="15" y="104"/>
                        </a:lnTo>
                        <a:lnTo>
                          <a:pt x="12" y="109"/>
                        </a:lnTo>
                        <a:lnTo>
                          <a:pt x="7" y="112"/>
                        </a:lnTo>
                        <a:lnTo>
                          <a:pt x="3" y="115"/>
                        </a:lnTo>
                        <a:lnTo>
                          <a:pt x="0" y="117"/>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5" name="Freeform 1383"/>
                  <p:cNvSpPr>
                    <a:spLocks/>
                  </p:cNvSpPr>
                  <p:nvPr/>
                </p:nvSpPr>
                <p:spPr bwMode="auto">
                  <a:xfrm>
                    <a:off x="1737" y="2479"/>
                    <a:ext cx="28" cy="18"/>
                  </a:xfrm>
                  <a:custGeom>
                    <a:avLst/>
                    <a:gdLst>
                      <a:gd name="T0" fmla="*/ 0 w 367"/>
                      <a:gd name="T1" fmla="*/ 0 h 236"/>
                      <a:gd name="T2" fmla="*/ 0 w 367"/>
                      <a:gd name="T3" fmla="*/ 0 h 236"/>
                      <a:gd name="T4" fmla="*/ 0 w 367"/>
                      <a:gd name="T5" fmla="*/ 0 h 236"/>
                      <a:gd name="T6" fmla="*/ 0 w 367"/>
                      <a:gd name="T7" fmla="*/ 0 h 236"/>
                      <a:gd name="T8" fmla="*/ 0 w 367"/>
                      <a:gd name="T9" fmla="*/ 0 h 236"/>
                      <a:gd name="T10" fmla="*/ 0 w 367"/>
                      <a:gd name="T11" fmla="*/ 0 h 236"/>
                      <a:gd name="T12" fmla="*/ 0 w 367"/>
                      <a:gd name="T13" fmla="*/ 0 h 236"/>
                      <a:gd name="T14" fmla="*/ 0 w 367"/>
                      <a:gd name="T15" fmla="*/ 0 h 236"/>
                      <a:gd name="T16" fmla="*/ 0 w 367"/>
                      <a:gd name="T17" fmla="*/ 0 h 236"/>
                      <a:gd name="T18" fmla="*/ 0 w 367"/>
                      <a:gd name="T19" fmla="*/ 0 h 236"/>
                      <a:gd name="T20" fmla="*/ 0 w 367"/>
                      <a:gd name="T21" fmla="*/ 0 h 236"/>
                      <a:gd name="T22" fmla="*/ 0 w 367"/>
                      <a:gd name="T23" fmla="*/ 0 h 236"/>
                      <a:gd name="T24" fmla="*/ 0 w 367"/>
                      <a:gd name="T25" fmla="*/ 0 h 236"/>
                      <a:gd name="T26" fmla="*/ 0 w 367"/>
                      <a:gd name="T27" fmla="*/ 0 h 236"/>
                      <a:gd name="T28" fmla="*/ 0 w 367"/>
                      <a:gd name="T29" fmla="*/ 0 h 236"/>
                      <a:gd name="T30" fmla="*/ 0 w 367"/>
                      <a:gd name="T31" fmla="*/ 0 h 236"/>
                      <a:gd name="T32" fmla="*/ 0 w 367"/>
                      <a:gd name="T33" fmla="*/ 0 h 236"/>
                      <a:gd name="T34" fmla="*/ 0 w 367"/>
                      <a:gd name="T35" fmla="*/ 0 h 236"/>
                      <a:gd name="T36" fmla="*/ 0 w 367"/>
                      <a:gd name="T37" fmla="*/ 0 h 236"/>
                      <a:gd name="T38" fmla="*/ 0 w 367"/>
                      <a:gd name="T39" fmla="*/ 0 h 236"/>
                      <a:gd name="T40" fmla="*/ 0 w 367"/>
                      <a:gd name="T41" fmla="*/ 0 h 236"/>
                      <a:gd name="T42" fmla="*/ 0 w 367"/>
                      <a:gd name="T43" fmla="*/ 0 h 236"/>
                      <a:gd name="T44" fmla="*/ 0 w 367"/>
                      <a:gd name="T45" fmla="*/ 0 h 236"/>
                      <a:gd name="T46" fmla="*/ 0 w 367"/>
                      <a:gd name="T47" fmla="*/ 0 h 236"/>
                      <a:gd name="T48" fmla="*/ 0 w 367"/>
                      <a:gd name="T49" fmla="*/ 0 h 236"/>
                      <a:gd name="T50" fmla="*/ 0 w 367"/>
                      <a:gd name="T51" fmla="*/ 0 h 236"/>
                      <a:gd name="T52" fmla="*/ 0 w 367"/>
                      <a:gd name="T53" fmla="*/ 0 h 236"/>
                      <a:gd name="T54" fmla="*/ 0 w 367"/>
                      <a:gd name="T55" fmla="*/ 0 h 236"/>
                      <a:gd name="T56" fmla="*/ 0 w 367"/>
                      <a:gd name="T57" fmla="*/ 0 h 236"/>
                      <a:gd name="T58" fmla="*/ 0 w 367"/>
                      <a:gd name="T59" fmla="*/ 0 h 236"/>
                      <a:gd name="T60" fmla="*/ 0 w 367"/>
                      <a:gd name="T61" fmla="*/ 0 h 236"/>
                      <a:gd name="T62" fmla="*/ 0 w 367"/>
                      <a:gd name="T63" fmla="*/ 0 h 2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7"/>
                      <a:gd name="T97" fmla="*/ 0 h 236"/>
                      <a:gd name="T98" fmla="*/ 367 w 367"/>
                      <a:gd name="T99" fmla="*/ 236 h 2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7" h="236">
                        <a:moveTo>
                          <a:pt x="15" y="177"/>
                        </a:moveTo>
                        <a:lnTo>
                          <a:pt x="33" y="161"/>
                        </a:lnTo>
                        <a:lnTo>
                          <a:pt x="51" y="146"/>
                        </a:lnTo>
                        <a:lnTo>
                          <a:pt x="69" y="132"/>
                        </a:lnTo>
                        <a:lnTo>
                          <a:pt x="88" y="117"/>
                        </a:lnTo>
                        <a:lnTo>
                          <a:pt x="108" y="104"/>
                        </a:lnTo>
                        <a:lnTo>
                          <a:pt x="128" y="91"/>
                        </a:lnTo>
                        <a:lnTo>
                          <a:pt x="149" y="78"/>
                        </a:lnTo>
                        <a:lnTo>
                          <a:pt x="171" y="67"/>
                        </a:lnTo>
                        <a:lnTo>
                          <a:pt x="193" y="55"/>
                        </a:lnTo>
                        <a:lnTo>
                          <a:pt x="215" y="44"/>
                        </a:lnTo>
                        <a:lnTo>
                          <a:pt x="238" y="35"/>
                        </a:lnTo>
                        <a:lnTo>
                          <a:pt x="263" y="26"/>
                        </a:lnTo>
                        <a:lnTo>
                          <a:pt x="288" y="18"/>
                        </a:lnTo>
                        <a:lnTo>
                          <a:pt x="314" y="12"/>
                        </a:lnTo>
                        <a:lnTo>
                          <a:pt x="340" y="5"/>
                        </a:lnTo>
                        <a:lnTo>
                          <a:pt x="367" y="0"/>
                        </a:lnTo>
                        <a:lnTo>
                          <a:pt x="332" y="9"/>
                        </a:lnTo>
                        <a:lnTo>
                          <a:pt x="299" y="19"/>
                        </a:lnTo>
                        <a:lnTo>
                          <a:pt x="268" y="29"/>
                        </a:lnTo>
                        <a:lnTo>
                          <a:pt x="240" y="41"/>
                        </a:lnTo>
                        <a:lnTo>
                          <a:pt x="213" y="53"/>
                        </a:lnTo>
                        <a:lnTo>
                          <a:pt x="188" y="67"/>
                        </a:lnTo>
                        <a:lnTo>
                          <a:pt x="164" y="81"/>
                        </a:lnTo>
                        <a:lnTo>
                          <a:pt x="143" y="96"/>
                        </a:lnTo>
                        <a:lnTo>
                          <a:pt x="122" y="111"/>
                        </a:lnTo>
                        <a:lnTo>
                          <a:pt x="103" y="128"/>
                        </a:lnTo>
                        <a:lnTo>
                          <a:pt x="84" y="145"/>
                        </a:lnTo>
                        <a:lnTo>
                          <a:pt x="66" y="162"/>
                        </a:lnTo>
                        <a:lnTo>
                          <a:pt x="33" y="199"/>
                        </a:lnTo>
                        <a:lnTo>
                          <a:pt x="0" y="236"/>
                        </a:lnTo>
                        <a:lnTo>
                          <a:pt x="15" y="177"/>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6" name="Freeform 1384"/>
                  <p:cNvSpPr>
                    <a:spLocks/>
                  </p:cNvSpPr>
                  <p:nvPr/>
                </p:nvSpPr>
                <p:spPr bwMode="auto">
                  <a:xfrm>
                    <a:off x="1739" y="2512"/>
                    <a:ext cx="40" cy="20"/>
                  </a:xfrm>
                  <a:custGeom>
                    <a:avLst/>
                    <a:gdLst>
                      <a:gd name="T0" fmla="*/ 0 w 526"/>
                      <a:gd name="T1" fmla="*/ 0 h 267"/>
                      <a:gd name="T2" fmla="*/ 0 w 526"/>
                      <a:gd name="T3" fmla="*/ 0 h 267"/>
                      <a:gd name="T4" fmla="*/ 0 w 526"/>
                      <a:gd name="T5" fmla="*/ 0 h 267"/>
                      <a:gd name="T6" fmla="*/ 0 w 526"/>
                      <a:gd name="T7" fmla="*/ 0 h 267"/>
                      <a:gd name="T8" fmla="*/ 0 w 526"/>
                      <a:gd name="T9" fmla="*/ 0 h 267"/>
                      <a:gd name="T10" fmla="*/ 0 w 526"/>
                      <a:gd name="T11" fmla="*/ 0 h 267"/>
                      <a:gd name="T12" fmla="*/ 0 w 526"/>
                      <a:gd name="T13" fmla="*/ 0 h 267"/>
                      <a:gd name="T14" fmla="*/ 0 w 526"/>
                      <a:gd name="T15" fmla="*/ 0 h 267"/>
                      <a:gd name="T16" fmla="*/ 0 w 526"/>
                      <a:gd name="T17" fmla="*/ 0 h 267"/>
                      <a:gd name="T18" fmla="*/ 0 w 526"/>
                      <a:gd name="T19" fmla="*/ 0 h 267"/>
                      <a:gd name="T20" fmla="*/ 0 w 526"/>
                      <a:gd name="T21" fmla="*/ 0 h 267"/>
                      <a:gd name="T22" fmla="*/ 0 w 526"/>
                      <a:gd name="T23" fmla="*/ 0 h 267"/>
                      <a:gd name="T24" fmla="*/ 0 w 526"/>
                      <a:gd name="T25" fmla="*/ 0 h 267"/>
                      <a:gd name="T26" fmla="*/ 0 w 526"/>
                      <a:gd name="T27" fmla="*/ 0 h 267"/>
                      <a:gd name="T28" fmla="*/ 0 w 526"/>
                      <a:gd name="T29" fmla="*/ 0 h 267"/>
                      <a:gd name="T30" fmla="*/ 0 w 526"/>
                      <a:gd name="T31" fmla="*/ 0 h 267"/>
                      <a:gd name="T32" fmla="*/ 0 w 526"/>
                      <a:gd name="T33" fmla="*/ 0 h 267"/>
                      <a:gd name="T34" fmla="*/ 0 w 526"/>
                      <a:gd name="T35" fmla="*/ 0 h 267"/>
                      <a:gd name="T36" fmla="*/ 0 w 526"/>
                      <a:gd name="T37" fmla="*/ 0 h 267"/>
                      <a:gd name="T38" fmla="*/ 0 w 526"/>
                      <a:gd name="T39" fmla="*/ 0 h 267"/>
                      <a:gd name="T40" fmla="*/ 0 w 526"/>
                      <a:gd name="T41" fmla="*/ 0 h 267"/>
                      <a:gd name="T42" fmla="*/ 0 w 526"/>
                      <a:gd name="T43" fmla="*/ 0 h 267"/>
                      <a:gd name="T44" fmla="*/ 0 w 526"/>
                      <a:gd name="T45" fmla="*/ 0 h 267"/>
                      <a:gd name="T46" fmla="*/ 0 w 526"/>
                      <a:gd name="T47" fmla="*/ 0 h 267"/>
                      <a:gd name="T48" fmla="*/ 0 w 526"/>
                      <a:gd name="T49" fmla="*/ 0 h 267"/>
                      <a:gd name="T50" fmla="*/ 0 w 526"/>
                      <a:gd name="T51" fmla="*/ 0 h 267"/>
                      <a:gd name="T52" fmla="*/ 0 w 526"/>
                      <a:gd name="T53" fmla="*/ 0 h 267"/>
                      <a:gd name="T54" fmla="*/ 0 w 526"/>
                      <a:gd name="T55" fmla="*/ 0 h 267"/>
                      <a:gd name="T56" fmla="*/ 0 w 526"/>
                      <a:gd name="T57" fmla="*/ 0 h 267"/>
                      <a:gd name="T58" fmla="*/ 0 w 526"/>
                      <a:gd name="T59" fmla="*/ 0 h 267"/>
                      <a:gd name="T60" fmla="*/ 0 w 526"/>
                      <a:gd name="T61" fmla="*/ 0 h 267"/>
                      <a:gd name="T62" fmla="*/ 0 w 526"/>
                      <a:gd name="T63" fmla="*/ 0 h 267"/>
                      <a:gd name="T64" fmla="*/ 0 w 526"/>
                      <a:gd name="T65" fmla="*/ 0 h 267"/>
                      <a:gd name="T66" fmla="*/ 0 w 526"/>
                      <a:gd name="T67" fmla="*/ 0 h 2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6"/>
                      <a:gd name="T103" fmla="*/ 0 h 267"/>
                      <a:gd name="T104" fmla="*/ 526 w 526"/>
                      <a:gd name="T105" fmla="*/ 267 h 2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6" h="267">
                        <a:moveTo>
                          <a:pt x="526" y="0"/>
                        </a:moveTo>
                        <a:lnTo>
                          <a:pt x="505" y="13"/>
                        </a:lnTo>
                        <a:lnTo>
                          <a:pt x="486" y="23"/>
                        </a:lnTo>
                        <a:lnTo>
                          <a:pt x="468" y="29"/>
                        </a:lnTo>
                        <a:lnTo>
                          <a:pt x="452" y="34"/>
                        </a:lnTo>
                        <a:lnTo>
                          <a:pt x="435" y="36"/>
                        </a:lnTo>
                        <a:lnTo>
                          <a:pt x="420" y="37"/>
                        </a:lnTo>
                        <a:lnTo>
                          <a:pt x="406" y="36"/>
                        </a:lnTo>
                        <a:lnTo>
                          <a:pt x="392" y="34"/>
                        </a:lnTo>
                        <a:lnTo>
                          <a:pt x="362" y="28"/>
                        </a:lnTo>
                        <a:lnTo>
                          <a:pt x="332" y="21"/>
                        </a:lnTo>
                        <a:lnTo>
                          <a:pt x="315" y="19"/>
                        </a:lnTo>
                        <a:lnTo>
                          <a:pt x="298" y="17"/>
                        </a:lnTo>
                        <a:lnTo>
                          <a:pt x="278" y="16"/>
                        </a:lnTo>
                        <a:lnTo>
                          <a:pt x="258" y="17"/>
                        </a:lnTo>
                        <a:lnTo>
                          <a:pt x="249" y="18"/>
                        </a:lnTo>
                        <a:lnTo>
                          <a:pt x="240" y="20"/>
                        </a:lnTo>
                        <a:lnTo>
                          <a:pt x="231" y="22"/>
                        </a:lnTo>
                        <a:lnTo>
                          <a:pt x="222" y="25"/>
                        </a:lnTo>
                        <a:lnTo>
                          <a:pt x="204" y="31"/>
                        </a:lnTo>
                        <a:lnTo>
                          <a:pt x="187" y="40"/>
                        </a:lnTo>
                        <a:lnTo>
                          <a:pt x="170" y="52"/>
                        </a:lnTo>
                        <a:lnTo>
                          <a:pt x="154" y="64"/>
                        </a:lnTo>
                        <a:lnTo>
                          <a:pt x="137" y="78"/>
                        </a:lnTo>
                        <a:lnTo>
                          <a:pt x="121" y="93"/>
                        </a:lnTo>
                        <a:lnTo>
                          <a:pt x="105" y="110"/>
                        </a:lnTo>
                        <a:lnTo>
                          <a:pt x="90" y="129"/>
                        </a:lnTo>
                        <a:lnTo>
                          <a:pt x="75" y="149"/>
                        </a:lnTo>
                        <a:lnTo>
                          <a:pt x="59" y="170"/>
                        </a:lnTo>
                        <a:lnTo>
                          <a:pt x="44" y="193"/>
                        </a:lnTo>
                        <a:lnTo>
                          <a:pt x="30" y="216"/>
                        </a:lnTo>
                        <a:lnTo>
                          <a:pt x="15" y="241"/>
                        </a:lnTo>
                        <a:lnTo>
                          <a:pt x="0" y="267"/>
                        </a:lnTo>
                        <a:lnTo>
                          <a:pt x="6" y="249"/>
                        </a:lnTo>
                        <a:lnTo>
                          <a:pt x="12" y="230"/>
                        </a:lnTo>
                        <a:lnTo>
                          <a:pt x="20" y="211"/>
                        </a:lnTo>
                        <a:lnTo>
                          <a:pt x="30" y="191"/>
                        </a:lnTo>
                        <a:lnTo>
                          <a:pt x="41" y="169"/>
                        </a:lnTo>
                        <a:lnTo>
                          <a:pt x="54" y="148"/>
                        </a:lnTo>
                        <a:lnTo>
                          <a:pt x="69" y="128"/>
                        </a:lnTo>
                        <a:lnTo>
                          <a:pt x="86" y="107"/>
                        </a:lnTo>
                        <a:lnTo>
                          <a:pt x="103" y="88"/>
                        </a:lnTo>
                        <a:lnTo>
                          <a:pt x="122" y="70"/>
                        </a:lnTo>
                        <a:lnTo>
                          <a:pt x="132" y="62"/>
                        </a:lnTo>
                        <a:lnTo>
                          <a:pt x="142" y="54"/>
                        </a:lnTo>
                        <a:lnTo>
                          <a:pt x="153" y="45"/>
                        </a:lnTo>
                        <a:lnTo>
                          <a:pt x="164" y="38"/>
                        </a:lnTo>
                        <a:lnTo>
                          <a:pt x="175" y="31"/>
                        </a:lnTo>
                        <a:lnTo>
                          <a:pt x="186" y="25"/>
                        </a:lnTo>
                        <a:lnTo>
                          <a:pt x="198" y="20"/>
                        </a:lnTo>
                        <a:lnTo>
                          <a:pt x="210" y="15"/>
                        </a:lnTo>
                        <a:lnTo>
                          <a:pt x="223" y="10"/>
                        </a:lnTo>
                        <a:lnTo>
                          <a:pt x="235" y="7"/>
                        </a:lnTo>
                        <a:lnTo>
                          <a:pt x="248" y="4"/>
                        </a:lnTo>
                        <a:lnTo>
                          <a:pt x="261" y="2"/>
                        </a:lnTo>
                        <a:lnTo>
                          <a:pt x="280" y="0"/>
                        </a:lnTo>
                        <a:lnTo>
                          <a:pt x="298" y="1"/>
                        </a:lnTo>
                        <a:lnTo>
                          <a:pt x="314" y="2"/>
                        </a:lnTo>
                        <a:lnTo>
                          <a:pt x="329" y="4"/>
                        </a:lnTo>
                        <a:lnTo>
                          <a:pt x="358" y="11"/>
                        </a:lnTo>
                        <a:lnTo>
                          <a:pt x="386" y="18"/>
                        </a:lnTo>
                        <a:lnTo>
                          <a:pt x="400" y="20"/>
                        </a:lnTo>
                        <a:lnTo>
                          <a:pt x="415" y="22"/>
                        </a:lnTo>
                        <a:lnTo>
                          <a:pt x="430" y="23"/>
                        </a:lnTo>
                        <a:lnTo>
                          <a:pt x="447" y="23"/>
                        </a:lnTo>
                        <a:lnTo>
                          <a:pt x="464" y="20"/>
                        </a:lnTo>
                        <a:lnTo>
                          <a:pt x="483" y="16"/>
                        </a:lnTo>
                        <a:lnTo>
                          <a:pt x="503" y="9"/>
                        </a:lnTo>
                        <a:lnTo>
                          <a:pt x="526"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7" name="Freeform 1385"/>
                  <p:cNvSpPr>
                    <a:spLocks/>
                  </p:cNvSpPr>
                  <p:nvPr/>
                </p:nvSpPr>
                <p:spPr bwMode="auto">
                  <a:xfrm>
                    <a:off x="1737" y="2653"/>
                    <a:ext cx="26" cy="49"/>
                  </a:xfrm>
                  <a:custGeom>
                    <a:avLst/>
                    <a:gdLst>
                      <a:gd name="T0" fmla="*/ 0 w 337"/>
                      <a:gd name="T1" fmla="*/ 0 h 638"/>
                      <a:gd name="T2" fmla="*/ 0 w 337"/>
                      <a:gd name="T3" fmla="*/ 0 h 638"/>
                      <a:gd name="T4" fmla="*/ 0 w 337"/>
                      <a:gd name="T5" fmla="*/ 0 h 638"/>
                      <a:gd name="T6" fmla="*/ 0 w 337"/>
                      <a:gd name="T7" fmla="*/ 0 h 638"/>
                      <a:gd name="T8" fmla="*/ 0 w 337"/>
                      <a:gd name="T9" fmla="*/ 0 h 638"/>
                      <a:gd name="T10" fmla="*/ 0 w 337"/>
                      <a:gd name="T11" fmla="*/ 0 h 638"/>
                      <a:gd name="T12" fmla="*/ 0 w 337"/>
                      <a:gd name="T13" fmla="*/ 0 h 638"/>
                      <a:gd name="T14" fmla="*/ 0 w 337"/>
                      <a:gd name="T15" fmla="*/ 0 h 638"/>
                      <a:gd name="T16" fmla="*/ 0 w 337"/>
                      <a:gd name="T17" fmla="*/ 0 h 638"/>
                      <a:gd name="T18" fmla="*/ 0 w 337"/>
                      <a:gd name="T19" fmla="*/ 0 h 638"/>
                      <a:gd name="T20" fmla="*/ 0 w 337"/>
                      <a:gd name="T21" fmla="*/ 0 h 638"/>
                      <a:gd name="T22" fmla="*/ 0 w 337"/>
                      <a:gd name="T23" fmla="*/ 0 h 638"/>
                      <a:gd name="T24" fmla="*/ 0 w 337"/>
                      <a:gd name="T25" fmla="*/ 0 h 638"/>
                      <a:gd name="T26" fmla="*/ 0 w 337"/>
                      <a:gd name="T27" fmla="*/ 0 h 638"/>
                      <a:gd name="T28" fmla="*/ 0 w 337"/>
                      <a:gd name="T29" fmla="*/ 0 h 638"/>
                      <a:gd name="T30" fmla="*/ 0 w 337"/>
                      <a:gd name="T31" fmla="*/ 0 h 638"/>
                      <a:gd name="T32" fmla="*/ 0 w 337"/>
                      <a:gd name="T33" fmla="*/ 0 h 638"/>
                      <a:gd name="T34" fmla="*/ 0 w 337"/>
                      <a:gd name="T35" fmla="*/ 0 h 638"/>
                      <a:gd name="T36" fmla="*/ 0 w 337"/>
                      <a:gd name="T37" fmla="*/ 0 h 638"/>
                      <a:gd name="T38" fmla="*/ 0 w 337"/>
                      <a:gd name="T39" fmla="*/ 0 h 638"/>
                      <a:gd name="T40" fmla="*/ 0 w 337"/>
                      <a:gd name="T41" fmla="*/ 0 h 638"/>
                      <a:gd name="T42" fmla="*/ 0 w 337"/>
                      <a:gd name="T43" fmla="*/ 0 h 638"/>
                      <a:gd name="T44" fmla="*/ 0 w 337"/>
                      <a:gd name="T45" fmla="*/ 0 h 638"/>
                      <a:gd name="T46" fmla="*/ 0 w 337"/>
                      <a:gd name="T47" fmla="*/ 0 h 638"/>
                      <a:gd name="T48" fmla="*/ 0 w 337"/>
                      <a:gd name="T49" fmla="*/ 0 h 638"/>
                      <a:gd name="T50" fmla="*/ 0 w 337"/>
                      <a:gd name="T51" fmla="*/ 0 h 638"/>
                      <a:gd name="T52" fmla="*/ 0 w 337"/>
                      <a:gd name="T53" fmla="*/ 0 h 638"/>
                      <a:gd name="T54" fmla="*/ 0 w 337"/>
                      <a:gd name="T55" fmla="*/ 0 h 638"/>
                      <a:gd name="T56" fmla="*/ 0 w 337"/>
                      <a:gd name="T57" fmla="*/ 0 h 638"/>
                      <a:gd name="T58" fmla="*/ 0 w 337"/>
                      <a:gd name="T59" fmla="*/ 0 h 638"/>
                      <a:gd name="T60" fmla="*/ 0 w 337"/>
                      <a:gd name="T61" fmla="*/ 0 h 638"/>
                      <a:gd name="T62" fmla="*/ 0 w 337"/>
                      <a:gd name="T63" fmla="*/ 0 h 638"/>
                      <a:gd name="T64" fmla="*/ 0 w 337"/>
                      <a:gd name="T65" fmla="*/ 0 h 638"/>
                      <a:gd name="T66" fmla="*/ 0 w 337"/>
                      <a:gd name="T67" fmla="*/ 0 h 638"/>
                      <a:gd name="T68" fmla="*/ 0 w 337"/>
                      <a:gd name="T69" fmla="*/ 0 h 638"/>
                      <a:gd name="T70" fmla="*/ 0 w 337"/>
                      <a:gd name="T71" fmla="*/ 0 h 638"/>
                      <a:gd name="T72" fmla="*/ 0 w 337"/>
                      <a:gd name="T73" fmla="*/ 0 h 638"/>
                      <a:gd name="T74" fmla="*/ 0 w 337"/>
                      <a:gd name="T75" fmla="*/ 0 h 638"/>
                      <a:gd name="T76" fmla="*/ 0 w 337"/>
                      <a:gd name="T77" fmla="*/ 0 h 638"/>
                      <a:gd name="T78" fmla="*/ 0 w 337"/>
                      <a:gd name="T79" fmla="*/ 0 h 638"/>
                      <a:gd name="T80" fmla="*/ 0 w 337"/>
                      <a:gd name="T81" fmla="*/ 0 h 638"/>
                      <a:gd name="T82" fmla="*/ 0 w 337"/>
                      <a:gd name="T83" fmla="*/ 0 h 638"/>
                      <a:gd name="T84" fmla="*/ 0 w 337"/>
                      <a:gd name="T85" fmla="*/ 0 h 638"/>
                      <a:gd name="T86" fmla="*/ 0 w 337"/>
                      <a:gd name="T87" fmla="*/ 0 h 638"/>
                      <a:gd name="T88" fmla="*/ 0 w 337"/>
                      <a:gd name="T89" fmla="*/ 0 h 638"/>
                      <a:gd name="T90" fmla="*/ 0 w 337"/>
                      <a:gd name="T91" fmla="*/ 0 h 638"/>
                      <a:gd name="T92" fmla="*/ 0 w 337"/>
                      <a:gd name="T93" fmla="*/ 0 h 638"/>
                      <a:gd name="T94" fmla="*/ 0 w 337"/>
                      <a:gd name="T95" fmla="*/ 0 h 638"/>
                      <a:gd name="T96" fmla="*/ 0 w 337"/>
                      <a:gd name="T97" fmla="*/ 0 h 638"/>
                      <a:gd name="T98" fmla="*/ 0 w 337"/>
                      <a:gd name="T99" fmla="*/ 0 h 6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7"/>
                      <a:gd name="T151" fmla="*/ 0 h 638"/>
                      <a:gd name="T152" fmla="*/ 337 w 337"/>
                      <a:gd name="T153" fmla="*/ 638 h 6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7" h="638">
                        <a:moveTo>
                          <a:pt x="44" y="635"/>
                        </a:moveTo>
                        <a:lnTo>
                          <a:pt x="38" y="631"/>
                        </a:lnTo>
                        <a:lnTo>
                          <a:pt x="32" y="626"/>
                        </a:lnTo>
                        <a:lnTo>
                          <a:pt x="26" y="618"/>
                        </a:lnTo>
                        <a:lnTo>
                          <a:pt x="22" y="610"/>
                        </a:lnTo>
                        <a:lnTo>
                          <a:pt x="17" y="600"/>
                        </a:lnTo>
                        <a:lnTo>
                          <a:pt x="14" y="588"/>
                        </a:lnTo>
                        <a:lnTo>
                          <a:pt x="11" y="576"/>
                        </a:lnTo>
                        <a:lnTo>
                          <a:pt x="8" y="563"/>
                        </a:lnTo>
                        <a:lnTo>
                          <a:pt x="3" y="537"/>
                        </a:lnTo>
                        <a:lnTo>
                          <a:pt x="1" y="509"/>
                        </a:lnTo>
                        <a:lnTo>
                          <a:pt x="0" y="483"/>
                        </a:lnTo>
                        <a:lnTo>
                          <a:pt x="0" y="460"/>
                        </a:lnTo>
                        <a:lnTo>
                          <a:pt x="3" y="434"/>
                        </a:lnTo>
                        <a:lnTo>
                          <a:pt x="7" y="412"/>
                        </a:lnTo>
                        <a:lnTo>
                          <a:pt x="12" y="390"/>
                        </a:lnTo>
                        <a:lnTo>
                          <a:pt x="18" y="369"/>
                        </a:lnTo>
                        <a:lnTo>
                          <a:pt x="25" y="349"/>
                        </a:lnTo>
                        <a:lnTo>
                          <a:pt x="33" y="330"/>
                        </a:lnTo>
                        <a:lnTo>
                          <a:pt x="39" y="308"/>
                        </a:lnTo>
                        <a:lnTo>
                          <a:pt x="45" y="287"/>
                        </a:lnTo>
                        <a:lnTo>
                          <a:pt x="47" y="283"/>
                        </a:lnTo>
                        <a:lnTo>
                          <a:pt x="49" y="279"/>
                        </a:lnTo>
                        <a:lnTo>
                          <a:pt x="51" y="276"/>
                        </a:lnTo>
                        <a:lnTo>
                          <a:pt x="54" y="273"/>
                        </a:lnTo>
                        <a:lnTo>
                          <a:pt x="60" y="267"/>
                        </a:lnTo>
                        <a:lnTo>
                          <a:pt x="66" y="262"/>
                        </a:lnTo>
                        <a:lnTo>
                          <a:pt x="73" y="257"/>
                        </a:lnTo>
                        <a:lnTo>
                          <a:pt x="80" y="252"/>
                        </a:lnTo>
                        <a:lnTo>
                          <a:pt x="85" y="246"/>
                        </a:lnTo>
                        <a:lnTo>
                          <a:pt x="90" y="237"/>
                        </a:lnTo>
                        <a:lnTo>
                          <a:pt x="97" y="215"/>
                        </a:lnTo>
                        <a:lnTo>
                          <a:pt x="103" y="194"/>
                        </a:lnTo>
                        <a:lnTo>
                          <a:pt x="107" y="175"/>
                        </a:lnTo>
                        <a:lnTo>
                          <a:pt x="110" y="156"/>
                        </a:lnTo>
                        <a:lnTo>
                          <a:pt x="114" y="137"/>
                        </a:lnTo>
                        <a:lnTo>
                          <a:pt x="118" y="118"/>
                        </a:lnTo>
                        <a:lnTo>
                          <a:pt x="125" y="97"/>
                        </a:lnTo>
                        <a:lnTo>
                          <a:pt x="134" y="75"/>
                        </a:lnTo>
                        <a:lnTo>
                          <a:pt x="137" y="67"/>
                        </a:lnTo>
                        <a:lnTo>
                          <a:pt x="141" y="60"/>
                        </a:lnTo>
                        <a:lnTo>
                          <a:pt x="146" y="53"/>
                        </a:lnTo>
                        <a:lnTo>
                          <a:pt x="151" y="47"/>
                        </a:lnTo>
                        <a:lnTo>
                          <a:pt x="161" y="35"/>
                        </a:lnTo>
                        <a:lnTo>
                          <a:pt x="173" y="25"/>
                        </a:lnTo>
                        <a:lnTo>
                          <a:pt x="186" y="16"/>
                        </a:lnTo>
                        <a:lnTo>
                          <a:pt x="198" y="10"/>
                        </a:lnTo>
                        <a:lnTo>
                          <a:pt x="211" y="5"/>
                        </a:lnTo>
                        <a:lnTo>
                          <a:pt x="223" y="0"/>
                        </a:lnTo>
                        <a:lnTo>
                          <a:pt x="228" y="0"/>
                        </a:lnTo>
                        <a:lnTo>
                          <a:pt x="233" y="0"/>
                        </a:lnTo>
                        <a:lnTo>
                          <a:pt x="238" y="2"/>
                        </a:lnTo>
                        <a:lnTo>
                          <a:pt x="242" y="5"/>
                        </a:lnTo>
                        <a:lnTo>
                          <a:pt x="248" y="8"/>
                        </a:lnTo>
                        <a:lnTo>
                          <a:pt x="253" y="11"/>
                        </a:lnTo>
                        <a:lnTo>
                          <a:pt x="257" y="14"/>
                        </a:lnTo>
                        <a:lnTo>
                          <a:pt x="262" y="16"/>
                        </a:lnTo>
                        <a:lnTo>
                          <a:pt x="272" y="17"/>
                        </a:lnTo>
                        <a:lnTo>
                          <a:pt x="281" y="17"/>
                        </a:lnTo>
                        <a:lnTo>
                          <a:pt x="290" y="16"/>
                        </a:lnTo>
                        <a:lnTo>
                          <a:pt x="299" y="15"/>
                        </a:lnTo>
                        <a:lnTo>
                          <a:pt x="308" y="13"/>
                        </a:lnTo>
                        <a:lnTo>
                          <a:pt x="317" y="11"/>
                        </a:lnTo>
                        <a:lnTo>
                          <a:pt x="327" y="9"/>
                        </a:lnTo>
                        <a:lnTo>
                          <a:pt x="337" y="8"/>
                        </a:lnTo>
                        <a:lnTo>
                          <a:pt x="321" y="47"/>
                        </a:lnTo>
                        <a:lnTo>
                          <a:pt x="304" y="86"/>
                        </a:lnTo>
                        <a:lnTo>
                          <a:pt x="287" y="125"/>
                        </a:lnTo>
                        <a:lnTo>
                          <a:pt x="271" y="163"/>
                        </a:lnTo>
                        <a:lnTo>
                          <a:pt x="254" y="202"/>
                        </a:lnTo>
                        <a:lnTo>
                          <a:pt x="236" y="239"/>
                        </a:lnTo>
                        <a:lnTo>
                          <a:pt x="218" y="277"/>
                        </a:lnTo>
                        <a:lnTo>
                          <a:pt x="200" y="313"/>
                        </a:lnTo>
                        <a:lnTo>
                          <a:pt x="194" y="324"/>
                        </a:lnTo>
                        <a:lnTo>
                          <a:pt x="189" y="334"/>
                        </a:lnTo>
                        <a:lnTo>
                          <a:pt x="184" y="342"/>
                        </a:lnTo>
                        <a:lnTo>
                          <a:pt x="180" y="350"/>
                        </a:lnTo>
                        <a:lnTo>
                          <a:pt x="176" y="359"/>
                        </a:lnTo>
                        <a:lnTo>
                          <a:pt x="171" y="368"/>
                        </a:lnTo>
                        <a:lnTo>
                          <a:pt x="167" y="380"/>
                        </a:lnTo>
                        <a:lnTo>
                          <a:pt x="163" y="395"/>
                        </a:lnTo>
                        <a:lnTo>
                          <a:pt x="157" y="413"/>
                        </a:lnTo>
                        <a:lnTo>
                          <a:pt x="152" y="431"/>
                        </a:lnTo>
                        <a:lnTo>
                          <a:pt x="147" y="450"/>
                        </a:lnTo>
                        <a:lnTo>
                          <a:pt x="142" y="470"/>
                        </a:lnTo>
                        <a:lnTo>
                          <a:pt x="137" y="489"/>
                        </a:lnTo>
                        <a:lnTo>
                          <a:pt x="131" y="507"/>
                        </a:lnTo>
                        <a:lnTo>
                          <a:pt x="125" y="525"/>
                        </a:lnTo>
                        <a:lnTo>
                          <a:pt x="118" y="542"/>
                        </a:lnTo>
                        <a:lnTo>
                          <a:pt x="110" y="563"/>
                        </a:lnTo>
                        <a:lnTo>
                          <a:pt x="101" y="583"/>
                        </a:lnTo>
                        <a:lnTo>
                          <a:pt x="94" y="602"/>
                        </a:lnTo>
                        <a:lnTo>
                          <a:pt x="87" y="617"/>
                        </a:lnTo>
                        <a:lnTo>
                          <a:pt x="83" y="623"/>
                        </a:lnTo>
                        <a:lnTo>
                          <a:pt x="79" y="629"/>
                        </a:lnTo>
                        <a:lnTo>
                          <a:pt x="74" y="633"/>
                        </a:lnTo>
                        <a:lnTo>
                          <a:pt x="69" y="636"/>
                        </a:lnTo>
                        <a:lnTo>
                          <a:pt x="64" y="638"/>
                        </a:lnTo>
                        <a:lnTo>
                          <a:pt x="58" y="638"/>
                        </a:lnTo>
                        <a:lnTo>
                          <a:pt x="51" y="637"/>
                        </a:lnTo>
                        <a:lnTo>
                          <a:pt x="44" y="63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8" name="Freeform 1386"/>
                  <p:cNvSpPr>
                    <a:spLocks/>
                  </p:cNvSpPr>
                  <p:nvPr/>
                </p:nvSpPr>
                <p:spPr bwMode="auto">
                  <a:xfrm>
                    <a:off x="1705" y="2486"/>
                    <a:ext cx="35" cy="35"/>
                  </a:xfrm>
                  <a:custGeom>
                    <a:avLst/>
                    <a:gdLst>
                      <a:gd name="T0" fmla="*/ 0 w 455"/>
                      <a:gd name="T1" fmla="*/ 0 h 458"/>
                      <a:gd name="T2" fmla="*/ 0 w 455"/>
                      <a:gd name="T3" fmla="*/ 0 h 458"/>
                      <a:gd name="T4" fmla="*/ 0 w 455"/>
                      <a:gd name="T5" fmla="*/ 0 h 458"/>
                      <a:gd name="T6" fmla="*/ 0 w 455"/>
                      <a:gd name="T7" fmla="*/ 0 h 458"/>
                      <a:gd name="T8" fmla="*/ 0 w 455"/>
                      <a:gd name="T9" fmla="*/ 0 h 458"/>
                      <a:gd name="T10" fmla="*/ 0 w 455"/>
                      <a:gd name="T11" fmla="*/ 0 h 458"/>
                      <a:gd name="T12" fmla="*/ 0 w 455"/>
                      <a:gd name="T13" fmla="*/ 0 h 458"/>
                      <a:gd name="T14" fmla="*/ 0 w 455"/>
                      <a:gd name="T15" fmla="*/ 0 h 458"/>
                      <a:gd name="T16" fmla="*/ 0 w 455"/>
                      <a:gd name="T17" fmla="*/ 0 h 458"/>
                      <a:gd name="T18" fmla="*/ 0 w 455"/>
                      <a:gd name="T19" fmla="*/ 0 h 458"/>
                      <a:gd name="T20" fmla="*/ 0 w 455"/>
                      <a:gd name="T21" fmla="*/ 0 h 458"/>
                      <a:gd name="T22" fmla="*/ 0 w 455"/>
                      <a:gd name="T23" fmla="*/ 0 h 458"/>
                      <a:gd name="T24" fmla="*/ 0 w 455"/>
                      <a:gd name="T25" fmla="*/ 0 h 458"/>
                      <a:gd name="T26" fmla="*/ 0 w 455"/>
                      <a:gd name="T27" fmla="*/ 0 h 458"/>
                      <a:gd name="T28" fmla="*/ 0 w 455"/>
                      <a:gd name="T29" fmla="*/ 0 h 458"/>
                      <a:gd name="T30" fmla="*/ 0 w 455"/>
                      <a:gd name="T31" fmla="*/ 0 h 458"/>
                      <a:gd name="T32" fmla="*/ 0 w 455"/>
                      <a:gd name="T33" fmla="*/ 0 h 458"/>
                      <a:gd name="T34" fmla="*/ 0 w 455"/>
                      <a:gd name="T35" fmla="*/ 0 h 458"/>
                      <a:gd name="T36" fmla="*/ 0 w 455"/>
                      <a:gd name="T37" fmla="*/ 0 h 458"/>
                      <a:gd name="T38" fmla="*/ 0 w 455"/>
                      <a:gd name="T39" fmla="*/ 0 h 458"/>
                      <a:gd name="T40" fmla="*/ 0 w 455"/>
                      <a:gd name="T41" fmla="*/ 0 h 458"/>
                      <a:gd name="T42" fmla="*/ 0 w 455"/>
                      <a:gd name="T43" fmla="*/ 0 h 458"/>
                      <a:gd name="T44" fmla="*/ 0 w 455"/>
                      <a:gd name="T45" fmla="*/ 0 h 458"/>
                      <a:gd name="T46" fmla="*/ 0 w 455"/>
                      <a:gd name="T47" fmla="*/ 0 h 458"/>
                      <a:gd name="T48" fmla="*/ 0 w 455"/>
                      <a:gd name="T49" fmla="*/ 0 h 458"/>
                      <a:gd name="T50" fmla="*/ 0 w 455"/>
                      <a:gd name="T51" fmla="*/ 0 h 458"/>
                      <a:gd name="T52" fmla="*/ 0 w 455"/>
                      <a:gd name="T53" fmla="*/ 0 h 458"/>
                      <a:gd name="T54" fmla="*/ 0 w 455"/>
                      <a:gd name="T55" fmla="*/ 0 h 458"/>
                      <a:gd name="T56" fmla="*/ 0 w 455"/>
                      <a:gd name="T57" fmla="*/ 0 h 458"/>
                      <a:gd name="T58" fmla="*/ 0 w 455"/>
                      <a:gd name="T59" fmla="*/ 0 h 458"/>
                      <a:gd name="T60" fmla="*/ 0 w 455"/>
                      <a:gd name="T61" fmla="*/ 0 h 458"/>
                      <a:gd name="T62" fmla="*/ 0 w 455"/>
                      <a:gd name="T63" fmla="*/ 0 h 458"/>
                      <a:gd name="T64" fmla="*/ 0 w 455"/>
                      <a:gd name="T65" fmla="*/ 0 h 458"/>
                      <a:gd name="T66" fmla="*/ 0 w 455"/>
                      <a:gd name="T67" fmla="*/ 0 h 458"/>
                      <a:gd name="T68" fmla="*/ 0 w 455"/>
                      <a:gd name="T69" fmla="*/ 0 h 458"/>
                      <a:gd name="T70" fmla="*/ 0 w 455"/>
                      <a:gd name="T71" fmla="*/ 0 h 458"/>
                      <a:gd name="T72" fmla="*/ 0 w 455"/>
                      <a:gd name="T73" fmla="*/ 0 h 458"/>
                      <a:gd name="T74" fmla="*/ 0 w 455"/>
                      <a:gd name="T75" fmla="*/ 0 h 458"/>
                      <a:gd name="T76" fmla="*/ 0 w 455"/>
                      <a:gd name="T77" fmla="*/ 0 h 458"/>
                      <a:gd name="T78" fmla="*/ 0 w 455"/>
                      <a:gd name="T79" fmla="*/ 0 h 458"/>
                      <a:gd name="T80" fmla="*/ 0 w 455"/>
                      <a:gd name="T81" fmla="*/ 0 h 458"/>
                      <a:gd name="T82" fmla="*/ 0 w 455"/>
                      <a:gd name="T83" fmla="*/ 0 h 458"/>
                      <a:gd name="T84" fmla="*/ 0 w 455"/>
                      <a:gd name="T85" fmla="*/ 0 h 458"/>
                      <a:gd name="T86" fmla="*/ 0 w 455"/>
                      <a:gd name="T87" fmla="*/ 0 h 458"/>
                      <a:gd name="T88" fmla="*/ 0 w 455"/>
                      <a:gd name="T89" fmla="*/ 0 h 458"/>
                      <a:gd name="T90" fmla="*/ 0 w 455"/>
                      <a:gd name="T91" fmla="*/ 0 h 458"/>
                      <a:gd name="T92" fmla="*/ 0 w 455"/>
                      <a:gd name="T93" fmla="*/ 0 h 458"/>
                      <a:gd name="T94" fmla="*/ 0 w 455"/>
                      <a:gd name="T95" fmla="*/ 0 h 458"/>
                      <a:gd name="T96" fmla="*/ 0 w 455"/>
                      <a:gd name="T97" fmla="*/ 0 h 458"/>
                      <a:gd name="T98" fmla="*/ 0 w 455"/>
                      <a:gd name="T99" fmla="*/ 0 h 458"/>
                      <a:gd name="T100" fmla="*/ 0 w 455"/>
                      <a:gd name="T101" fmla="*/ 0 h 4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5"/>
                      <a:gd name="T154" fmla="*/ 0 h 458"/>
                      <a:gd name="T155" fmla="*/ 455 w 455"/>
                      <a:gd name="T156" fmla="*/ 458 h 4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5" h="458">
                        <a:moveTo>
                          <a:pt x="419" y="451"/>
                        </a:moveTo>
                        <a:lnTo>
                          <a:pt x="425" y="447"/>
                        </a:lnTo>
                        <a:lnTo>
                          <a:pt x="431" y="441"/>
                        </a:lnTo>
                        <a:lnTo>
                          <a:pt x="437" y="435"/>
                        </a:lnTo>
                        <a:lnTo>
                          <a:pt x="442" y="427"/>
                        </a:lnTo>
                        <a:lnTo>
                          <a:pt x="446" y="419"/>
                        </a:lnTo>
                        <a:lnTo>
                          <a:pt x="449" y="410"/>
                        </a:lnTo>
                        <a:lnTo>
                          <a:pt x="451" y="400"/>
                        </a:lnTo>
                        <a:lnTo>
                          <a:pt x="453" y="390"/>
                        </a:lnTo>
                        <a:lnTo>
                          <a:pt x="455" y="368"/>
                        </a:lnTo>
                        <a:lnTo>
                          <a:pt x="455" y="347"/>
                        </a:lnTo>
                        <a:lnTo>
                          <a:pt x="453" y="327"/>
                        </a:lnTo>
                        <a:lnTo>
                          <a:pt x="450" y="308"/>
                        </a:lnTo>
                        <a:lnTo>
                          <a:pt x="447" y="299"/>
                        </a:lnTo>
                        <a:lnTo>
                          <a:pt x="444" y="290"/>
                        </a:lnTo>
                        <a:lnTo>
                          <a:pt x="440" y="281"/>
                        </a:lnTo>
                        <a:lnTo>
                          <a:pt x="435" y="273"/>
                        </a:lnTo>
                        <a:lnTo>
                          <a:pt x="426" y="258"/>
                        </a:lnTo>
                        <a:lnTo>
                          <a:pt x="417" y="243"/>
                        </a:lnTo>
                        <a:lnTo>
                          <a:pt x="406" y="229"/>
                        </a:lnTo>
                        <a:lnTo>
                          <a:pt x="396" y="215"/>
                        </a:lnTo>
                        <a:lnTo>
                          <a:pt x="386" y="201"/>
                        </a:lnTo>
                        <a:lnTo>
                          <a:pt x="376" y="186"/>
                        </a:lnTo>
                        <a:lnTo>
                          <a:pt x="374" y="183"/>
                        </a:lnTo>
                        <a:lnTo>
                          <a:pt x="371" y="181"/>
                        </a:lnTo>
                        <a:lnTo>
                          <a:pt x="367" y="178"/>
                        </a:lnTo>
                        <a:lnTo>
                          <a:pt x="364" y="176"/>
                        </a:lnTo>
                        <a:lnTo>
                          <a:pt x="356" y="172"/>
                        </a:lnTo>
                        <a:lnTo>
                          <a:pt x="348" y="170"/>
                        </a:lnTo>
                        <a:lnTo>
                          <a:pt x="340" y="168"/>
                        </a:lnTo>
                        <a:lnTo>
                          <a:pt x="332" y="165"/>
                        </a:lnTo>
                        <a:lnTo>
                          <a:pt x="324" y="161"/>
                        </a:lnTo>
                        <a:lnTo>
                          <a:pt x="318" y="156"/>
                        </a:lnTo>
                        <a:lnTo>
                          <a:pt x="306" y="141"/>
                        </a:lnTo>
                        <a:lnTo>
                          <a:pt x="297" y="126"/>
                        </a:lnTo>
                        <a:lnTo>
                          <a:pt x="289" y="112"/>
                        </a:lnTo>
                        <a:lnTo>
                          <a:pt x="283" y="97"/>
                        </a:lnTo>
                        <a:lnTo>
                          <a:pt x="276" y="84"/>
                        </a:lnTo>
                        <a:lnTo>
                          <a:pt x="268" y="70"/>
                        </a:lnTo>
                        <a:lnTo>
                          <a:pt x="259" y="56"/>
                        </a:lnTo>
                        <a:lnTo>
                          <a:pt x="246" y="41"/>
                        </a:lnTo>
                        <a:lnTo>
                          <a:pt x="240" y="36"/>
                        </a:lnTo>
                        <a:lnTo>
                          <a:pt x="234" y="30"/>
                        </a:lnTo>
                        <a:lnTo>
                          <a:pt x="228" y="26"/>
                        </a:lnTo>
                        <a:lnTo>
                          <a:pt x="221" y="22"/>
                        </a:lnTo>
                        <a:lnTo>
                          <a:pt x="207" y="15"/>
                        </a:lnTo>
                        <a:lnTo>
                          <a:pt x="193" y="10"/>
                        </a:lnTo>
                        <a:lnTo>
                          <a:pt x="177" y="6"/>
                        </a:lnTo>
                        <a:lnTo>
                          <a:pt x="162" y="3"/>
                        </a:lnTo>
                        <a:lnTo>
                          <a:pt x="146" y="1"/>
                        </a:lnTo>
                        <a:lnTo>
                          <a:pt x="130" y="0"/>
                        </a:lnTo>
                        <a:lnTo>
                          <a:pt x="125" y="0"/>
                        </a:lnTo>
                        <a:lnTo>
                          <a:pt x="119" y="2"/>
                        </a:lnTo>
                        <a:lnTo>
                          <a:pt x="114" y="4"/>
                        </a:lnTo>
                        <a:lnTo>
                          <a:pt x="109" y="7"/>
                        </a:lnTo>
                        <a:lnTo>
                          <a:pt x="104" y="10"/>
                        </a:lnTo>
                        <a:lnTo>
                          <a:pt x="99" y="13"/>
                        </a:lnTo>
                        <a:lnTo>
                          <a:pt x="94" y="16"/>
                        </a:lnTo>
                        <a:lnTo>
                          <a:pt x="89" y="18"/>
                        </a:lnTo>
                        <a:lnTo>
                          <a:pt x="77" y="21"/>
                        </a:lnTo>
                        <a:lnTo>
                          <a:pt x="66" y="23"/>
                        </a:lnTo>
                        <a:lnTo>
                          <a:pt x="56" y="24"/>
                        </a:lnTo>
                        <a:lnTo>
                          <a:pt x="45" y="25"/>
                        </a:lnTo>
                        <a:lnTo>
                          <a:pt x="34" y="25"/>
                        </a:lnTo>
                        <a:lnTo>
                          <a:pt x="23" y="25"/>
                        </a:lnTo>
                        <a:lnTo>
                          <a:pt x="12" y="25"/>
                        </a:lnTo>
                        <a:lnTo>
                          <a:pt x="0" y="26"/>
                        </a:lnTo>
                        <a:lnTo>
                          <a:pt x="24" y="54"/>
                        </a:lnTo>
                        <a:lnTo>
                          <a:pt x="47" y="80"/>
                        </a:lnTo>
                        <a:lnTo>
                          <a:pt x="71" y="108"/>
                        </a:lnTo>
                        <a:lnTo>
                          <a:pt x="95" y="134"/>
                        </a:lnTo>
                        <a:lnTo>
                          <a:pt x="120" y="160"/>
                        </a:lnTo>
                        <a:lnTo>
                          <a:pt x="144" y="186"/>
                        </a:lnTo>
                        <a:lnTo>
                          <a:pt x="170" y="210"/>
                        </a:lnTo>
                        <a:lnTo>
                          <a:pt x="196" y="234"/>
                        </a:lnTo>
                        <a:lnTo>
                          <a:pt x="204" y="241"/>
                        </a:lnTo>
                        <a:lnTo>
                          <a:pt x="211" y="248"/>
                        </a:lnTo>
                        <a:lnTo>
                          <a:pt x="218" y="254"/>
                        </a:lnTo>
                        <a:lnTo>
                          <a:pt x="225" y="259"/>
                        </a:lnTo>
                        <a:lnTo>
                          <a:pt x="231" y="265"/>
                        </a:lnTo>
                        <a:lnTo>
                          <a:pt x="236" y="271"/>
                        </a:lnTo>
                        <a:lnTo>
                          <a:pt x="242" y="279"/>
                        </a:lnTo>
                        <a:lnTo>
                          <a:pt x="249" y="288"/>
                        </a:lnTo>
                        <a:lnTo>
                          <a:pt x="257" y="302"/>
                        </a:lnTo>
                        <a:lnTo>
                          <a:pt x="265" y="316"/>
                        </a:lnTo>
                        <a:lnTo>
                          <a:pt x="274" y="330"/>
                        </a:lnTo>
                        <a:lnTo>
                          <a:pt x="282" y="344"/>
                        </a:lnTo>
                        <a:lnTo>
                          <a:pt x="291" y="357"/>
                        </a:lnTo>
                        <a:lnTo>
                          <a:pt x="301" y="370"/>
                        </a:lnTo>
                        <a:lnTo>
                          <a:pt x="310" y="382"/>
                        </a:lnTo>
                        <a:lnTo>
                          <a:pt x="320" y="394"/>
                        </a:lnTo>
                        <a:lnTo>
                          <a:pt x="333" y="409"/>
                        </a:lnTo>
                        <a:lnTo>
                          <a:pt x="344" y="422"/>
                        </a:lnTo>
                        <a:lnTo>
                          <a:pt x="355" y="435"/>
                        </a:lnTo>
                        <a:lnTo>
                          <a:pt x="365" y="445"/>
                        </a:lnTo>
                        <a:lnTo>
                          <a:pt x="372" y="449"/>
                        </a:lnTo>
                        <a:lnTo>
                          <a:pt x="377" y="452"/>
                        </a:lnTo>
                        <a:lnTo>
                          <a:pt x="383" y="456"/>
                        </a:lnTo>
                        <a:lnTo>
                          <a:pt x="389" y="457"/>
                        </a:lnTo>
                        <a:lnTo>
                          <a:pt x="396" y="458"/>
                        </a:lnTo>
                        <a:lnTo>
                          <a:pt x="403" y="457"/>
                        </a:lnTo>
                        <a:lnTo>
                          <a:pt x="410" y="455"/>
                        </a:lnTo>
                        <a:lnTo>
                          <a:pt x="419" y="451"/>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9" name="Freeform 1387"/>
                  <p:cNvSpPr>
                    <a:spLocks/>
                  </p:cNvSpPr>
                  <p:nvPr/>
                </p:nvSpPr>
                <p:spPr bwMode="auto">
                  <a:xfrm>
                    <a:off x="1740" y="2657"/>
                    <a:ext cx="16" cy="45"/>
                  </a:xfrm>
                  <a:custGeom>
                    <a:avLst/>
                    <a:gdLst>
                      <a:gd name="T0" fmla="*/ 0 w 204"/>
                      <a:gd name="T1" fmla="*/ 0 h 574"/>
                      <a:gd name="T2" fmla="*/ 0 w 204"/>
                      <a:gd name="T3" fmla="*/ 0 h 574"/>
                      <a:gd name="T4" fmla="*/ 0 w 204"/>
                      <a:gd name="T5" fmla="*/ 0 h 574"/>
                      <a:gd name="T6" fmla="*/ 0 w 204"/>
                      <a:gd name="T7" fmla="*/ 0 h 574"/>
                      <a:gd name="T8" fmla="*/ 0 w 204"/>
                      <a:gd name="T9" fmla="*/ 0 h 574"/>
                      <a:gd name="T10" fmla="*/ 0 w 204"/>
                      <a:gd name="T11" fmla="*/ 0 h 574"/>
                      <a:gd name="T12" fmla="*/ 0 w 204"/>
                      <a:gd name="T13" fmla="*/ 0 h 574"/>
                      <a:gd name="T14" fmla="*/ 0 w 204"/>
                      <a:gd name="T15" fmla="*/ 0 h 574"/>
                      <a:gd name="T16" fmla="*/ 0 w 204"/>
                      <a:gd name="T17" fmla="*/ 0 h 574"/>
                      <a:gd name="T18" fmla="*/ 0 w 204"/>
                      <a:gd name="T19" fmla="*/ 0 h 574"/>
                      <a:gd name="T20" fmla="*/ 0 w 204"/>
                      <a:gd name="T21" fmla="*/ 0 h 574"/>
                      <a:gd name="T22" fmla="*/ 0 w 204"/>
                      <a:gd name="T23" fmla="*/ 0 h 574"/>
                      <a:gd name="T24" fmla="*/ 0 w 204"/>
                      <a:gd name="T25" fmla="*/ 0 h 574"/>
                      <a:gd name="T26" fmla="*/ 0 w 204"/>
                      <a:gd name="T27" fmla="*/ 0 h 574"/>
                      <a:gd name="T28" fmla="*/ 0 w 204"/>
                      <a:gd name="T29" fmla="*/ 0 h 574"/>
                      <a:gd name="T30" fmla="*/ 0 w 204"/>
                      <a:gd name="T31" fmla="*/ 0 h 574"/>
                      <a:gd name="T32" fmla="*/ 0 w 204"/>
                      <a:gd name="T33" fmla="*/ 0 h 574"/>
                      <a:gd name="T34" fmla="*/ 0 w 204"/>
                      <a:gd name="T35" fmla="*/ 0 h 574"/>
                      <a:gd name="T36" fmla="*/ 0 w 204"/>
                      <a:gd name="T37" fmla="*/ 0 h 574"/>
                      <a:gd name="T38" fmla="*/ 0 w 204"/>
                      <a:gd name="T39" fmla="*/ 0 h 574"/>
                      <a:gd name="T40" fmla="*/ 0 w 204"/>
                      <a:gd name="T41" fmla="*/ 0 h 574"/>
                      <a:gd name="T42" fmla="*/ 0 w 204"/>
                      <a:gd name="T43" fmla="*/ 0 h 574"/>
                      <a:gd name="T44" fmla="*/ 0 w 204"/>
                      <a:gd name="T45" fmla="*/ 0 h 574"/>
                      <a:gd name="T46" fmla="*/ 0 w 204"/>
                      <a:gd name="T47" fmla="*/ 0 h 574"/>
                      <a:gd name="T48" fmla="*/ 0 w 204"/>
                      <a:gd name="T49" fmla="*/ 0 h 574"/>
                      <a:gd name="T50" fmla="*/ 0 w 204"/>
                      <a:gd name="T51" fmla="*/ 0 h 574"/>
                      <a:gd name="T52" fmla="*/ 0 w 204"/>
                      <a:gd name="T53" fmla="*/ 0 h 574"/>
                      <a:gd name="T54" fmla="*/ 0 w 204"/>
                      <a:gd name="T55" fmla="*/ 0 h 574"/>
                      <a:gd name="T56" fmla="*/ 0 w 204"/>
                      <a:gd name="T57" fmla="*/ 0 h 574"/>
                      <a:gd name="T58" fmla="*/ 0 w 204"/>
                      <a:gd name="T59" fmla="*/ 0 h 574"/>
                      <a:gd name="T60" fmla="*/ 0 w 204"/>
                      <a:gd name="T61" fmla="*/ 0 h 574"/>
                      <a:gd name="T62" fmla="*/ 0 w 204"/>
                      <a:gd name="T63" fmla="*/ 0 h 574"/>
                      <a:gd name="T64" fmla="*/ 0 w 204"/>
                      <a:gd name="T65" fmla="*/ 0 h 574"/>
                      <a:gd name="T66" fmla="*/ 0 w 204"/>
                      <a:gd name="T67" fmla="*/ 0 h 574"/>
                      <a:gd name="T68" fmla="*/ 0 w 204"/>
                      <a:gd name="T69" fmla="*/ 0 h 574"/>
                      <a:gd name="T70" fmla="*/ 0 w 204"/>
                      <a:gd name="T71" fmla="*/ 0 h 574"/>
                      <a:gd name="T72" fmla="*/ 0 w 204"/>
                      <a:gd name="T73" fmla="*/ 0 h 574"/>
                      <a:gd name="T74" fmla="*/ 0 w 204"/>
                      <a:gd name="T75" fmla="*/ 0 h 574"/>
                      <a:gd name="T76" fmla="*/ 0 w 204"/>
                      <a:gd name="T77" fmla="*/ 0 h 574"/>
                      <a:gd name="T78" fmla="*/ 0 w 204"/>
                      <a:gd name="T79" fmla="*/ 0 h 574"/>
                      <a:gd name="T80" fmla="*/ 0 w 204"/>
                      <a:gd name="T81" fmla="*/ 0 h 574"/>
                      <a:gd name="T82" fmla="*/ 0 w 204"/>
                      <a:gd name="T83" fmla="*/ 0 h 574"/>
                      <a:gd name="T84" fmla="*/ 0 w 204"/>
                      <a:gd name="T85" fmla="*/ 0 h 574"/>
                      <a:gd name="T86" fmla="*/ 0 w 204"/>
                      <a:gd name="T87" fmla="*/ 0 h 574"/>
                      <a:gd name="T88" fmla="*/ 0 w 204"/>
                      <a:gd name="T89" fmla="*/ 0 h 574"/>
                      <a:gd name="T90" fmla="*/ 0 w 204"/>
                      <a:gd name="T91" fmla="*/ 0 h 574"/>
                      <a:gd name="T92" fmla="*/ 0 w 204"/>
                      <a:gd name="T93" fmla="*/ 0 h 574"/>
                      <a:gd name="T94" fmla="*/ 0 w 204"/>
                      <a:gd name="T95" fmla="*/ 0 h 574"/>
                      <a:gd name="T96" fmla="*/ 0 w 204"/>
                      <a:gd name="T97" fmla="*/ 0 h 574"/>
                      <a:gd name="T98" fmla="*/ 0 w 204"/>
                      <a:gd name="T99" fmla="*/ 0 h 574"/>
                      <a:gd name="T100" fmla="*/ 0 w 204"/>
                      <a:gd name="T101" fmla="*/ 0 h 5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4"/>
                      <a:gd name="T154" fmla="*/ 0 h 574"/>
                      <a:gd name="T155" fmla="*/ 204 w 204"/>
                      <a:gd name="T156" fmla="*/ 574 h 5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4" h="574">
                        <a:moveTo>
                          <a:pt x="11" y="433"/>
                        </a:moveTo>
                        <a:lnTo>
                          <a:pt x="16" y="404"/>
                        </a:lnTo>
                        <a:lnTo>
                          <a:pt x="26" y="358"/>
                        </a:lnTo>
                        <a:lnTo>
                          <a:pt x="33" y="331"/>
                        </a:lnTo>
                        <a:lnTo>
                          <a:pt x="42" y="301"/>
                        </a:lnTo>
                        <a:lnTo>
                          <a:pt x="51" y="270"/>
                        </a:lnTo>
                        <a:lnTo>
                          <a:pt x="63" y="236"/>
                        </a:lnTo>
                        <a:lnTo>
                          <a:pt x="76" y="203"/>
                        </a:lnTo>
                        <a:lnTo>
                          <a:pt x="90" y="169"/>
                        </a:lnTo>
                        <a:lnTo>
                          <a:pt x="105" y="137"/>
                        </a:lnTo>
                        <a:lnTo>
                          <a:pt x="121" y="104"/>
                        </a:lnTo>
                        <a:lnTo>
                          <a:pt x="131" y="89"/>
                        </a:lnTo>
                        <a:lnTo>
                          <a:pt x="140" y="75"/>
                        </a:lnTo>
                        <a:lnTo>
                          <a:pt x="150" y="61"/>
                        </a:lnTo>
                        <a:lnTo>
                          <a:pt x="160" y="47"/>
                        </a:lnTo>
                        <a:lnTo>
                          <a:pt x="170" y="33"/>
                        </a:lnTo>
                        <a:lnTo>
                          <a:pt x="180" y="21"/>
                        </a:lnTo>
                        <a:lnTo>
                          <a:pt x="191" y="10"/>
                        </a:lnTo>
                        <a:lnTo>
                          <a:pt x="204" y="0"/>
                        </a:lnTo>
                        <a:lnTo>
                          <a:pt x="191" y="14"/>
                        </a:lnTo>
                        <a:lnTo>
                          <a:pt x="180" y="28"/>
                        </a:lnTo>
                        <a:lnTo>
                          <a:pt x="169" y="44"/>
                        </a:lnTo>
                        <a:lnTo>
                          <a:pt x="158" y="58"/>
                        </a:lnTo>
                        <a:lnTo>
                          <a:pt x="139" y="89"/>
                        </a:lnTo>
                        <a:lnTo>
                          <a:pt x="120" y="122"/>
                        </a:lnTo>
                        <a:lnTo>
                          <a:pt x="104" y="154"/>
                        </a:lnTo>
                        <a:lnTo>
                          <a:pt x="89" y="188"/>
                        </a:lnTo>
                        <a:lnTo>
                          <a:pt x="76" y="220"/>
                        </a:lnTo>
                        <a:lnTo>
                          <a:pt x="65" y="253"/>
                        </a:lnTo>
                        <a:lnTo>
                          <a:pt x="54" y="284"/>
                        </a:lnTo>
                        <a:lnTo>
                          <a:pt x="45" y="313"/>
                        </a:lnTo>
                        <a:lnTo>
                          <a:pt x="37" y="343"/>
                        </a:lnTo>
                        <a:lnTo>
                          <a:pt x="30" y="369"/>
                        </a:lnTo>
                        <a:lnTo>
                          <a:pt x="20" y="416"/>
                        </a:lnTo>
                        <a:lnTo>
                          <a:pt x="14" y="449"/>
                        </a:lnTo>
                        <a:lnTo>
                          <a:pt x="12" y="459"/>
                        </a:lnTo>
                        <a:lnTo>
                          <a:pt x="11" y="472"/>
                        </a:lnTo>
                        <a:lnTo>
                          <a:pt x="9" y="486"/>
                        </a:lnTo>
                        <a:lnTo>
                          <a:pt x="8" y="501"/>
                        </a:lnTo>
                        <a:lnTo>
                          <a:pt x="6" y="517"/>
                        </a:lnTo>
                        <a:lnTo>
                          <a:pt x="5" y="535"/>
                        </a:lnTo>
                        <a:lnTo>
                          <a:pt x="3" y="554"/>
                        </a:lnTo>
                        <a:lnTo>
                          <a:pt x="2" y="574"/>
                        </a:lnTo>
                        <a:lnTo>
                          <a:pt x="0" y="557"/>
                        </a:lnTo>
                        <a:lnTo>
                          <a:pt x="0" y="540"/>
                        </a:lnTo>
                        <a:lnTo>
                          <a:pt x="0" y="522"/>
                        </a:lnTo>
                        <a:lnTo>
                          <a:pt x="1" y="505"/>
                        </a:lnTo>
                        <a:lnTo>
                          <a:pt x="3" y="488"/>
                        </a:lnTo>
                        <a:lnTo>
                          <a:pt x="6" y="471"/>
                        </a:lnTo>
                        <a:lnTo>
                          <a:pt x="8" y="452"/>
                        </a:lnTo>
                        <a:lnTo>
                          <a:pt x="11" y="43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0" name="Freeform 1388"/>
                  <p:cNvSpPr>
                    <a:spLocks/>
                  </p:cNvSpPr>
                  <p:nvPr/>
                </p:nvSpPr>
                <p:spPr bwMode="auto">
                  <a:xfrm>
                    <a:off x="1713" y="2490"/>
                    <a:ext cx="24" cy="31"/>
                  </a:xfrm>
                  <a:custGeom>
                    <a:avLst/>
                    <a:gdLst>
                      <a:gd name="T0" fmla="*/ 0 w 307"/>
                      <a:gd name="T1" fmla="*/ 0 h 399"/>
                      <a:gd name="T2" fmla="*/ 0 w 307"/>
                      <a:gd name="T3" fmla="*/ 0 h 399"/>
                      <a:gd name="T4" fmla="*/ 0 w 307"/>
                      <a:gd name="T5" fmla="*/ 0 h 399"/>
                      <a:gd name="T6" fmla="*/ 0 w 307"/>
                      <a:gd name="T7" fmla="*/ 0 h 399"/>
                      <a:gd name="T8" fmla="*/ 0 w 307"/>
                      <a:gd name="T9" fmla="*/ 0 h 399"/>
                      <a:gd name="T10" fmla="*/ 0 w 307"/>
                      <a:gd name="T11" fmla="*/ 0 h 399"/>
                      <a:gd name="T12" fmla="*/ 0 w 307"/>
                      <a:gd name="T13" fmla="*/ 0 h 399"/>
                      <a:gd name="T14" fmla="*/ 0 w 307"/>
                      <a:gd name="T15" fmla="*/ 0 h 399"/>
                      <a:gd name="T16" fmla="*/ 0 w 307"/>
                      <a:gd name="T17" fmla="*/ 0 h 399"/>
                      <a:gd name="T18" fmla="*/ 0 w 307"/>
                      <a:gd name="T19" fmla="*/ 0 h 399"/>
                      <a:gd name="T20" fmla="*/ 0 w 307"/>
                      <a:gd name="T21" fmla="*/ 0 h 399"/>
                      <a:gd name="T22" fmla="*/ 0 w 307"/>
                      <a:gd name="T23" fmla="*/ 0 h 399"/>
                      <a:gd name="T24" fmla="*/ 0 w 307"/>
                      <a:gd name="T25" fmla="*/ 0 h 399"/>
                      <a:gd name="T26" fmla="*/ 0 w 307"/>
                      <a:gd name="T27" fmla="*/ 0 h 399"/>
                      <a:gd name="T28" fmla="*/ 0 w 307"/>
                      <a:gd name="T29" fmla="*/ 0 h 399"/>
                      <a:gd name="T30" fmla="*/ 0 w 307"/>
                      <a:gd name="T31" fmla="*/ 0 h 399"/>
                      <a:gd name="T32" fmla="*/ 0 w 307"/>
                      <a:gd name="T33" fmla="*/ 0 h 399"/>
                      <a:gd name="T34" fmla="*/ 0 w 307"/>
                      <a:gd name="T35" fmla="*/ 0 h 399"/>
                      <a:gd name="T36" fmla="*/ 0 w 307"/>
                      <a:gd name="T37" fmla="*/ 0 h 399"/>
                      <a:gd name="T38" fmla="*/ 0 w 307"/>
                      <a:gd name="T39" fmla="*/ 0 h 399"/>
                      <a:gd name="T40" fmla="*/ 0 w 307"/>
                      <a:gd name="T41" fmla="*/ 0 h 399"/>
                      <a:gd name="T42" fmla="*/ 0 w 307"/>
                      <a:gd name="T43" fmla="*/ 0 h 399"/>
                      <a:gd name="T44" fmla="*/ 0 w 307"/>
                      <a:gd name="T45" fmla="*/ 0 h 399"/>
                      <a:gd name="T46" fmla="*/ 0 w 307"/>
                      <a:gd name="T47" fmla="*/ 0 h 399"/>
                      <a:gd name="T48" fmla="*/ 0 w 307"/>
                      <a:gd name="T49" fmla="*/ 0 h 399"/>
                      <a:gd name="T50" fmla="*/ 0 w 307"/>
                      <a:gd name="T51" fmla="*/ 0 h 399"/>
                      <a:gd name="T52" fmla="*/ 0 w 307"/>
                      <a:gd name="T53" fmla="*/ 0 h 399"/>
                      <a:gd name="T54" fmla="*/ 0 w 307"/>
                      <a:gd name="T55" fmla="*/ 0 h 399"/>
                      <a:gd name="T56" fmla="*/ 0 w 307"/>
                      <a:gd name="T57" fmla="*/ 0 h 399"/>
                      <a:gd name="T58" fmla="*/ 0 w 307"/>
                      <a:gd name="T59" fmla="*/ 0 h 399"/>
                      <a:gd name="T60" fmla="*/ 0 w 307"/>
                      <a:gd name="T61" fmla="*/ 0 h 399"/>
                      <a:gd name="T62" fmla="*/ 0 w 307"/>
                      <a:gd name="T63" fmla="*/ 0 h 399"/>
                      <a:gd name="T64" fmla="*/ 0 w 307"/>
                      <a:gd name="T65" fmla="*/ 0 h 399"/>
                      <a:gd name="T66" fmla="*/ 0 w 307"/>
                      <a:gd name="T67" fmla="*/ 0 h 399"/>
                      <a:gd name="T68" fmla="*/ 0 w 307"/>
                      <a:gd name="T69" fmla="*/ 0 h 399"/>
                      <a:gd name="T70" fmla="*/ 0 w 307"/>
                      <a:gd name="T71" fmla="*/ 0 h 399"/>
                      <a:gd name="T72" fmla="*/ 0 w 307"/>
                      <a:gd name="T73" fmla="*/ 0 h 399"/>
                      <a:gd name="T74" fmla="*/ 0 w 307"/>
                      <a:gd name="T75" fmla="*/ 0 h 399"/>
                      <a:gd name="T76" fmla="*/ 0 w 307"/>
                      <a:gd name="T77" fmla="*/ 0 h 399"/>
                      <a:gd name="T78" fmla="*/ 0 w 307"/>
                      <a:gd name="T79" fmla="*/ 0 h 399"/>
                      <a:gd name="T80" fmla="*/ 0 w 307"/>
                      <a:gd name="T81" fmla="*/ 0 h 399"/>
                      <a:gd name="T82" fmla="*/ 0 w 307"/>
                      <a:gd name="T83" fmla="*/ 0 h 399"/>
                      <a:gd name="T84" fmla="*/ 0 w 307"/>
                      <a:gd name="T85" fmla="*/ 0 h 399"/>
                      <a:gd name="T86" fmla="*/ 0 w 307"/>
                      <a:gd name="T87" fmla="*/ 0 h 399"/>
                      <a:gd name="T88" fmla="*/ 0 w 307"/>
                      <a:gd name="T89" fmla="*/ 0 h 399"/>
                      <a:gd name="T90" fmla="*/ 0 w 307"/>
                      <a:gd name="T91" fmla="*/ 0 h 399"/>
                      <a:gd name="T92" fmla="*/ 0 w 307"/>
                      <a:gd name="T93" fmla="*/ 0 h 399"/>
                      <a:gd name="T94" fmla="*/ 0 w 307"/>
                      <a:gd name="T95" fmla="*/ 0 h 399"/>
                      <a:gd name="T96" fmla="*/ 0 w 307"/>
                      <a:gd name="T97" fmla="*/ 0 h 399"/>
                      <a:gd name="T98" fmla="*/ 0 w 307"/>
                      <a:gd name="T99" fmla="*/ 0 h 399"/>
                      <a:gd name="T100" fmla="*/ 0 w 307"/>
                      <a:gd name="T101" fmla="*/ 0 h 3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7"/>
                      <a:gd name="T154" fmla="*/ 0 h 399"/>
                      <a:gd name="T155" fmla="*/ 307 w 307"/>
                      <a:gd name="T156" fmla="*/ 399 h 3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7" h="399">
                        <a:moveTo>
                          <a:pt x="281" y="292"/>
                        </a:moveTo>
                        <a:lnTo>
                          <a:pt x="271" y="272"/>
                        </a:lnTo>
                        <a:lnTo>
                          <a:pt x="252" y="239"/>
                        </a:lnTo>
                        <a:lnTo>
                          <a:pt x="240" y="220"/>
                        </a:lnTo>
                        <a:lnTo>
                          <a:pt x="227" y="199"/>
                        </a:lnTo>
                        <a:lnTo>
                          <a:pt x="211" y="177"/>
                        </a:lnTo>
                        <a:lnTo>
                          <a:pt x="194" y="154"/>
                        </a:lnTo>
                        <a:lnTo>
                          <a:pt x="174" y="131"/>
                        </a:lnTo>
                        <a:lnTo>
                          <a:pt x="154" y="108"/>
                        </a:lnTo>
                        <a:lnTo>
                          <a:pt x="132" y="86"/>
                        </a:lnTo>
                        <a:lnTo>
                          <a:pt x="108" y="65"/>
                        </a:lnTo>
                        <a:lnTo>
                          <a:pt x="96" y="55"/>
                        </a:lnTo>
                        <a:lnTo>
                          <a:pt x="83" y="44"/>
                        </a:lnTo>
                        <a:lnTo>
                          <a:pt x="70" y="35"/>
                        </a:lnTo>
                        <a:lnTo>
                          <a:pt x="57" y="27"/>
                        </a:lnTo>
                        <a:lnTo>
                          <a:pt x="44" y="19"/>
                        </a:lnTo>
                        <a:lnTo>
                          <a:pt x="29" y="12"/>
                        </a:lnTo>
                        <a:lnTo>
                          <a:pt x="15" y="5"/>
                        </a:lnTo>
                        <a:lnTo>
                          <a:pt x="0" y="0"/>
                        </a:lnTo>
                        <a:lnTo>
                          <a:pt x="16" y="8"/>
                        </a:lnTo>
                        <a:lnTo>
                          <a:pt x="31" y="16"/>
                        </a:lnTo>
                        <a:lnTo>
                          <a:pt x="46" y="26"/>
                        </a:lnTo>
                        <a:lnTo>
                          <a:pt x="60" y="35"/>
                        </a:lnTo>
                        <a:lnTo>
                          <a:pt x="87" y="56"/>
                        </a:lnTo>
                        <a:lnTo>
                          <a:pt x="112" y="77"/>
                        </a:lnTo>
                        <a:lnTo>
                          <a:pt x="135" y="98"/>
                        </a:lnTo>
                        <a:lnTo>
                          <a:pt x="156" y="120"/>
                        </a:lnTo>
                        <a:lnTo>
                          <a:pt x="176" y="143"/>
                        </a:lnTo>
                        <a:lnTo>
                          <a:pt x="194" y="165"/>
                        </a:lnTo>
                        <a:lnTo>
                          <a:pt x="210" y="187"/>
                        </a:lnTo>
                        <a:lnTo>
                          <a:pt x="224" y="209"/>
                        </a:lnTo>
                        <a:lnTo>
                          <a:pt x="237" y="229"/>
                        </a:lnTo>
                        <a:lnTo>
                          <a:pt x="248" y="248"/>
                        </a:lnTo>
                        <a:lnTo>
                          <a:pt x="266" y="282"/>
                        </a:lnTo>
                        <a:lnTo>
                          <a:pt x="278" y="306"/>
                        </a:lnTo>
                        <a:lnTo>
                          <a:pt x="281" y="314"/>
                        </a:lnTo>
                        <a:lnTo>
                          <a:pt x="285" y="323"/>
                        </a:lnTo>
                        <a:lnTo>
                          <a:pt x="288" y="334"/>
                        </a:lnTo>
                        <a:lnTo>
                          <a:pt x="292" y="345"/>
                        </a:lnTo>
                        <a:lnTo>
                          <a:pt x="295" y="357"/>
                        </a:lnTo>
                        <a:lnTo>
                          <a:pt x="299" y="370"/>
                        </a:lnTo>
                        <a:lnTo>
                          <a:pt x="303" y="384"/>
                        </a:lnTo>
                        <a:lnTo>
                          <a:pt x="307" y="399"/>
                        </a:lnTo>
                        <a:lnTo>
                          <a:pt x="307" y="385"/>
                        </a:lnTo>
                        <a:lnTo>
                          <a:pt x="305" y="372"/>
                        </a:lnTo>
                        <a:lnTo>
                          <a:pt x="303" y="359"/>
                        </a:lnTo>
                        <a:lnTo>
                          <a:pt x="300" y="347"/>
                        </a:lnTo>
                        <a:lnTo>
                          <a:pt x="296" y="334"/>
                        </a:lnTo>
                        <a:lnTo>
                          <a:pt x="291" y="320"/>
                        </a:lnTo>
                        <a:lnTo>
                          <a:pt x="286" y="306"/>
                        </a:lnTo>
                        <a:lnTo>
                          <a:pt x="281" y="29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1" name="Freeform 1389"/>
                  <p:cNvSpPr>
                    <a:spLocks/>
                  </p:cNvSpPr>
                  <p:nvPr/>
                </p:nvSpPr>
                <p:spPr bwMode="auto">
                  <a:xfrm>
                    <a:off x="1735" y="2448"/>
                    <a:ext cx="7" cy="307"/>
                  </a:xfrm>
                  <a:custGeom>
                    <a:avLst/>
                    <a:gdLst>
                      <a:gd name="T0" fmla="*/ 0 w 91"/>
                      <a:gd name="T1" fmla="*/ 0 h 3997"/>
                      <a:gd name="T2" fmla="*/ 0 w 91"/>
                      <a:gd name="T3" fmla="*/ 0 h 3997"/>
                      <a:gd name="T4" fmla="*/ 0 w 91"/>
                      <a:gd name="T5" fmla="*/ 0 h 3997"/>
                      <a:gd name="T6" fmla="*/ 0 w 91"/>
                      <a:gd name="T7" fmla="*/ 0 h 3997"/>
                      <a:gd name="T8" fmla="*/ 0 w 91"/>
                      <a:gd name="T9" fmla="*/ 0 h 3997"/>
                      <a:gd name="T10" fmla="*/ 0 60000 65536"/>
                      <a:gd name="T11" fmla="*/ 0 60000 65536"/>
                      <a:gd name="T12" fmla="*/ 0 60000 65536"/>
                      <a:gd name="T13" fmla="*/ 0 60000 65536"/>
                      <a:gd name="T14" fmla="*/ 0 60000 65536"/>
                      <a:gd name="T15" fmla="*/ 0 w 91"/>
                      <a:gd name="T16" fmla="*/ 0 h 3997"/>
                      <a:gd name="T17" fmla="*/ 91 w 91"/>
                      <a:gd name="T18" fmla="*/ 3997 h 3997"/>
                    </a:gdLst>
                    <a:ahLst/>
                    <a:cxnLst>
                      <a:cxn ang="T10">
                        <a:pos x="T0" y="T1"/>
                      </a:cxn>
                      <a:cxn ang="T11">
                        <a:pos x="T2" y="T3"/>
                      </a:cxn>
                      <a:cxn ang="T12">
                        <a:pos x="T4" y="T5"/>
                      </a:cxn>
                      <a:cxn ang="T13">
                        <a:pos x="T6" y="T7"/>
                      </a:cxn>
                      <a:cxn ang="T14">
                        <a:pos x="T8" y="T9"/>
                      </a:cxn>
                    </a:cxnLst>
                    <a:rect l="T15" t="T16" r="T17" b="T18"/>
                    <a:pathLst>
                      <a:path w="91" h="3997">
                        <a:moveTo>
                          <a:pt x="68" y="0"/>
                        </a:moveTo>
                        <a:lnTo>
                          <a:pt x="27" y="0"/>
                        </a:lnTo>
                        <a:lnTo>
                          <a:pt x="0" y="3997"/>
                        </a:lnTo>
                        <a:lnTo>
                          <a:pt x="91" y="3997"/>
                        </a:lnTo>
                        <a:lnTo>
                          <a:pt x="68" y="0"/>
                        </a:lnTo>
                        <a:close/>
                      </a:path>
                    </a:pathLst>
                  </a:custGeom>
                  <a:solidFill>
                    <a:srgbClr val="5D9F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2" name="Rectangle 1390"/>
                  <p:cNvSpPr>
                    <a:spLocks noChangeArrowheads="1"/>
                  </p:cNvSpPr>
                  <p:nvPr/>
                </p:nvSpPr>
                <p:spPr bwMode="auto">
                  <a:xfrm>
                    <a:off x="1738" y="2450"/>
                    <a:ext cx="1" cy="306"/>
                  </a:xfrm>
                  <a:prstGeom prst="rect">
                    <a:avLst/>
                  </a:prstGeom>
                  <a:solidFill>
                    <a:srgbClr val="70BF2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endParaRPr lang="en-US" sz="3333" b="1">
                      <a:solidFill>
                        <a:srgbClr val="0000CC"/>
                      </a:solidFill>
                      <a:latin typeface="Arial" panose="020B0604020202020204" pitchFamily="34" charset="0"/>
                    </a:endParaRPr>
                  </a:p>
                </p:txBody>
              </p:sp>
              <p:sp>
                <p:nvSpPr>
                  <p:cNvPr id="373" name="Freeform 1391"/>
                  <p:cNvSpPr>
                    <a:spLocks/>
                  </p:cNvSpPr>
                  <p:nvPr/>
                </p:nvSpPr>
                <p:spPr bwMode="auto">
                  <a:xfrm>
                    <a:off x="1739" y="2545"/>
                    <a:ext cx="63" cy="36"/>
                  </a:xfrm>
                  <a:custGeom>
                    <a:avLst/>
                    <a:gdLst>
                      <a:gd name="T0" fmla="*/ 0 w 819"/>
                      <a:gd name="T1" fmla="*/ 0 h 462"/>
                      <a:gd name="T2" fmla="*/ 0 w 819"/>
                      <a:gd name="T3" fmla="*/ 0 h 462"/>
                      <a:gd name="T4" fmla="*/ 0 w 819"/>
                      <a:gd name="T5" fmla="*/ 0 h 462"/>
                      <a:gd name="T6" fmla="*/ 0 w 819"/>
                      <a:gd name="T7" fmla="*/ 0 h 462"/>
                      <a:gd name="T8" fmla="*/ 0 w 819"/>
                      <a:gd name="T9" fmla="*/ 0 h 462"/>
                      <a:gd name="T10" fmla="*/ 0 w 819"/>
                      <a:gd name="T11" fmla="*/ 0 h 462"/>
                      <a:gd name="T12" fmla="*/ 0 w 819"/>
                      <a:gd name="T13" fmla="*/ 0 h 462"/>
                      <a:gd name="T14" fmla="*/ 0 w 819"/>
                      <a:gd name="T15" fmla="*/ 0 h 462"/>
                      <a:gd name="T16" fmla="*/ 0 w 819"/>
                      <a:gd name="T17" fmla="*/ 0 h 462"/>
                      <a:gd name="T18" fmla="*/ 0 w 819"/>
                      <a:gd name="T19" fmla="*/ 0 h 462"/>
                      <a:gd name="T20" fmla="*/ 0 w 819"/>
                      <a:gd name="T21" fmla="*/ 0 h 462"/>
                      <a:gd name="T22" fmla="*/ 0 w 819"/>
                      <a:gd name="T23" fmla="*/ 0 h 462"/>
                      <a:gd name="T24" fmla="*/ 0 w 819"/>
                      <a:gd name="T25" fmla="*/ 0 h 462"/>
                      <a:gd name="T26" fmla="*/ 0 w 819"/>
                      <a:gd name="T27" fmla="*/ 0 h 462"/>
                      <a:gd name="T28" fmla="*/ 0 w 819"/>
                      <a:gd name="T29" fmla="*/ 0 h 462"/>
                      <a:gd name="T30" fmla="*/ 0 w 819"/>
                      <a:gd name="T31" fmla="*/ 0 h 462"/>
                      <a:gd name="T32" fmla="*/ 0 w 819"/>
                      <a:gd name="T33" fmla="*/ 0 h 462"/>
                      <a:gd name="T34" fmla="*/ 0 w 819"/>
                      <a:gd name="T35" fmla="*/ 0 h 462"/>
                      <a:gd name="T36" fmla="*/ 0 w 819"/>
                      <a:gd name="T37" fmla="*/ 0 h 462"/>
                      <a:gd name="T38" fmla="*/ 0 w 819"/>
                      <a:gd name="T39" fmla="*/ 0 h 462"/>
                      <a:gd name="T40" fmla="*/ 0 w 819"/>
                      <a:gd name="T41" fmla="*/ 0 h 462"/>
                      <a:gd name="T42" fmla="*/ 0 w 819"/>
                      <a:gd name="T43" fmla="*/ 0 h 462"/>
                      <a:gd name="T44" fmla="*/ 0 w 819"/>
                      <a:gd name="T45" fmla="*/ 0 h 462"/>
                      <a:gd name="T46" fmla="*/ 0 w 819"/>
                      <a:gd name="T47" fmla="*/ 0 h 462"/>
                      <a:gd name="T48" fmla="*/ 0 w 819"/>
                      <a:gd name="T49" fmla="*/ 0 h 462"/>
                      <a:gd name="T50" fmla="*/ 0 w 819"/>
                      <a:gd name="T51" fmla="*/ 0 h 462"/>
                      <a:gd name="T52" fmla="*/ 0 w 819"/>
                      <a:gd name="T53" fmla="*/ 0 h 462"/>
                      <a:gd name="T54" fmla="*/ 0 w 819"/>
                      <a:gd name="T55" fmla="*/ 0 h 462"/>
                      <a:gd name="T56" fmla="*/ 0 w 819"/>
                      <a:gd name="T57" fmla="*/ 0 h 462"/>
                      <a:gd name="T58" fmla="*/ 0 w 819"/>
                      <a:gd name="T59" fmla="*/ 0 h 462"/>
                      <a:gd name="T60" fmla="*/ 0 w 819"/>
                      <a:gd name="T61" fmla="*/ 0 h 462"/>
                      <a:gd name="T62" fmla="*/ 0 w 819"/>
                      <a:gd name="T63" fmla="*/ 0 h 462"/>
                      <a:gd name="T64" fmla="*/ 0 w 819"/>
                      <a:gd name="T65" fmla="*/ 0 h 462"/>
                      <a:gd name="T66" fmla="*/ 0 w 819"/>
                      <a:gd name="T67" fmla="*/ 0 h 462"/>
                      <a:gd name="T68" fmla="*/ 0 w 819"/>
                      <a:gd name="T69" fmla="*/ 0 h 462"/>
                      <a:gd name="T70" fmla="*/ 0 w 819"/>
                      <a:gd name="T71" fmla="*/ 0 h 462"/>
                      <a:gd name="T72" fmla="*/ 0 w 819"/>
                      <a:gd name="T73" fmla="*/ 0 h 462"/>
                      <a:gd name="T74" fmla="*/ 0 w 819"/>
                      <a:gd name="T75" fmla="*/ 0 h 462"/>
                      <a:gd name="T76" fmla="*/ 0 w 819"/>
                      <a:gd name="T77" fmla="*/ 0 h 462"/>
                      <a:gd name="T78" fmla="*/ 0 w 819"/>
                      <a:gd name="T79" fmla="*/ 0 h 462"/>
                      <a:gd name="T80" fmla="*/ 0 w 819"/>
                      <a:gd name="T81" fmla="*/ 0 h 462"/>
                      <a:gd name="T82" fmla="*/ 0 w 819"/>
                      <a:gd name="T83" fmla="*/ 0 h 462"/>
                      <a:gd name="T84" fmla="*/ 0 w 819"/>
                      <a:gd name="T85" fmla="*/ 0 h 462"/>
                      <a:gd name="T86" fmla="*/ 0 w 819"/>
                      <a:gd name="T87" fmla="*/ 0 h 462"/>
                      <a:gd name="T88" fmla="*/ 0 w 819"/>
                      <a:gd name="T89" fmla="*/ 0 h 462"/>
                      <a:gd name="T90" fmla="*/ 0 w 819"/>
                      <a:gd name="T91" fmla="*/ 0 h 4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9"/>
                      <a:gd name="T139" fmla="*/ 0 h 462"/>
                      <a:gd name="T140" fmla="*/ 819 w 819"/>
                      <a:gd name="T141" fmla="*/ 462 h 4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9" h="462">
                        <a:moveTo>
                          <a:pt x="13" y="462"/>
                        </a:moveTo>
                        <a:lnTo>
                          <a:pt x="9" y="437"/>
                        </a:lnTo>
                        <a:lnTo>
                          <a:pt x="5" y="413"/>
                        </a:lnTo>
                        <a:lnTo>
                          <a:pt x="2" y="391"/>
                        </a:lnTo>
                        <a:lnTo>
                          <a:pt x="1" y="367"/>
                        </a:lnTo>
                        <a:lnTo>
                          <a:pt x="0" y="345"/>
                        </a:lnTo>
                        <a:lnTo>
                          <a:pt x="1" y="322"/>
                        </a:lnTo>
                        <a:lnTo>
                          <a:pt x="4" y="298"/>
                        </a:lnTo>
                        <a:lnTo>
                          <a:pt x="7" y="274"/>
                        </a:lnTo>
                        <a:lnTo>
                          <a:pt x="11" y="257"/>
                        </a:lnTo>
                        <a:lnTo>
                          <a:pt x="17" y="239"/>
                        </a:lnTo>
                        <a:lnTo>
                          <a:pt x="24" y="223"/>
                        </a:lnTo>
                        <a:lnTo>
                          <a:pt x="31" y="208"/>
                        </a:lnTo>
                        <a:lnTo>
                          <a:pt x="40" y="193"/>
                        </a:lnTo>
                        <a:lnTo>
                          <a:pt x="50" y="179"/>
                        </a:lnTo>
                        <a:lnTo>
                          <a:pt x="60" y="165"/>
                        </a:lnTo>
                        <a:lnTo>
                          <a:pt x="73" y="153"/>
                        </a:lnTo>
                        <a:lnTo>
                          <a:pt x="77" y="143"/>
                        </a:lnTo>
                        <a:lnTo>
                          <a:pt x="82" y="133"/>
                        </a:lnTo>
                        <a:lnTo>
                          <a:pt x="88" y="125"/>
                        </a:lnTo>
                        <a:lnTo>
                          <a:pt x="93" y="116"/>
                        </a:lnTo>
                        <a:lnTo>
                          <a:pt x="99" y="107"/>
                        </a:lnTo>
                        <a:lnTo>
                          <a:pt x="104" y="97"/>
                        </a:lnTo>
                        <a:lnTo>
                          <a:pt x="109" y="88"/>
                        </a:lnTo>
                        <a:lnTo>
                          <a:pt x="114" y="78"/>
                        </a:lnTo>
                        <a:lnTo>
                          <a:pt x="125" y="68"/>
                        </a:lnTo>
                        <a:lnTo>
                          <a:pt x="136" y="58"/>
                        </a:lnTo>
                        <a:lnTo>
                          <a:pt x="147" y="47"/>
                        </a:lnTo>
                        <a:lnTo>
                          <a:pt x="157" y="36"/>
                        </a:lnTo>
                        <a:lnTo>
                          <a:pt x="168" y="24"/>
                        </a:lnTo>
                        <a:lnTo>
                          <a:pt x="179" y="15"/>
                        </a:lnTo>
                        <a:lnTo>
                          <a:pt x="185" y="11"/>
                        </a:lnTo>
                        <a:lnTo>
                          <a:pt x="191" y="8"/>
                        </a:lnTo>
                        <a:lnTo>
                          <a:pt x="197" y="5"/>
                        </a:lnTo>
                        <a:lnTo>
                          <a:pt x="203" y="2"/>
                        </a:lnTo>
                        <a:lnTo>
                          <a:pt x="211" y="1"/>
                        </a:lnTo>
                        <a:lnTo>
                          <a:pt x="219" y="0"/>
                        </a:lnTo>
                        <a:lnTo>
                          <a:pt x="226" y="0"/>
                        </a:lnTo>
                        <a:lnTo>
                          <a:pt x="233" y="1"/>
                        </a:lnTo>
                        <a:lnTo>
                          <a:pt x="248" y="3"/>
                        </a:lnTo>
                        <a:lnTo>
                          <a:pt x="263" y="7"/>
                        </a:lnTo>
                        <a:lnTo>
                          <a:pt x="277" y="11"/>
                        </a:lnTo>
                        <a:lnTo>
                          <a:pt x="293" y="15"/>
                        </a:lnTo>
                        <a:lnTo>
                          <a:pt x="307" y="19"/>
                        </a:lnTo>
                        <a:lnTo>
                          <a:pt x="322" y="22"/>
                        </a:lnTo>
                        <a:lnTo>
                          <a:pt x="332" y="24"/>
                        </a:lnTo>
                        <a:lnTo>
                          <a:pt x="343" y="27"/>
                        </a:lnTo>
                        <a:lnTo>
                          <a:pt x="353" y="29"/>
                        </a:lnTo>
                        <a:lnTo>
                          <a:pt x="365" y="31"/>
                        </a:lnTo>
                        <a:lnTo>
                          <a:pt x="376" y="35"/>
                        </a:lnTo>
                        <a:lnTo>
                          <a:pt x="386" y="37"/>
                        </a:lnTo>
                        <a:lnTo>
                          <a:pt x="397" y="39"/>
                        </a:lnTo>
                        <a:lnTo>
                          <a:pt x="408" y="42"/>
                        </a:lnTo>
                        <a:lnTo>
                          <a:pt x="416" y="49"/>
                        </a:lnTo>
                        <a:lnTo>
                          <a:pt x="423" y="57"/>
                        </a:lnTo>
                        <a:lnTo>
                          <a:pt x="431" y="65"/>
                        </a:lnTo>
                        <a:lnTo>
                          <a:pt x="439" y="73"/>
                        </a:lnTo>
                        <a:lnTo>
                          <a:pt x="447" y="81"/>
                        </a:lnTo>
                        <a:lnTo>
                          <a:pt x="455" y="87"/>
                        </a:lnTo>
                        <a:lnTo>
                          <a:pt x="464" y="93"/>
                        </a:lnTo>
                        <a:lnTo>
                          <a:pt x="473" y="97"/>
                        </a:lnTo>
                        <a:lnTo>
                          <a:pt x="481" y="98"/>
                        </a:lnTo>
                        <a:lnTo>
                          <a:pt x="489" y="99"/>
                        </a:lnTo>
                        <a:lnTo>
                          <a:pt x="497" y="100"/>
                        </a:lnTo>
                        <a:lnTo>
                          <a:pt x="506" y="100"/>
                        </a:lnTo>
                        <a:lnTo>
                          <a:pt x="522" y="98"/>
                        </a:lnTo>
                        <a:lnTo>
                          <a:pt x="539" y="96"/>
                        </a:lnTo>
                        <a:lnTo>
                          <a:pt x="556" y="94"/>
                        </a:lnTo>
                        <a:lnTo>
                          <a:pt x="573" y="94"/>
                        </a:lnTo>
                        <a:lnTo>
                          <a:pt x="582" y="94"/>
                        </a:lnTo>
                        <a:lnTo>
                          <a:pt x="590" y="96"/>
                        </a:lnTo>
                        <a:lnTo>
                          <a:pt x="598" y="98"/>
                        </a:lnTo>
                        <a:lnTo>
                          <a:pt x="605" y="101"/>
                        </a:lnTo>
                        <a:lnTo>
                          <a:pt x="620" y="110"/>
                        </a:lnTo>
                        <a:lnTo>
                          <a:pt x="634" y="119"/>
                        </a:lnTo>
                        <a:lnTo>
                          <a:pt x="648" y="129"/>
                        </a:lnTo>
                        <a:lnTo>
                          <a:pt x="663" y="139"/>
                        </a:lnTo>
                        <a:lnTo>
                          <a:pt x="689" y="160"/>
                        </a:lnTo>
                        <a:lnTo>
                          <a:pt x="715" y="184"/>
                        </a:lnTo>
                        <a:lnTo>
                          <a:pt x="742" y="208"/>
                        </a:lnTo>
                        <a:lnTo>
                          <a:pt x="767" y="232"/>
                        </a:lnTo>
                        <a:lnTo>
                          <a:pt x="792" y="257"/>
                        </a:lnTo>
                        <a:lnTo>
                          <a:pt x="819" y="280"/>
                        </a:lnTo>
                        <a:lnTo>
                          <a:pt x="786" y="267"/>
                        </a:lnTo>
                        <a:lnTo>
                          <a:pt x="755" y="253"/>
                        </a:lnTo>
                        <a:lnTo>
                          <a:pt x="723" y="237"/>
                        </a:lnTo>
                        <a:lnTo>
                          <a:pt x="691" y="223"/>
                        </a:lnTo>
                        <a:lnTo>
                          <a:pt x="659" y="209"/>
                        </a:lnTo>
                        <a:lnTo>
                          <a:pt x="626" y="197"/>
                        </a:lnTo>
                        <a:lnTo>
                          <a:pt x="609" y="191"/>
                        </a:lnTo>
                        <a:lnTo>
                          <a:pt x="593" y="186"/>
                        </a:lnTo>
                        <a:lnTo>
                          <a:pt x="575" y="182"/>
                        </a:lnTo>
                        <a:lnTo>
                          <a:pt x="558" y="178"/>
                        </a:lnTo>
                        <a:lnTo>
                          <a:pt x="551" y="177"/>
                        </a:lnTo>
                        <a:lnTo>
                          <a:pt x="544" y="177"/>
                        </a:lnTo>
                        <a:lnTo>
                          <a:pt x="537" y="178"/>
                        </a:lnTo>
                        <a:lnTo>
                          <a:pt x="530" y="179"/>
                        </a:lnTo>
                        <a:lnTo>
                          <a:pt x="515" y="184"/>
                        </a:lnTo>
                        <a:lnTo>
                          <a:pt x="499" y="189"/>
                        </a:lnTo>
                        <a:lnTo>
                          <a:pt x="485" y="196"/>
                        </a:lnTo>
                        <a:lnTo>
                          <a:pt x="470" y="201"/>
                        </a:lnTo>
                        <a:lnTo>
                          <a:pt x="463" y="203"/>
                        </a:lnTo>
                        <a:lnTo>
                          <a:pt x="456" y="204"/>
                        </a:lnTo>
                        <a:lnTo>
                          <a:pt x="448" y="205"/>
                        </a:lnTo>
                        <a:lnTo>
                          <a:pt x="441" y="206"/>
                        </a:lnTo>
                        <a:lnTo>
                          <a:pt x="429" y="204"/>
                        </a:lnTo>
                        <a:lnTo>
                          <a:pt x="418" y="202"/>
                        </a:lnTo>
                        <a:lnTo>
                          <a:pt x="406" y="199"/>
                        </a:lnTo>
                        <a:lnTo>
                          <a:pt x="393" y="195"/>
                        </a:lnTo>
                        <a:lnTo>
                          <a:pt x="367" y="186"/>
                        </a:lnTo>
                        <a:lnTo>
                          <a:pt x="339" y="177"/>
                        </a:lnTo>
                        <a:lnTo>
                          <a:pt x="312" y="167"/>
                        </a:lnTo>
                        <a:lnTo>
                          <a:pt x="285" y="161"/>
                        </a:lnTo>
                        <a:lnTo>
                          <a:pt x="273" y="160"/>
                        </a:lnTo>
                        <a:lnTo>
                          <a:pt x="261" y="159"/>
                        </a:lnTo>
                        <a:lnTo>
                          <a:pt x="250" y="160"/>
                        </a:lnTo>
                        <a:lnTo>
                          <a:pt x="240" y="162"/>
                        </a:lnTo>
                        <a:lnTo>
                          <a:pt x="227" y="166"/>
                        </a:lnTo>
                        <a:lnTo>
                          <a:pt x="216" y="173"/>
                        </a:lnTo>
                        <a:lnTo>
                          <a:pt x="205" y="179"/>
                        </a:lnTo>
                        <a:lnTo>
                          <a:pt x="197" y="187"/>
                        </a:lnTo>
                        <a:lnTo>
                          <a:pt x="189" y="195"/>
                        </a:lnTo>
                        <a:lnTo>
                          <a:pt x="182" y="204"/>
                        </a:lnTo>
                        <a:lnTo>
                          <a:pt x="176" y="214"/>
                        </a:lnTo>
                        <a:lnTo>
                          <a:pt x="170" y="224"/>
                        </a:lnTo>
                        <a:lnTo>
                          <a:pt x="158" y="246"/>
                        </a:lnTo>
                        <a:lnTo>
                          <a:pt x="145" y="267"/>
                        </a:lnTo>
                        <a:lnTo>
                          <a:pt x="136" y="277"/>
                        </a:lnTo>
                        <a:lnTo>
                          <a:pt x="128" y="287"/>
                        </a:lnTo>
                        <a:lnTo>
                          <a:pt x="118" y="297"/>
                        </a:lnTo>
                        <a:lnTo>
                          <a:pt x="108" y="306"/>
                        </a:lnTo>
                        <a:lnTo>
                          <a:pt x="98" y="327"/>
                        </a:lnTo>
                        <a:lnTo>
                          <a:pt x="87" y="346"/>
                        </a:lnTo>
                        <a:lnTo>
                          <a:pt x="74" y="365"/>
                        </a:lnTo>
                        <a:lnTo>
                          <a:pt x="60" y="384"/>
                        </a:lnTo>
                        <a:lnTo>
                          <a:pt x="47" y="403"/>
                        </a:lnTo>
                        <a:lnTo>
                          <a:pt x="34" y="422"/>
                        </a:lnTo>
                        <a:lnTo>
                          <a:pt x="23" y="441"/>
                        </a:lnTo>
                        <a:lnTo>
                          <a:pt x="13" y="462"/>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4" name="Freeform 1392"/>
                  <p:cNvSpPr>
                    <a:spLocks/>
                  </p:cNvSpPr>
                  <p:nvPr/>
                </p:nvSpPr>
                <p:spPr bwMode="auto">
                  <a:xfrm>
                    <a:off x="1688" y="2460"/>
                    <a:ext cx="52" cy="28"/>
                  </a:xfrm>
                  <a:custGeom>
                    <a:avLst/>
                    <a:gdLst>
                      <a:gd name="T0" fmla="*/ 0 w 683"/>
                      <a:gd name="T1" fmla="*/ 0 h 363"/>
                      <a:gd name="T2" fmla="*/ 0 w 683"/>
                      <a:gd name="T3" fmla="*/ 0 h 363"/>
                      <a:gd name="T4" fmla="*/ 0 w 683"/>
                      <a:gd name="T5" fmla="*/ 0 h 363"/>
                      <a:gd name="T6" fmla="*/ 0 w 683"/>
                      <a:gd name="T7" fmla="*/ 0 h 363"/>
                      <a:gd name="T8" fmla="*/ 0 w 683"/>
                      <a:gd name="T9" fmla="*/ 0 h 363"/>
                      <a:gd name="T10" fmla="*/ 0 w 683"/>
                      <a:gd name="T11" fmla="*/ 0 h 363"/>
                      <a:gd name="T12" fmla="*/ 0 w 683"/>
                      <a:gd name="T13" fmla="*/ 0 h 363"/>
                      <a:gd name="T14" fmla="*/ 0 w 683"/>
                      <a:gd name="T15" fmla="*/ 0 h 363"/>
                      <a:gd name="T16" fmla="*/ 0 w 683"/>
                      <a:gd name="T17" fmla="*/ 0 h 363"/>
                      <a:gd name="T18" fmla="*/ 0 w 683"/>
                      <a:gd name="T19" fmla="*/ 0 h 363"/>
                      <a:gd name="T20" fmla="*/ 0 w 683"/>
                      <a:gd name="T21" fmla="*/ 0 h 363"/>
                      <a:gd name="T22" fmla="*/ 0 w 683"/>
                      <a:gd name="T23" fmla="*/ 0 h 363"/>
                      <a:gd name="T24" fmla="*/ 0 w 683"/>
                      <a:gd name="T25" fmla="*/ 0 h 363"/>
                      <a:gd name="T26" fmla="*/ 0 w 683"/>
                      <a:gd name="T27" fmla="*/ 0 h 363"/>
                      <a:gd name="T28" fmla="*/ 0 w 683"/>
                      <a:gd name="T29" fmla="*/ 0 h 363"/>
                      <a:gd name="T30" fmla="*/ 0 w 683"/>
                      <a:gd name="T31" fmla="*/ 0 h 363"/>
                      <a:gd name="T32" fmla="*/ 0 w 683"/>
                      <a:gd name="T33" fmla="*/ 0 h 363"/>
                      <a:gd name="T34" fmla="*/ 0 w 683"/>
                      <a:gd name="T35" fmla="*/ 0 h 363"/>
                      <a:gd name="T36" fmla="*/ 0 w 683"/>
                      <a:gd name="T37" fmla="*/ 0 h 363"/>
                      <a:gd name="T38" fmla="*/ 0 w 683"/>
                      <a:gd name="T39" fmla="*/ 0 h 363"/>
                      <a:gd name="T40" fmla="*/ 0 w 683"/>
                      <a:gd name="T41" fmla="*/ 0 h 363"/>
                      <a:gd name="T42" fmla="*/ 0 w 683"/>
                      <a:gd name="T43" fmla="*/ 0 h 363"/>
                      <a:gd name="T44" fmla="*/ 0 w 683"/>
                      <a:gd name="T45" fmla="*/ 0 h 363"/>
                      <a:gd name="T46" fmla="*/ 0 w 683"/>
                      <a:gd name="T47" fmla="*/ 0 h 363"/>
                      <a:gd name="T48" fmla="*/ 0 w 683"/>
                      <a:gd name="T49" fmla="*/ 0 h 363"/>
                      <a:gd name="T50" fmla="*/ 0 w 683"/>
                      <a:gd name="T51" fmla="*/ 0 h 363"/>
                      <a:gd name="T52" fmla="*/ 0 w 683"/>
                      <a:gd name="T53" fmla="*/ 0 h 363"/>
                      <a:gd name="T54" fmla="*/ 0 w 683"/>
                      <a:gd name="T55" fmla="*/ 0 h 363"/>
                      <a:gd name="T56" fmla="*/ 0 w 683"/>
                      <a:gd name="T57" fmla="*/ 0 h 363"/>
                      <a:gd name="T58" fmla="*/ 0 w 683"/>
                      <a:gd name="T59" fmla="*/ 0 h 363"/>
                      <a:gd name="T60" fmla="*/ 0 w 683"/>
                      <a:gd name="T61" fmla="*/ 0 h 363"/>
                      <a:gd name="T62" fmla="*/ 0 w 683"/>
                      <a:gd name="T63" fmla="*/ 0 h 363"/>
                      <a:gd name="T64" fmla="*/ 0 w 683"/>
                      <a:gd name="T65" fmla="*/ 0 h 363"/>
                      <a:gd name="T66" fmla="*/ 0 w 683"/>
                      <a:gd name="T67" fmla="*/ 0 h 363"/>
                      <a:gd name="T68" fmla="*/ 0 w 683"/>
                      <a:gd name="T69" fmla="*/ 0 h 363"/>
                      <a:gd name="T70" fmla="*/ 0 w 683"/>
                      <a:gd name="T71" fmla="*/ 0 h 363"/>
                      <a:gd name="T72" fmla="*/ 0 w 683"/>
                      <a:gd name="T73" fmla="*/ 0 h 363"/>
                      <a:gd name="T74" fmla="*/ 0 w 683"/>
                      <a:gd name="T75" fmla="*/ 0 h 363"/>
                      <a:gd name="T76" fmla="*/ 0 w 683"/>
                      <a:gd name="T77" fmla="*/ 0 h 363"/>
                      <a:gd name="T78" fmla="*/ 0 w 683"/>
                      <a:gd name="T79" fmla="*/ 0 h 363"/>
                      <a:gd name="T80" fmla="*/ 0 w 683"/>
                      <a:gd name="T81" fmla="*/ 0 h 363"/>
                      <a:gd name="T82" fmla="*/ 0 w 683"/>
                      <a:gd name="T83" fmla="*/ 0 h 363"/>
                      <a:gd name="T84" fmla="*/ 0 w 683"/>
                      <a:gd name="T85" fmla="*/ 0 h 363"/>
                      <a:gd name="T86" fmla="*/ 0 w 683"/>
                      <a:gd name="T87" fmla="*/ 0 h 3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363"/>
                      <a:gd name="T134" fmla="*/ 683 w 683"/>
                      <a:gd name="T135" fmla="*/ 363 h 3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363">
                        <a:moveTo>
                          <a:pt x="672" y="363"/>
                        </a:moveTo>
                        <a:lnTo>
                          <a:pt x="676" y="344"/>
                        </a:lnTo>
                        <a:lnTo>
                          <a:pt x="679" y="325"/>
                        </a:lnTo>
                        <a:lnTo>
                          <a:pt x="681" y="306"/>
                        </a:lnTo>
                        <a:lnTo>
                          <a:pt x="683" y="289"/>
                        </a:lnTo>
                        <a:lnTo>
                          <a:pt x="683" y="271"/>
                        </a:lnTo>
                        <a:lnTo>
                          <a:pt x="682" y="253"/>
                        </a:lnTo>
                        <a:lnTo>
                          <a:pt x="680" y="233"/>
                        </a:lnTo>
                        <a:lnTo>
                          <a:pt x="677" y="214"/>
                        </a:lnTo>
                        <a:lnTo>
                          <a:pt x="674" y="201"/>
                        </a:lnTo>
                        <a:lnTo>
                          <a:pt x="670" y="188"/>
                        </a:lnTo>
                        <a:lnTo>
                          <a:pt x="663" y="176"/>
                        </a:lnTo>
                        <a:lnTo>
                          <a:pt x="656" y="163"/>
                        </a:lnTo>
                        <a:lnTo>
                          <a:pt x="649" y="152"/>
                        </a:lnTo>
                        <a:lnTo>
                          <a:pt x="640" y="141"/>
                        </a:lnTo>
                        <a:lnTo>
                          <a:pt x="631" y="130"/>
                        </a:lnTo>
                        <a:lnTo>
                          <a:pt x="621" y="120"/>
                        </a:lnTo>
                        <a:lnTo>
                          <a:pt x="617" y="112"/>
                        </a:lnTo>
                        <a:lnTo>
                          <a:pt x="613" y="105"/>
                        </a:lnTo>
                        <a:lnTo>
                          <a:pt x="608" y="97"/>
                        </a:lnTo>
                        <a:lnTo>
                          <a:pt x="604" y="90"/>
                        </a:lnTo>
                        <a:lnTo>
                          <a:pt x="600" y="83"/>
                        </a:lnTo>
                        <a:lnTo>
                          <a:pt x="595" y="76"/>
                        </a:lnTo>
                        <a:lnTo>
                          <a:pt x="590" y="69"/>
                        </a:lnTo>
                        <a:lnTo>
                          <a:pt x="586" y="61"/>
                        </a:lnTo>
                        <a:lnTo>
                          <a:pt x="577" y="53"/>
                        </a:lnTo>
                        <a:lnTo>
                          <a:pt x="568" y="45"/>
                        </a:lnTo>
                        <a:lnTo>
                          <a:pt x="560" y="36"/>
                        </a:lnTo>
                        <a:lnTo>
                          <a:pt x="551" y="27"/>
                        </a:lnTo>
                        <a:lnTo>
                          <a:pt x="542" y="19"/>
                        </a:lnTo>
                        <a:lnTo>
                          <a:pt x="533" y="12"/>
                        </a:lnTo>
                        <a:lnTo>
                          <a:pt x="523" y="6"/>
                        </a:lnTo>
                        <a:lnTo>
                          <a:pt x="512" y="2"/>
                        </a:lnTo>
                        <a:lnTo>
                          <a:pt x="500" y="0"/>
                        </a:lnTo>
                        <a:lnTo>
                          <a:pt x="488" y="0"/>
                        </a:lnTo>
                        <a:lnTo>
                          <a:pt x="476" y="2"/>
                        </a:lnTo>
                        <a:lnTo>
                          <a:pt x="464" y="5"/>
                        </a:lnTo>
                        <a:lnTo>
                          <a:pt x="452" y="8"/>
                        </a:lnTo>
                        <a:lnTo>
                          <a:pt x="439" y="12"/>
                        </a:lnTo>
                        <a:lnTo>
                          <a:pt x="427" y="15"/>
                        </a:lnTo>
                        <a:lnTo>
                          <a:pt x="415" y="17"/>
                        </a:lnTo>
                        <a:lnTo>
                          <a:pt x="406" y="19"/>
                        </a:lnTo>
                        <a:lnTo>
                          <a:pt x="397" y="21"/>
                        </a:lnTo>
                        <a:lnTo>
                          <a:pt x="388" y="22"/>
                        </a:lnTo>
                        <a:lnTo>
                          <a:pt x="379" y="24"/>
                        </a:lnTo>
                        <a:lnTo>
                          <a:pt x="369" y="26"/>
                        </a:lnTo>
                        <a:lnTo>
                          <a:pt x="360" y="29"/>
                        </a:lnTo>
                        <a:lnTo>
                          <a:pt x="351" y="31"/>
                        </a:lnTo>
                        <a:lnTo>
                          <a:pt x="342" y="33"/>
                        </a:lnTo>
                        <a:lnTo>
                          <a:pt x="336" y="39"/>
                        </a:lnTo>
                        <a:lnTo>
                          <a:pt x="329" y="45"/>
                        </a:lnTo>
                        <a:lnTo>
                          <a:pt x="323" y="51"/>
                        </a:lnTo>
                        <a:lnTo>
                          <a:pt x="317" y="58"/>
                        </a:lnTo>
                        <a:lnTo>
                          <a:pt x="311" y="64"/>
                        </a:lnTo>
                        <a:lnTo>
                          <a:pt x="305" y="69"/>
                        </a:lnTo>
                        <a:lnTo>
                          <a:pt x="296" y="73"/>
                        </a:lnTo>
                        <a:lnTo>
                          <a:pt x="289" y="76"/>
                        </a:lnTo>
                        <a:lnTo>
                          <a:pt x="282" y="78"/>
                        </a:lnTo>
                        <a:lnTo>
                          <a:pt x="275" y="79"/>
                        </a:lnTo>
                        <a:lnTo>
                          <a:pt x="268" y="79"/>
                        </a:lnTo>
                        <a:lnTo>
                          <a:pt x="261" y="79"/>
                        </a:lnTo>
                        <a:lnTo>
                          <a:pt x="247" y="78"/>
                        </a:lnTo>
                        <a:lnTo>
                          <a:pt x="233" y="76"/>
                        </a:lnTo>
                        <a:lnTo>
                          <a:pt x="218" y="74"/>
                        </a:lnTo>
                        <a:lnTo>
                          <a:pt x="205" y="74"/>
                        </a:lnTo>
                        <a:lnTo>
                          <a:pt x="198" y="74"/>
                        </a:lnTo>
                        <a:lnTo>
                          <a:pt x="192" y="75"/>
                        </a:lnTo>
                        <a:lnTo>
                          <a:pt x="185" y="77"/>
                        </a:lnTo>
                        <a:lnTo>
                          <a:pt x="179" y="79"/>
                        </a:lnTo>
                        <a:lnTo>
                          <a:pt x="167" y="86"/>
                        </a:lnTo>
                        <a:lnTo>
                          <a:pt x="154" y="93"/>
                        </a:lnTo>
                        <a:lnTo>
                          <a:pt x="142" y="101"/>
                        </a:lnTo>
                        <a:lnTo>
                          <a:pt x="131" y="109"/>
                        </a:lnTo>
                        <a:lnTo>
                          <a:pt x="108" y="126"/>
                        </a:lnTo>
                        <a:lnTo>
                          <a:pt x="86" y="144"/>
                        </a:lnTo>
                        <a:lnTo>
                          <a:pt x="65" y="163"/>
                        </a:lnTo>
                        <a:lnTo>
                          <a:pt x="44" y="183"/>
                        </a:lnTo>
                        <a:lnTo>
                          <a:pt x="23" y="201"/>
                        </a:lnTo>
                        <a:lnTo>
                          <a:pt x="0" y="219"/>
                        </a:lnTo>
                        <a:lnTo>
                          <a:pt x="28" y="209"/>
                        </a:lnTo>
                        <a:lnTo>
                          <a:pt x="54" y="198"/>
                        </a:lnTo>
                        <a:lnTo>
                          <a:pt x="80" y="186"/>
                        </a:lnTo>
                        <a:lnTo>
                          <a:pt x="107" y="175"/>
                        </a:lnTo>
                        <a:lnTo>
                          <a:pt x="134" y="164"/>
                        </a:lnTo>
                        <a:lnTo>
                          <a:pt x="162" y="154"/>
                        </a:lnTo>
                        <a:lnTo>
                          <a:pt x="189" y="146"/>
                        </a:lnTo>
                        <a:lnTo>
                          <a:pt x="216" y="140"/>
                        </a:lnTo>
                        <a:lnTo>
                          <a:pt x="222" y="139"/>
                        </a:lnTo>
                        <a:lnTo>
                          <a:pt x="228" y="139"/>
                        </a:lnTo>
                        <a:lnTo>
                          <a:pt x="236" y="140"/>
                        </a:lnTo>
                        <a:lnTo>
                          <a:pt x="242" y="141"/>
                        </a:lnTo>
                        <a:lnTo>
                          <a:pt x="254" y="144"/>
                        </a:lnTo>
                        <a:lnTo>
                          <a:pt x="266" y="149"/>
                        </a:lnTo>
                        <a:lnTo>
                          <a:pt x="278" y="154"/>
                        </a:lnTo>
                        <a:lnTo>
                          <a:pt x="291" y="158"/>
                        </a:lnTo>
                        <a:lnTo>
                          <a:pt x="297" y="159"/>
                        </a:lnTo>
                        <a:lnTo>
                          <a:pt x="303" y="161"/>
                        </a:lnTo>
                        <a:lnTo>
                          <a:pt x="310" y="161"/>
                        </a:lnTo>
                        <a:lnTo>
                          <a:pt x="316" y="161"/>
                        </a:lnTo>
                        <a:lnTo>
                          <a:pt x="325" y="160"/>
                        </a:lnTo>
                        <a:lnTo>
                          <a:pt x="334" y="158"/>
                        </a:lnTo>
                        <a:lnTo>
                          <a:pt x="344" y="156"/>
                        </a:lnTo>
                        <a:lnTo>
                          <a:pt x="355" y="153"/>
                        </a:lnTo>
                        <a:lnTo>
                          <a:pt x="377" y="146"/>
                        </a:lnTo>
                        <a:lnTo>
                          <a:pt x="400" y="139"/>
                        </a:lnTo>
                        <a:lnTo>
                          <a:pt x="422" y="132"/>
                        </a:lnTo>
                        <a:lnTo>
                          <a:pt x="444" y="127"/>
                        </a:lnTo>
                        <a:lnTo>
                          <a:pt x="455" y="126"/>
                        </a:lnTo>
                        <a:lnTo>
                          <a:pt x="465" y="125"/>
                        </a:lnTo>
                        <a:lnTo>
                          <a:pt x="474" y="126"/>
                        </a:lnTo>
                        <a:lnTo>
                          <a:pt x="483" y="128"/>
                        </a:lnTo>
                        <a:lnTo>
                          <a:pt x="493" y="131"/>
                        </a:lnTo>
                        <a:lnTo>
                          <a:pt x="502" y="135"/>
                        </a:lnTo>
                        <a:lnTo>
                          <a:pt x="511" y="140"/>
                        </a:lnTo>
                        <a:lnTo>
                          <a:pt x="518" y="146"/>
                        </a:lnTo>
                        <a:lnTo>
                          <a:pt x="525" y="153"/>
                        </a:lnTo>
                        <a:lnTo>
                          <a:pt x="531" y="160"/>
                        </a:lnTo>
                        <a:lnTo>
                          <a:pt x="536" y="169"/>
                        </a:lnTo>
                        <a:lnTo>
                          <a:pt x="541" y="176"/>
                        </a:lnTo>
                        <a:lnTo>
                          <a:pt x="552" y="193"/>
                        </a:lnTo>
                        <a:lnTo>
                          <a:pt x="562" y="209"/>
                        </a:lnTo>
                        <a:lnTo>
                          <a:pt x="569" y="218"/>
                        </a:lnTo>
                        <a:lnTo>
                          <a:pt x="576" y="226"/>
                        </a:lnTo>
                        <a:lnTo>
                          <a:pt x="583" y="233"/>
                        </a:lnTo>
                        <a:lnTo>
                          <a:pt x="592" y="241"/>
                        </a:lnTo>
                        <a:lnTo>
                          <a:pt x="601" y="257"/>
                        </a:lnTo>
                        <a:lnTo>
                          <a:pt x="611" y="272"/>
                        </a:lnTo>
                        <a:lnTo>
                          <a:pt x="621" y="287"/>
                        </a:lnTo>
                        <a:lnTo>
                          <a:pt x="632" y="302"/>
                        </a:lnTo>
                        <a:lnTo>
                          <a:pt x="643" y="318"/>
                        </a:lnTo>
                        <a:lnTo>
                          <a:pt x="654" y="332"/>
                        </a:lnTo>
                        <a:lnTo>
                          <a:pt x="663" y="348"/>
                        </a:lnTo>
                        <a:lnTo>
                          <a:pt x="672" y="363"/>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5" name="Freeform 1393"/>
                  <p:cNvSpPr>
                    <a:spLocks/>
                  </p:cNvSpPr>
                  <p:nvPr/>
                </p:nvSpPr>
                <p:spPr bwMode="auto">
                  <a:xfrm>
                    <a:off x="1691" y="2526"/>
                    <a:ext cx="12" cy="26"/>
                  </a:xfrm>
                  <a:custGeom>
                    <a:avLst/>
                    <a:gdLst>
                      <a:gd name="T0" fmla="*/ 0 w 158"/>
                      <a:gd name="T1" fmla="*/ 0 h 339"/>
                      <a:gd name="T2" fmla="*/ 0 w 158"/>
                      <a:gd name="T3" fmla="*/ 0 h 339"/>
                      <a:gd name="T4" fmla="*/ 0 w 158"/>
                      <a:gd name="T5" fmla="*/ 0 h 339"/>
                      <a:gd name="T6" fmla="*/ 0 w 158"/>
                      <a:gd name="T7" fmla="*/ 0 h 339"/>
                      <a:gd name="T8" fmla="*/ 0 w 158"/>
                      <a:gd name="T9" fmla="*/ 0 h 339"/>
                      <a:gd name="T10" fmla="*/ 0 w 158"/>
                      <a:gd name="T11" fmla="*/ 0 h 339"/>
                      <a:gd name="T12" fmla="*/ 0 w 158"/>
                      <a:gd name="T13" fmla="*/ 0 h 339"/>
                      <a:gd name="T14" fmla="*/ 0 w 158"/>
                      <a:gd name="T15" fmla="*/ 0 h 339"/>
                      <a:gd name="T16" fmla="*/ 0 w 158"/>
                      <a:gd name="T17" fmla="*/ 0 h 339"/>
                      <a:gd name="T18" fmla="*/ 0 w 158"/>
                      <a:gd name="T19" fmla="*/ 0 h 339"/>
                      <a:gd name="T20" fmla="*/ 0 w 158"/>
                      <a:gd name="T21" fmla="*/ 0 h 339"/>
                      <a:gd name="T22" fmla="*/ 0 w 158"/>
                      <a:gd name="T23" fmla="*/ 0 h 339"/>
                      <a:gd name="T24" fmla="*/ 0 w 158"/>
                      <a:gd name="T25" fmla="*/ 0 h 339"/>
                      <a:gd name="T26" fmla="*/ 0 w 158"/>
                      <a:gd name="T27" fmla="*/ 0 h 339"/>
                      <a:gd name="T28" fmla="*/ 0 w 158"/>
                      <a:gd name="T29" fmla="*/ 0 h 339"/>
                      <a:gd name="T30" fmla="*/ 0 w 158"/>
                      <a:gd name="T31" fmla="*/ 0 h 339"/>
                      <a:gd name="T32" fmla="*/ 0 w 158"/>
                      <a:gd name="T33" fmla="*/ 0 h 339"/>
                      <a:gd name="T34" fmla="*/ 0 w 158"/>
                      <a:gd name="T35" fmla="*/ 0 h 339"/>
                      <a:gd name="T36" fmla="*/ 0 w 158"/>
                      <a:gd name="T37" fmla="*/ 0 h 339"/>
                      <a:gd name="T38" fmla="*/ 0 w 158"/>
                      <a:gd name="T39" fmla="*/ 0 h 339"/>
                      <a:gd name="T40" fmla="*/ 0 w 158"/>
                      <a:gd name="T41" fmla="*/ 0 h 339"/>
                      <a:gd name="T42" fmla="*/ 0 w 158"/>
                      <a:gd name="T43" fmla="*/ 0 h 339"/>
                      <a:gd name="T44" fmla="*/ 0 w 158"/>
                      <a:gd name="T45" fmla="*/ 0 h 339"/>
                      <a:gd name="T46" fmla="*/ 0 w 158"/>
                      <a:gd name="T47" fmla="*/ 0 h 339"/>
                      <a:gd name="T48" fmla="*/ 0 w 158"/>
                      <a:gd name="T49" fmla="*/ 0 h 339"/>
                      <a:gd name="T50" fmla="*/ 0 w 158"/>
                      <a:gd name="T51" fmla="*/ 0 h 339"/>
                      <a:gd name="T52" fmla="*/ 0 w 158"/>
                      <a:gd name="T53" fmla="*/ 0 h 339"/>
                      <a:gd name="T54" fmla="*/ 0 w 158"/>
                      <a:gd name="T55" fmla="*/ 0 h 339"/>
                      <a:gd name="T56" fmla="*/ 0 w 158"/>
                      <a:gd name="T57" fmla="*/ 0 h 339"/>
                      <a:gd name="T58" fmla="*/ 0 w 158"/>
                      <a:gd name="T59" fmla="*/ 0 h 339"/>
                      <a:gd name="T60" fmla="*/ 0 w 158"/>
                      <a:gd name="T61" fmla="*/ 0 h 339"/>
                      <a:gd name="T62" fmla="*/ 0 w 158"/>
                      <a:gd name="T63" fmla="*/ 0 h 339"/>
                      <a:gd name="T64" fmla="*/ 0 w 158"/>
                      <a:gd name="T65" fmla="*/ 0 h 339"/>
                      <a:gd name="T66" fmla="*/ 0 w 158"/>
                      <a:gd name="T67" fmla="*/ 0 h 339"/>
                      <a:gd name="T68" fmla="*/ 0 w 158"/>
                      <a:gd name="T69" fmla="*/ 0 h 339"/>
                      <a:gd name="T70" fmla="*/ 0 w 158"/>
                      <a:gd name="T71" fmla="*/ 0 h 339"/>
                      <a:gd name="T72" fmla="*/ 0 w 158"/>
                      <a:gd name="T73" fmla="*/ 0 h 339"/>
                      <a:gd name="T74" fmla="*/ 0 w 158"/>
                      <a:gd name="T75" fmla="*/ 0 h 339"/>
                      <a:gd name="T76" fmla="*/ 0 w 158"/>
                      <a:gd name="T77" fmla="*/ 0 h 339"/>
                      <a:gd name="T78" fmla="*/ 0 w 158"/>
                      <a:gd name="T79" fmla="*/ 0 h 339"/>
                      <a:gd name="T80" fmla="*/ 0 w 158"/>
                      <a:gd name="T81" fmla="*/ 0 h 339"/>
                      <a:gd name="T82" fmla="*/ 0 w 158"/>
                      <a:gd name="T83" fmla="*/ 0 h 339"/>
                      <a:gd name="T84" fmla="*/ 0 w 158"/>
                      <a:gd name="T85" fmla="*/ 0 h 339"/>
                      <a:gd name="T86" fmla="*/ 0 w 158"/>
                      <a:gd name="T87" fmla="*/ 0 h 339"/>
                      <a:gd name="T88" fmla="*/ 0 w 158"/>
                      <a:gd name="T89" fmla="*/ 0 h 339"/>
                      <a:gd name="T90" fmla="*/ 0 w 158"/>
                      <a:gd name="T91" fmla="*/ 0 h 339"/>
                      <a:gd name="T92" fmla="*/ 0 w 158"/>
                      <a:gd name="T93" fmla="*/ 0 h 339"/>
                      <a:gd name="T94" fmla="*/ 0 w 158"/>
                      <a:gd name="T95" fmla="*/ 0 h 339"/>
                      <a:gd name="T96" fmla="*/ 0 w 158"/>
                      <a:gd name="T97" fmla="*/ 0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8"/>
                      <a:gd name="T148" fmla="*/ 0 h 339"/>
                      <a:gd name="T149" fmla="*/ 158 w 158"/>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8" h="339">
                        <a:moveTo>
                          <a:pt x="158" y="34"/>
                        </a:moveTo>
                        <a:lnTo>
                          <a:pt x="154" y="34"/>
                        </a:lnTo>
                        <a:lnTo>
                          <a:pt x="150" y="34"/>
                        </a:lnTo>
                        <a:lnTo>
                          <a:pt x="147" y="34"/>
                        </a:lnTo>
                        <a:lnTo>
                          <a:pt x="144" y="34"/>
                        </a:lnTo>
                        <a:lnTo>
                          <a:pt x="141" y="33"/>
                        </a:lnTo>
                        <a:lnTo>
                          <a:pt x="138" y="33"/>
                        </a:lnTo>
                        <a:lnTo>
                          <a:pt x="135" y="33"/>
                        </a:lnTo>
                        <a:lnTo>
                          <a:pt x="132" y="33"/>
                        </a:lnTo>
                        <a:lnTo>
                          <a:pt x="129" y="55"/>
                        </a:lnTo>
                        <a:lnTo>
                          <a:pt x="125" y="78"/>
                        </a:lnTo>
                        <a:lnTo>
                          <a:pt x="120" y="99"/>
                        </a:lnTo>
                        <a:lnTo>
                          <a:pt x="113" y="119"/>
                        </a:lnTo>
                        <a:lnTo>
                          <a:pt x="106" y="139"/>
                        </a:lnTo>
                        <a:lnTo>
                          <a:pt x="99" y="159"/>
                        </a:lnTo>
                        <a:lnTo>
                          <a:pt x="91" y="178"/>
                        </a:lnTo>
                        <a:lnTo>
                          <a:pt x="83" y="196"/>
                        </a:lnTo>
                        <a:lnTo>
                          <a:pt x="64" y="233"/>
                        </a:lnTo>
                        <a:lnTo>
                          <a:pt x="43" y="268"/>
                        </a:lnTo>
                        <a:lnTo>
                          <a:pt x="22" y="304"/>
                        </a:lnTo>
                        <a:lnTo>
                          <a:pt x="0" y="339"/>
                        </a:lnTo>
                        <a:lnTo>
                          <a:pt x="19" y="305"/>
                        </a:lnTo>
                        <a:lnTo>
                          <a:pt x="39" y="267"/>
                        </a:lnTo>
                        <a:lnTo>
                          <a:pt x="59" y="229"/>
                        </a:lnTo>
                        <a:lnTo>
                          <a:pt x="77" y="189"/>
                        </a:lnTo>
                        <a:lnTo>
                          <a:pt x="85" y="169"/>
                        </a:lnTo>
                        <a:lnTo>
                          <a:pt x="92" y="149"/>
                        </a:lnTo>
                        <a:lnTo>
                          <a:pt x="99" y="128"/>
                        </a:lnTo>
                        <a:lnTo>
                          <a:pt x="104" y="107"/>
                        </a:lnTo>
                        <a:lnTo>
                          <a:pt x="107" y="87"/>
                        </a:lnTo>
                        <a:lnTo>
                          <a:pt x="110" y="65"/>
                        </a:lnTo>
                        <a:lnTo>
                          <a:pt x="110" y="44"/>
                        </a:lnTo>
                        <a:lnTo>
                          <a:pt x="109" y="24"/>
                        </a:lnTo>
                        <a:lnTo>
                          <a:pt x="107" y="21"/>
                        </a:lnTo>
                        <a:lnTo>
                          <a:pt x="104" y="18"/>
                        </a:lnTo>
                        <a:lnTo>
                          <a:pt x="101" y="15"/>
                        </a:lnTo>
                        <a:lnTo>
                          <a:pt x="98" y="12"/>
                        </a:lnTo>
                        <a:lnTo>
                          <a:pt x="94" y="9"/>
                        </a:lnTo>
                        <a:lnTo>
                          <a:pt x="91" y="6"/>
                        </a:lnTo>
                        <a:lnTo>
                          <a:pt x="87" y="4"/>
                        </a:lnTo>
                        <a:lnTo>
                          <a:pt x="83" y="0"/>
                        </a:lnTo>
                        <a:lnTo>
                          <a:pt x="91" y="4"/>
                        </a:lnTo>
                        <a:lnTo>
                          <a:pt x="101" y="8"/>
                        </a:lnTo>
                        <a:lnTo>
                          <a:pt x="111" y="13"/>
                        </a:lnTo>
                        <a:lnTo>
                          <a:pt x="123" y="17"/>
                        </a:lnTo>
                        <a:lnTo>
                          <a:pt x="133" y="22"/>
                        </a:lnTo>
                        <a:lnTo>
                          <a:pt x="142" y="27"/>
                        </a:lnTo>
                        <a:lnTo>
                          <a:pt x="151" y="31"/>
                        </a:lnTo>
                        <a:lnTo>
                          <a:pt x="158" y="3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6" name="Freeform 1394"/>
                  <p:cNvSpPr>
                    <a:spLocks/>
                  </p:cNvSpPr>
                  <p:nvPr/>
                </p:nvSpPr>
                <p:spPr bwMode="auto">
                  <a:xfrm>
                    <a:off x="1698" y="2521"/>
                    <a:ext cx="36" cy="24"/>
                  </a:xfrm>
                  <a:custGeom>
                    <a:avLst/>
                    <a:gdLst>
                      <a:gd name="T0" fmla="*/ 0 w 464"/>
                      <a:gd name="T1" fmla="*/ 0 h 313"/>
                      <a:gd name="T2" fmla="*/ 0 w 464"/>
                      <a:gd name="T3" fmla="*/ 0 h 313"/>
                      <a:gd name="T4" fmla="*/ 0 w 464"/>
                      <a:gd name="T5" fmla="*/ 0 h 313"/>
                      <a:gd name="T6" fmla="*/ 0 w 464"/>
                      <a:gd name="T7" fmla="*/ 0 h 313"/>
                      <a:gd name="T8" fmla="*/ 0 w 464"/>
                      <a:gd name="T9" fmla="*/ 0 h 313"/>
                      <a:gd name="T10" fmla="*/ 0 w 464"/>
                      <a:gd name="T11" fmla="*/ 0 h 313"/>
                      <a:gd name="T12" fmla="*/ 0 w 464"/>
                      <a:gd name="T13" fmla="*/ 0 h 313"/>
                      <a:gd name="T14" fmla="*/ 0 w 464"/>
                      <a:gd name="T15" fmla="*/ 0 h 313"/>
                      <a:gd name="T16" fmla="*/ 0 w 464"/>
                      <a:gd name="T17" fmla="*/ 0 h 313"/>
                      <a:gd name="T18" fmla="*/ 0 w 464"/>
                      <a:gd name="T19" fmla="*/ 0 h 313"/>
                      <a:gd name="T20" fmla="*/ 0 w 464"/>
                      <a:gd name="T21" fmla="*/ 0 h 313"/>
                      <a:gd name="T22" fmla="*/ 0 w 464"/>
                      <a:gd name="T23" fmla="*/ 0 h 313"/>
                      <a:gd name="T24" fmla="*/ 0 w 464"/>
                      <a:gd name="T25" fmla="*/ 0 h 313"/>
                      <a:gd name="T26" fmla="*/ 0 w 464"/>
                      <a:gd name="T27" fmla="*/ 0 h 313"/>
                      <a:gd name="T28" fmla="*/ 0 w 464"/>
                      <a:gd name="T29" fmla="*/ 0 h 313"/>
                      <a:gd name="T30" fmla="*/ 0 w 464"/>
                      <a:gd name="T31" fmla="*/ 0 h 313"/>
                      <a:gd name="T32" fmla="*/ 0 w 464"/>
                      <a:gd name="T33" fmla="*/ 0 h 313"/>
                      <a:gd name="T34" fmla="*/ 0 w 464"/>
                      <a:gd name="T35" fmla="*/ 0 h 313"/>
                      <a:gd name="T36" fmla="*/ 0 w 464"/>
                      <a:gd name="T37" fmla="*/ 0 h 313"/>
                      <a:gd name="T38" fmla="*/ 0 w 464"/>
                      <a:gd name="T39" fmla="*/ 0 h 313"/>
                      <a:gd name="T40" fmla="*/ 0 w 464"/>
                      <a:gd name="T41" fmla="*/ 0 h 313"/>
                      <a:gd name="T42" fmla="*/ 0 w 464"/>
                      <a:gd name="T43" fmla="*/ 0 h 313"/>
                      <a:gd name="T44" fmla="*/ 0 w 464"/>
                      <a:gd name="T45" fmla="*/ 0 h 313"/>
                      <a:gd name="T46" fmla="*/ 0 w 464"/>
                      <a:gd name="T47" fmla="*/ 0 h 313"/>
                      <a:gd name="T48" fmla="*/ 0 w 464"/>
                      <a:gd name="T49" fmla="*/ 0 h 313"/>
                      <a:gd name="T50" fmla="*/ 0 w 464"/>
                      <a:gd name="T51" fmla="*/ 0 h 313"/>
                      <a:gd name="T52" fmla="*/ 0 w 464"/>
                      <a:gd name="T53" fmla="*/ 0 h 313"/>
                      <a:gd name="T54" fmla="*/ 0 w 464"/>
                      <a:gd name="T55" fmla="*/ 0 h 313"/>
                      <a:gd name="T56" fmla="*/ 0 w 464"/>
                      <a:gd name="T57" fmla="*/ 0 h 313"/>
                      <a:gd name="T58" fmla="*/ 0 w 464"/>
                      <a:gd name="T59" fmla="*/ 0 h 313"/>
                      <a:gd name="T60" fmla="*/ 0 w 464"/>
                      <a:gd name="T61" fmla="*/ 0 h 313"/>
                      <a:gd name="T62" fmla="*/ 0 w 464"/>
                      <a:gd name="T63" fmla="*/ 0 h 313"/>
                      <a:gd name="T64" fmla="*/ 0 w 464"/>
                      <a:gd name="T65" fmla="*/ 0 h 313"/>
                      <a:gd name="T66" fmla="*/ 0 w 464"/>
                      <a:gd name="T67" fmla="*/ 0 h 313"/>
                      <a:gd name="T68" fmla="*/ 0 w 464"/>
                      <a:gd name="T69" fmla="*/ 0 h 313"/>
                      <a:gd name="T70" fmla="*/ 0 w 464"/>
                      <a:gd name="T71" fmla="*/ 0 h 313"/>
                      <a:gd name="T72" fmla="*/ 0 w 464"/>
                      <a:gd name="T73" fmla="*/ 0 h 313"/>
                      <a:gd name="T74" fmla="*/ 0 w 464"/>
                      <a:gd name="T75" fmla="*/ 0 h 313"/>
                      <a:gd name="T76" fmla="*/ 0 w 464"/>
                      <a:gd name="T77" fmla="*/ 0 h 313"/>
                      <a:gd name="T78" fmla="*/ 0 w 464"/>
                      <a:gd name="T79" fmla="*/ 0 h 313"/>
                      <a:gd name="T80" fmla="*/ 0 w 464"/>
                      <a:gd name="T81" fmla="*/ 0 h 313"/>
                      <a:gd name="T82" fmla="*/ 0 w 464"/>
                      <a:gd name="T83" fmla="*/ 0 h 313"/>
                      <a:gd name="T84" fmla="*/ 0 w 464"/>
                      <a:gd name="T85" fmla="*/ 0 h 3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4"/>
                      <a:gd name="T130" fmla="*/ 0 h 313"/>
                      <a:gd name="T131" fmla="*/ 464 w 464"/>
                      <a:gd name="T132" fmla="*/ 313 h 3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4" h="313">
                        <a:moveTo>
                          <a:pt x="12" y="0"/>
                        </a:moveTo>
                        <a:lnTo>
                          <a:pt x="63" y="23"/>
                        </a:lnTo>
                        <a:lnTo>
                          <a:pt x="122" y="50"/>
                        </a:lnTo>
                        <a:lnTo>
                          <a:pt x="153" y="66"/>
                        </a:lnTo>
                        <a:lnTo>
                          <a:pt x="185" y="84"/>
                        </a:lnTo>
                        <a:lnTo>
                          <a:pt x="217" y="101"/>
                        </a:lnTo>
                        <a:lnTo>
                          <a:pt x="250" y="121"/>
                        </a:lnTo>
                        <a:lnTo>
                          <a:pt x="282" y="142"/>
                        </a:lnTo>
                        <a:lnTo>
                          <a:pt x="312" y="163"/>
                        </a:lnTo>
                        <a:lnTo>
                          <a:pt x="343" y="185"/>
                        </a:lnTo>
                        <a:lnTo>
                          <a:pt x="371" y="208"/>
                        </a:lnTo>
                        <a:lnTo>
                          <a:pt x="385" y="221"/>
                        </a:lnTo>
                        <a:lnTo>
                          <a:pt x="399" y="234"/>
                        </a:lnTo>
                        <a:lnTo>
                          <a:pt x="411" y="246"/>
                        </a:lnTo>
                        <a:lnTo>
                          <a:pt x="423" y="259"/>
                        </a:lnTo>
                        <a:lnTo>
                          <a:pt x="434" y="272"/>
                        </a:lnTo>
                        <a:lnTo>
                          <a:pt x="444" y="286"/>
                        </a:lnTo>
                        <a:lnTo>
                          <a:pt x="454" y="299"/>
                        </a:lnTo>
                        <a:lnTo>
                          <a:pt x="464" y="313"/>
                        </a:lnTo>
                        <a:lnTo>
                          <a:pt x="441" y="290"/>
                        </a:lnTo>
                        <a:lnTo>
                          <a:pt x="417" y="267"/>
                        </a:lnTo>
                        <a:lnTo>
                          <a:pt x="391" y="244"/>
                        </a:lnTo>
                        <a:lnTo>
                          <a:pt x="361" y="221"/>
                        </a:lnTo>
                        <a:lnTo>
                          <a:pt x="332" y="198"/>
                        </a:lnTo>
                        <a:lnTo>
                          <a:pt x="300" y="176"/>
                        </a:lnTo>
                        <a:lnTo>
                          <a:pt x="268" y="155"/>
                        </a:lnTo>
                        <a:lnTo>
                          <a:pt x="235" y="133"/>
                        </a:lnTo>
                        <a:lnTo>
                          <a:pt x="203" y="113"/>
                        </a:lnTo>
                        <a:lnTo>
                          <a:pt x="171" y="94"/>
                        </a:lnTo>
                        <a:lnTo>
                          <a:pt x="139" y="77"/>
                        </a:lnTo>
                        <a:lnTo>
                          <a:pt x="108" y="59"/>
                        </a:lnTo>
                        <a:lnTo>
                          <a:pt x="78" y="44"/>
                        </a:lnTo>
                        <a:lnTo>
                          <a:pt x="50" y="31"/>
                        </a:lnTo>
                        <a:lnTo>
                          <a:pt x="23" y="19"/>
                        </a:lnTo>
                        <a:lnTo>
                          <a:pt x="0" y="9"/>
                        </a:lnTo>
                        <a:lnTo>
                          <a:pt x="2" y="8"/>
                        </a:lnTo>
                        <a:lnTo>
                          <a:pt x="4" y="7"/>
                        </a:lnTo>
                        <a:lnTo>
                          <a:pt x="6" y="6"/>
                        </a:lnTo>
                        <a:lnTo>
                          <a:pt x="7" y="5"/>
                        </a:lnTo>
                        <a:lnTo>
                          <a:pt x="8" y="4"/>
                        </a:lnTo>
                        <a:lnTo>
                          <a:pt x="9" y="3"/>
                        </a:lnTo>
                        <a:lnTo>
                          <a:pt x="11" y="3"/>
                        </a:lnTo>
                        <a:lnTo>
                          <a:pt x="12"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7" name="Freeform 1395"/>
                  <p:cNvSpPr>
                    <a:spLocks/>
                  </p:cNvSpPr>
                  <p:nvPr/>
                </p:nvSpPr>
                <p:spPr bwMode="auto">
                  <a:xfrm>
                    <a:off x="1740" y="2550"/>
                    <a:ext cx="43" cy="27"/>
                  </a:xfrm>
                  <a:custGeom>
                    <a:avLst/>
                    <a:gdLst>
                      <a:gd name="T0" fmla="*/ 0 w 548"/>
                      <a:gd name="T1" fmla="*/ 0 h 351"/>
                      <a:gd name="T2" fmla="*/ 0 w 548"/>
                      <a:gd name="T3" fmla="*/ 0 h 351"/>
                      <a:gd name="T4" fmla="*/ 0 w 548"/>
                      <a:gd name="T5" fmla="*/ 0 h 351"/>
                      <a:gd name="T6" fmla="*/ 0 w 548"/>
                      <a:gd name="T7" fmla="*/ 0 h 351"/>
                      <a:gd name="T8" fmla="*/ 0 w 548"/>
                      <a:gd name="T9" fmla="*/ 0 h 351"/>
                      <a:gd name="T10" fmla="*/ 0 w 548"/>
                      <a:gd name="T11" fmla="*/ 0 h 351"/>
                      <a:gd name="T12" fmla="*/ 0 w 548"/>
                      <a:gd name="T13" fmla="*/ 0 h 351"/>
                      <a:gd name="T14" fmla="*/ 0 w 548"/>
                      <a:gd name="T15" fmla="*/ 0 h 351"/>
                      <a:gd name="T16" fmla="*/ 0 w 548"/>
                      <a:gd name="T17" fmla="*/ 0 h 351"/>
                      <a:gd name="T18" fmla="*/ 0 w 548"/>
                      <a:gd name="T19" fmla="*/ 0 h 351"/>
                      <a:gd name="T20" fmla="*/ 0 w 548"/>
                      <a:gd name="T21" fmla="*/ 0 h 351"/>
                      <a:gd name="T22" fmla="*/ 0 w 548"/>
                      <a:gd name="T23" fmla="*/ 0 h 351"/>
                      <a:gd name="T24" fmla="*/ 0 w 548"/>
                      <a:gd name="T25" fmla="*/ 0 h 351"/>
                      <a:gd name="T26" fmla="*/ 0 w 548"/>
                      <a:gd name="T27" fmla="*/ 0 h 351"/>
                      <a:gd name="T28" fmla="*/ 0 w 548"/>
                      <a:gd name="T29" fmla="*/ 0 h 351"/>
                      <a:gd name="T30" fmla="*/ 0 w 548"/>
                      <a:gd name="T31" fmla="*/ 0 h 351"/>
                      <a:gd name="T32" fmla="*/ 0 w 548"/>
                      <a:gd name="T33" fmla="*/ 0 h 351"/>
                      <a:gd name="T34" fmla="*/ 0 w 548"/>
                      <a:gd name="T35" fmla="*/ 0 h 351"/>
                      <a:gd name="T36" fmla="*/ 0 w 548"/>
                      <a:gd name="T37" fmla="*/ 0 h 351"/>
                      <a:gd name="T38" fmla="*/ 0 w 548"/>
                      <a:gd name="T39" fmla="*/ 0 h 351"/>
                      <a:gd name="T40" fmla="*/ 0 w 548"/>
                      <a:gd name="T41" fmla="*/ 0 h 351"/>
                      <a:gd name="T42" fmla="*/ 0 w 548"/>
                      <a:gd name="T43" fmla="*/ 0 h 351"/>
                      <a:gd name="T44" fmla="*/ 0 w 548"/>
                      <a:gd name="T45" fmla="*/ 0 h 351"/>
                      <a:gd name="T46" fmla="*/ 0 w 548"/>
                      <a:gd name="T47" fmla="*/ 0 h 351"/>
                      <a:gd name="T48" fmla="*/ 0 w 548"/>
                      <a:gd name="T49" fmla="*/ 0 h 351"/>
                      <a:gd name="T50" fmla="*/ 0 w 548"/>
                      <a:gd name="T51" fmla="*/ 0 h 351"/>
                      <a:gd name="T52" fmla="*/ 0 w 548"/>
                      <a:gd name="T53" fmla="*/ 0 h 351"/>
                      <a:gd name="T54" fmla="*/ 0 w 548"/>
                      <a:gd name="T55" fmla="*/ 0 h 351"/>
                      <a:gd name="T56" fmla="*/ 0 w 548"/>
                      <a:gd name="T57" fmla="*/ 0 h 351"/>
                      <a:gd name="T58" fmla="*/ 0 w 548"/>
                      <a:gd name="T59" fmla="*/ 0 h 351"/>
                      <a:gd name="T60" fmla="*/ 0 w 548"/>
                      <a:gd name="T61" fmla="*/ 0 h 351"/>
                      <a:gd name="T62" fmla="*/ 0 w 548"/>
                      <a:gd name="T63" fmla="*/ 0 h 351"/>
                      <a:gd name="T64" fmla="*/ 0 w 548"/>
                      <a:gd name="T65" fmla="*/ 0 h 351"/>
                      <a:gd name="T66" fmla="*/ 0 w 548"/>
                      <a:gd name="T67" fmla="*/ 0 h 351"/>
                      <a:gd name="T68" fmla="*/ 0 w 548"/>
                      <a:gd name="T69" fmla="*/ 0 h 351"/>
                      <a:gd name="T70" fmla="*/ 0 w 548"/>
                      <a:gd name="T71" fmla="*/ 0 h 351"/>
                      <a:gd name="T72" fmla="*/ 0 w 548"/>
                      <a:gd name="T73" fmla="*/ 0 h 351"/>
                      <a:gd name="T74" fmla="*/ 0 w 548"/>
                      <a:gd name="T75" fmla="*/ 0 h 351"/>
                      <a:gd name="T76" fmla="*/ 0 w 548"/>
                      <a:gd name="T77" fmla="*/ 0 h 3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8"/>
                      <a:gd name="T118" fmla="*/ 0 h 351"/>
                      <a:gd name="T119" fmla="*/ 548 w 548"/>
                      <a:gd name="T120" fmla="*/ 351 h 3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8" h="351">
                        <a:moveTo>
                          <a:pt x="548" y="73"/>
                        </a:moveTo>
                        <a:lnTo>
                          <a:pt x="536" y="76"/>
                        </a:lnTo>
                        <a:lnTo>
                          <a:pt x="523" y="78"/>
                        </a:lnTo>
                        <a:lnTo>
                          <a:pt x="511" y="79"/>
                        </a:lnTo>
                        <a:lnTo>
                          <a:pt x="500" y="80"/>
                        </a:lnTo>
                        <a:lnTo>
                          <a:pt x="488" y="79"/>
                        </a:lnTo>
                        <a:lnTo>
                          <a:pt x="475" y="79"/>
                        </a:lnTo>
                        <a:lnTo>
                          <a:pt x="464" y="77"/>
                        </a:lnTo>
                        <a:lnTo>
                          <a:pt x="453" y="75"/>
                        </a:lnTo>
                        <a:lnTo>
                          <a:pt x="431" y="70"/>
                        </a:lnTo>
                        <a:lnTo>
                          <a:pt x="408" y="64"/>
                        </a:lnTo>
                        <a:lnTo>
                          <a:pt x="388" y="57"/>
                        </a:lnTo>
                        <a:lnTo>
                          <a:pt x="368" y="49"/>
                        </a:lnTo>
                        <a:lnTo>
                          <a:pt x="329" y="32"/>
                        </a:lnTo>
                        <a:lnTo>
                          <a:pt x="294" y="20"/>
                        </a:lnTo>
                        <a:lnTo>
                          <a:pt x="277" y="15"/>
                        </a:lnTo>
                        <a:lnTo>
                          <a:pt x="260" y="13"/>
                        </a:lnTo>
                        <a:lnTo>
                          <a:pt x="253" y="13"/>
                        </a:lnTo>
                        <a:lnTo>
                          <a:pt x="245" y="13"/>
                        </a:lnTo>
                        <a:lnTo>
                          <a:pt x="238" y="14"/>
                        </a:lnTo>
                        <a:lnTo>
                          <a:pt x="231" y="16"/>
                        </a:lnTo>
                        <a:lnTo>
                          <a:pt x="219" y="20"/>
                        </a:lnTo>
                        <a:lnTo>
                          <a:pt x="207" y="25"/>
                        </a:lnTo>
                        <a:lnTo>
                          <a:pt x="195" y="31"/>
                        </a:lnTo>
                        <a:lnTo>
                          <a:pt x="184" y="37"/>
                        </a:lnTo>
                        <a:lnTo>
                          <a:pt x="174" y="45"/>
                        </a:lnTo>
                        <a:lnTo>
                          <a:pt x="164" y="52"/>
                        </a:lnTo>
                        <a:lnTo>
                          <a:pt x="155" y="60"/>
                        </a:lnTo>
                        <a:lnTo>
                          <a:pt x="146" y="69"/>
                        </a:lnTo>
                        <a:lnTo>
                          <a:pt x="138" y="78"/>
                        </a:lnTo>
                        <a:lnTo>
                          <a:pt x="130" y="87"/>
                        </a:lnTo>
                        <a:lnTo>
                          <a:pt x="121" y="97"/>
                        </a:lnTo>
                        <a:lnTo>
                          <a:pt x="114" y="107"/>
                        </a:lnTo>
                        <a:lnTo>
                          <a:pt x="100" y="130"/>
                        </a:lnTo>
                        <a:lnTo>
                          <a:pt x="87" y="152"/>
                        </a:lnTo>
                        <a:lnTo>
                          <a:pt x="75" y="176"/>
                        </a:lnTo>
                        <a:lnTo>
                          <a:pt x="64" y="202"/>
                        </a:lnTo>
                        <a:lnTo>
                          <a:pt x="53" y="226"/>
                        </a:lnTo>
                        <a:lnTo>
                          <a:pt x="42" y="253"/>
                        </a:lnTo>
                        <a:lnTo>
                          <a:pt x="21" y="302"/>
                        </a:lnTo>
                        <a:lnTo>
                          <a:pt x="0" y="351"/>
                        </a:lnTo>
                        <a:lnTo>
                          <a:pt x="5" y="330"/>
                        </a:lnTo>
                        <a:lnTo>
                          <a:pt x="12" y="305"/>
                        </a:lnTo>
                        <a:lnTo>
                          <a:pt x="20" y="280"/>
                        </a:lnTo>
                        <a:lnTo>
                          <a:pt x="29" y="253"/>
                        </a:lnTo>
                        <a:lnTo>
                          <a:pt x="40" y="224"/>
                        </a:lnTo>
                        <a:lnTo>
                          <a:pt x="53" y="195"/>
                        </a:lnTo>
                        <a:lnTo>
                          <a:pt x="66" y="166"/>
                        </a:lnTo>
                        <a:lnTo>
                          <a:pt x="80" y="138"/>
                        </a:lnTo>
                        <a:lnTo>
                          <a:pt x="96" y="112"/>
                        </a:lnTo>
                        <a:lnTo>
                          <a:pt x="112" y="86"/>
                        </a:lnTo>
                        <a:lnTo>
                          <a:pt x="121" y="75"/>
                        </a:lnTo>
                        <a:lnTo>
                          <a:pt x="130" y="64"/>
                        </a:lnTo>
                        <a:lnTo>
                          <a:pt x="139" y="53"/>
                        </a:lnTo>
                        <a:lnTo>
                          <a:pt x="148" y="44"/>
                        </a:lnTo>
                        <a:lnTo>
                          <a:pt x="158" y="34"/>
                        </a:lnTo>
                        <a:lnTo>
                          <a:pt x="167" y="26"/>
                        </a:lnTo>
                        <a:lnTo>
                          <a:pt x="177" y="19"/>
                        </a:lnTo>
                        <a:lnTo>
                          <a:pt x="187" y="13"/>
                        </a:lnTo>
                        <a:lnTo>
                          <a:pt x="198" y="8"/>
                        </a:lnTo>
                        <a:lnTo>
                          <a:pt x="208" y="4"/>
                        </a:lnTo>
                        <a:lnTo>
                          <a:pt x="219" y="2"/>
                        </a:lnTo>
                        <a:lnTo>
                          <a:pt x="229" y="0"/>
                        </a:lnTo>
                        <a:lnTo>
                          <a:pt x="251" y="0"/>
                        </a:lnTo>
                        <a:lnTo>
                          <a:pt x="273" y="1"/>
                        </a:lnTo>
                        <a:lnTo>
                          <a:pt x="294" y="4"/>
                        </a:lnTo>
                        <a:lnTo>
                          <a:pt x="314" y="9"/>
                        </a:lnTo>
                        <a:lnTo>
                          <a:pt x="333" y="14"/>
                        </a:lnTo>
                        <a:lnTo>
                          <a:pt x="354" y="21"/>
                        </a:lnTo>
                        <a:lnTo>
                          <a:pt x="373" y="28"/>
                        </a:lnTo>
                        <a:lnTo>
                          <a:pt x="392" y="35"/>
                        </a:lnTo>
                        <a:lnTo>
                          <a:pt x="410" y="44"/>
                        </a:lnTo>
                        <a:lnTo>
                          <a:pt x="430" y="51"/>
                        </a:lnTo>
                        <a:lnTo>
                          <a:pt x="449" y="58"/>
                        </a:lnTo>
                        <a:lnTo>
                          <a:pt x="468" y="63"/>
                        </a:lnTo>
                        <a:lnTo>
                          <a:pt x="488" y="68"/>
                        </a:lnTo>
                        <a:lnTo>
                          <a:pt x="508" y="72"/>
                        </a:lnTo>
                        <a:lnTo>
                          <a:pt x="528" y="73"/>
                        </a:lnTo>
                        <a:lnTo>
                          <a:pt x="548" y="73"/>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8" name="Freeform 1396"/>
                  <p:cNvSpPr>
                    <a:spLocks/>
                  </p:cNvSpPr>
                  <p:nvPr/>
                </p:nvSpPr>
                <p:spPr bwMode="auto">
                  <a:xfrm>
                    <a:off x="1704" y="2464"/>
                    <a:ext cx="35" cy="21"/>
                  </a:xfrm>
                  <a:custGeom>
                    <a:avLst/>
                    <a:gdLst>
                      <a:gd name="T0" fmla="*/ 0 w 458"/>
                      <a:gd name="T1" fmla="*/ 0 h 276"/>
                      <a:gd name="T2" fmla="*/ 0 w 458"/>
                      <a:gd name="T3" fmla="*/ 0 h 276"/>
                      <a:gd name="T4" fmla="*/ 0 w 458"/>
                      <a:gd name="T5" fmla="*/ 0 h 276"/>
                      <a:gd name="T6" fmla="*/ 0 w 458"/>
                      <a:gd name="T7" fmla="*/ 0 h 276"/>
                      <a:gd name="T8" fmla="*/ 0 w 458"/>
                      <a:gd name="T9" fmla="*/ 0 h 276"/>
                      <a:gd name="T10" fmla="*/ 0 w 458"/>
                      <a:gd name="T11" fmla="*/ 0 h 276"/>
                      <a:gd name="T12" fmla="*/ 0 w 458"/>
                      <a:gd name="T13" fmla="*/ 0 h 276"/>
                      <a:gd name="T14" fmla="*/ 0 w 458"/>
                      <a:gd name="T15" fmla="*/ 0 h 276"/>
                      <a:gd name="T16" fmla="*/ 0 w 458"/>
                      <a:gd name="T17" fmla="*/ 0 h 276"/>
                      <a:gd name="T18" fmla="*/ 0 w 458"/>
                      <a:gd name="T19" fmla="*/ 0 h 276"/>
                      <a:gd name="T20" fmla="*/ 0 w 458"/>
                      <a:gd name="T21" fmla="*/ 0 h 276"/>
                      <a:gd name="T22" fmla="*/ 0 w 458"/>
                      <a:gd name="T23" fmla="*/ 0 h 276"/>
                      <a:gd name="T24" fmla="*/ 0 w 458"/>
                      <a:gd name="T25" fmla="*/ 0 h 276"/>
                      <a:gd name="T26" fmla="*/ 0 w 458"/>
                      <a:gd name="T27" fmla="*/ 0 h 276"/>
                      <a:gd name="T28" fmla="*/ 0 w 458"/>
                      <a:gd name="T29" fmla="*/ 0 h 276"/>
                      <a:gd name="T30" fmla="*/ 0 w 458"/>
                      <a:gd name="T31" fmla="*/ 0 h 276"/>
                      <a:gd name="T32" fmla="*/ 0 w 458"/>
                      <a:gd name="T33" fmla="*/ 0 h 276"/>
                      <a:gd name="T34" fmla="*/ 0 w 458"/>
                      <a:gd name="T35" fmla="*/ 0 h 276"/>
                      <a:gd name="T36" fmla="*/ 0 w 458"/>
                      <a:gd name="T37" fmla="*/ 0 h 276"/>
                      <a:gd name="T38" fmla="*/ 0 w 458"/>
                      <a:gd name="T39" fmla="*/ 0 h 276"/>
                      <a:gd name="T40" fmla="*/ 0 w 458"/>
                      <a:gd name="T41" fmla="*/ 0 h 276"/>
                      <a:gd name="T42" fmla="*/ 0 w 458"/>
                      <a:gd name="T43" fmla="*/ 0 h 276"/>
                      <a:gd name="T44" fmla="*/ 0 w 458"/>
                      <a:gd name="T45" fmla="*/ 0 h 276"/>
                      <a:gd name="T46" fmla="*/ 0 w 458"/>
                      <a:gd name="T47" fmla="*/ 0 h 276"/>
                      <a:gd name="T48" fmla="*/ 0 w 458"/>
                      <a:gd name="T49" fmla="*/ 0 h 276"/>
                      <a:gd name="T50" fmla="*/ 0 w 458"/>
                      <a:gd name="T51" fmla="*/ 0 h 276"/>
                      <a:gd name="T52" fmla="*/ 0 w 458"/>
                      <a:gd name="T53" fmla="*/ 0 h 276"/>
                      <a:gd name="T54" fmla="*/ 0 w 458"/>
                      <a:gd name="T55" fmla="*/ 0 h 276"/>
                      <a:gd name="T56" fmla="*/ 0 w 458"/>
                      <a:gd name="T57" fmla="*/ 0 h 276"/>
                      <a:gd name="T58" fmla="*/ 0 w 458"/>
                      <a:gd name="T59" fmla="*/ 0 h 276"/>
                      <a:gd name="T60" fmla="*/ 0 w 458"/>
                      <a:gd name="T61" fmla="*/ 0 h 276"/>
                      <a:gd name="T62" fmla="*/ 0 w 458"/>
                      <a:gd name="T63" fmla="*/ 0 h 276"/>
                      <a:gd name="T64" fmla="*/ 0 w 458"/>
                      <a:gd name="T65" fmla="*/ 0 h 276"/>
                      <a:gd name="T66" fmla="*/ 0 w 458"/>
                      <a:gd name="T67" fmla="*/ 0 h 276"/>
                      <a:gd name="T68" fmla="*/ 0 w 458"/>
                      <a:gd name="T69" fmla="*/ 0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8"/>
                      <a:gd name="T106" fmla="*/ 0 h 276"/>
                      <a:gd name="T107" fmla="*/ 458 w 458"/>
                      <a:gd name="T108" fmla="*/ 276 h 2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8" h="276">
                        <a:moveTo>
                          <a:pt x="0" y="58"/>
                        </a:moveTo>
                        <a:lnTo>
                          <a:pt x="10" y="60"/>
                        </a:lnTo>
                        <a:lnTo>
                          <a:pt x="20" y="62"/>
                        </a:lnTo>
                        <a:lnTo>
                          <a:pt x="31" y="63"/>
                        </a:lnTo>
                        <a:lnTo>
                          <a:pt x="41" y="63"/>
                        </a:lnTo>
                        <a:lnTo>
                          <a:pt x="61" y="62"/>
                        </a:lnTo>
                        <a:lnTo>
                          <a:pt x="80" y="60"/>
                        </a:lnTo>
                        <a:lnTo>
                          <a:pt x="99" y="56"/>
                        </a:lnTo>
                        <a:lnTo>
                          <a:pt x="117" y="51"/>
                        </a:lnTo>
                        <a:lnTo>
                          <a:pt x="134" y="44"/>
                        </a:lnTo>
                        <a:lnTo>
                          <a:pt x="151" y="38"/>
                        </a:lnTo>
                        <a:lnTo>
                          <a:pt x="183" y="26"/>
                        </a:lnTo>
                        <a:lnTo>
                          <a:pt x="213" y="15"/>
                        </a:lnTo>
                        <a:lnTo>
                          <a:pt x="226" y="12"/>
                        </a:lnTo>
                        <a:lnTo>
                          <a:pt x="240" y="10"/>
                        </a:lnTo>
                        <a:lnTo>
                          <a:pt x="247" y="10"/>
                        </a:lnTo>
                        <a:lnTo>
                          <a:pt x="253" y="10"/>
                        </a:lnTo>
                        <a:lnTo>
                          <a:pt x="259" y="11"/>
                        </a:lnTo>
                        <a:lnTo>
                          <a:pt x="265" y="12"/>
                        </a:lnTo>
                        <a:lnTo>
                          <a:pt x="275" y="16"/>
                        </a:lnTo>
                        <a:lnTo>
                          <a:pt x="285" y="20"/>
                        </a:lnTo>
                        <a:lnTo>
                          <a:pt x="294" y="24"/>
                        </a:lnTo>
                        <a:lnTo>
                          <a:pt x="303" y="29"/>
                        </a:lnTo>
                        <a:lnTo>
                          <a:pt x="313" y="34"/>
                        </a:lnTo>
                        <a:lnTo>
                          <a:pt x="321" y="40"/>
                        </a:lnTo>
                        <a:lnTo>
                          <a:pt x="329" y="46"/>
                        </a:lnTo>
                        <a:lnTo>
                          <a:pt x="336" y="54"/>
                        </a:lnTo>
                        <a:lnTo>
                          <a:pt x="350" y="69"/>
                        </a:lnTo>
                        <a:lnTo>
                          <a:pt x="362" y="84"/>
                        </a:lnTo>
                        <a:lnTo>
                          <a:pt x="374" y="101"/>
                        </a:lnTo>
                        <a:lnTo>
                          <a:pt x="385" y="120"/>
                        </a:lnTo>
                        <a:lnTo>
                          <a:pt x="395" y="139"/>
                        </a:lnTo>
                        <a:lnTo>
                          <a:pt x="405" y="158"/>
                        </a:lnTo>
                        <a:lnTo>
                          <a:pt x="414" y="178"/>
                        </a:lnTo>
                        <a:lnTo>
                          <a:pt x="422" y="199"/>
                        </a:lnTo>
                        <a:lnTo>
                          <a:pt x="439" y="238"/>
                        </a:lnTo>
                        <a:lnTo>
                          <a:pt x="458" y="276"/>
                        </a:lnTo>
                        <a:lnTo>
                          <a:pt x="453" y="259"/>
                        </a:lnTo>
                        <a:lnTo>
                          <a:pt x="447" y="240"/>
                        </a:lnTo>
                        <a:lnTo>
                          <a:pt x="440" y="219"/>
                        </a:lnTo>
                        <a:lnTo>
                          <a:pt x="433" y="198"/>
                        </a:lnTo>
                        <a:lnTo>
                          <a:pt x="424" y="175"/>
                        </a:lnTo>
                        <a:lnTo>
                          <a:pt x="414" y="153"/>
                        </a:lnTo>
                        <a:lnTo>
                          <a:pt x="403" y="131"/>
                        </a:lnTo>
                        <a:lnTo>
                          <a:pt x="391" y="108"/>
                        </a:lnTo>
                        <a:lnTo>
                          <a:pt x="377" y="87"/>
                        </a:lnTo>
                        <a:lnTo>
                          <a:pt x="363" y="68"/>
                        </a:lnTo>
                        <a:lnTo>
                          <a:pt x="349" y="50"/>
                        </a:lnTo>
                        <a:lnTo>
                          <a:pt x="334" y="33"/>
                        </a:lnTo>
                        <a:lnTo>
                          <a:pt x="326" y="27"/>
                        </a:lnTo>
                        <a:lnTo>
                          <a:pt x="318" y="20"/>
                        </a:lnTo>
                        <a:lnTo>
                          <a:pt x="309" y="15"/>
                        </a:lnTo>
                        <a:lnTo>
                          <a:pt x="301" y="10"/>
                        </a:lnTo>
                        <a:lnTo>
                          <a:pt x="292" y="6"/>
                        </a:lnTo>
                        <a:lnTo>
                          <a:pt x="284" y="3"/>
                        </a:lnTo>
                        <a:lnTo>
                          <a:pt x="275" y="1"/>
                        </a:lnTo>
                        <a:lnTo>
                          <a:pt x="267" y="0"/>
                        </a:lnTo>
                        <a:lnTo>
                          <a:pt x="249" y="0"/>
                        </a:lnTo>
                        <a:lnTo>
                          <a:pt x="230" y="1"/>
                        </a:lnTo>
                        <a:lnTo>
                          <a:pt x="213" y="3"/>
                        </a:lnTo>
                        <a:lnTo>
                          <a:pt x="196" y="6"/>
                        </a:lnTo>
                        <a:lnTo>
                          <a:pt x="180" y="11"/>
                        </a:lnTo>
                        <a:lnTo>
                          <a:pt x="163" y="16"/>
                        </a:lnTo>
                        <a:lnTo>
                          <a:pt x="147" y="22"/>
                        </a:lnTo>
                        <a:lnTo>
                          <a:pt x="131" y="27"/>
                        </a:lnTo>
                        <a:lnTo>
                          <a:pt x="99" y="39"/>
                        </a:lnTo>
                        <a:lnTo>
                          <a:pt x="67" y="50"/>
                        </a:lnTo>
                        <a:lnTo>
                          <a:pt x="51" y="54"/>
                        </a:lnTo>
                        <a:lnTo>
                          <a:pt x="34" y="56"/>
                        </a:lnTo>
                        <a:lnTo>
                          <a:pt x="17" y="58"/>
                        </a:lnTo>
                        <a:lnTo>
                          <a:pt x="0" y="58"/>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9" name="Freeform 1397"/>
                  <p:cNvSpPr>
                    <a:spLocks/>
                  </p:cNvSpPr>
                  <p:nvPr/>
                </p:nvSpPr>
                <p:spPr bwMode="auto">
                  <a:xfrm>
                    <a:off x="1737" y="2693"/>
                    <a:ext cx="41" cy="47"/>
                  </a:xfrm>
                  <a:custGeom>
                    <a:avLst/>
                    <a:gdLst>
                      <a:gd name="T0" fmla="*/ 0 w 525"/>
                      <a:gd name="T1" fmla="*/ 0 h 614"/>
                      <a:gd name="T2" fmla="*/ 0 w 525"/>
                      <a:gd name="T3" fmla="*/ 0 h 614"/>
                      <a:gd name="T4" fmla="*/ 0 w 525"/>
                      <a:gd name="T5" fmla="*/ 0 h 614"/>
                      <a:gd name="T6" fmla="*/ 0 w 525"/>
                      <a:gd name="T7" fmla="*/ 0 h 614"/>
                      <a:gd name="T8" fmla="*/ 0 w 525"/>
                      <a:gd name="T9" fmla="*/ 0 h 614"/>
                      <a:gd name="T10" fmla="*/ 0 w 525"/>
                      <a:gd name="T11" fmla="*/ 0 h 614"/>
                      <a:gd name="T12" fmla="*/ 0 w 525"/>
                      <a:gd name="T13" fmla="*/ 0 h 614"/>
                      <a:gd name="T14" fmla="*/ 0 w 525"/>
                      <a:gd name="T15" fmla="*/ 0 h 614"/>
                      <a:gd name="T16" fmla="*/ 0 w 525"/>
                      <a:gd name="T17" fmla="*/ 0 h 614"/>
                      <a:gd name="T18" fmla="*/ 0 w 525"/>
                      <a:gd name="T19" fmla="*/ 0 h 614"/>
                      <a:gd name="T20" fmla="*/ 0 w 525"/>
                      <a:gd name="T21" fmla="*/ 0 h 614"/>
                      <a:gd name="T22" fmla="*/ 0 w 525"/>
                      <a:gd name="T23" fmla="*/ 0 h 614"/>
                      <a:gd name="T24" fmla="*/ 0 w 525"/>
                      <a:gd name="T25" fmla="*/ 0 h 614"/>
                      <a:gd name="T26" fmla="*/ 0 w 525"/>
                      <a:gd name="T27" fmla="*/ 0 h 614"/>
                      <a:gd name="T28" fmla="*/ 0 w 525"/>
                      <a:gd name="T29" fmla="*/ 0 h 614"/>
                      <a:gd name="T30" fmla="*/ 0 w 525"/>
                      <a:gd name="T31" fmla="*/ 0 h 614"/>
                      <a:gd name="T32" fmla="*/ 0 w 525"/>
                      <a:gd name="T33" fmla="*/ 0 h 614"/>
                      <a:gd name="T34" fmla="*/ 0 w 525"/>
                      <a:gd name="T35" fmla="*/ 0 h 614"/>
                      <a:gd name="T36" fmla="*/ 0 w 525"/>
                      <a:gd name="T37" fmla="*/ 0 h 614"/>
                      <a:gd name="T38" fmla="*/ 0 w 525"/>
                      <a:gd name="T39" fmla="*/ 0 h 614"/>
                      <a:gd name="T40" fmla="*/ 0 w 525"/>
                      <a:gd name="T41" fmla="*/ 0 h 614"/>
                      <a:gd name="T42" fmla="*/ 0 w 525"/>
                      <a:gd name="T43" fmla="*/ 0 h 614"/>
                      <a:gd name="T44" fmla="*/ 0 w 525"/>
                      <a:gd name="T45" fmla="*/ 0 h 614"/>
                      <a:gd name="T46" fmla="*/ 0 w 525"/>
                      <a:gd name="T47" fmla="*/ 0 h 614"/>
                      <a:gd name="T48" fmla="*/ 0 w 525"/>
                      <a:gd name="T49" fmla="*/ 0 h 614"/>
                      <a:gd name="T50" fmla="*/ 0 w 525"/>
                      <a:gd name="T51" fmla="*/ 0 h 614"/>
                      <a:gd name="T52" fmla="*/ 0 w 525"/>
                      <a:gd name="T53" fmla="*/ 0 h 614"/>
                      <a:gd name="T54" fmla="*/ 0 w 525"/>
                      <a:gd name="T55" fmla="*/ 0 h 614"/>
                      <a:gd name="T56" fmla="*/ 0 w 525"/>
                      <a:gd name="T57" fmla="*/ 0 h 614"/>
                      <a:gd name="T58" fmla="*/ 0 w 525"/>
                      <a:gd name="T59" fmla="*/ 0 h 614"/>
                      <a:gd name="T60" fmla="*/ 0 w 525"/>
                      <a:gd name="T61" fmla="*/ 0 h 614"/>
                      <a:gd name="T62" fmla="*/ 0 w 525"/>
                      <a:gd name="T63" fmla="*/ 0 h 614"/>
                      <a:gd name="T64" fmla="*/ 0 w 525"/>
                      <a:gd name="T65" fmla="*/ 0 h 614"/>
                      <a:gd name="T66" fmla="*/ 0 w 525"/>
                      <a:gd name="T67" fmla="*/ 0 h 614"/>
                      <a:gd name="T68" fmla="*/ 0 w 525"/>
                      <a:gd name="T69" fmla="*/ 0 h 614"/>
                      <a:gd name="T70" fmla="*/ 0 w 525"/>
                      <a:gd name="T71" fmla="*/ 0 h 614"/>
                      <a:gd name="T72" fmla="*/ 0 w 525"/>
                      <a:gd name="T73" fmla="*/ 0 h 614"/>
                      <a:gd name="T74" fmla="*/ 0 w 525"/>
                      <a:gd name="T75" fmla="*/ 0 h 614"/>
                      <a:gd name="T76" fmla="*/ 0 w 525"/>
                      <a:gd name="T77" fmla="*/ 0 h 614"/>
                      <a:gd name="T78" fmla="*/ 0 w 525"/>
                      <a:gd name="T79" fmla="*/ 0 h 614"/>
                      <a:gd name="T80" fmla="*/ 0 w 525"/>
                      <a:gd name="T81" fmla="*/ 0 h 614"/>
                      <a:gd name="T82" fmla="*/ 0 w 525"/>
                      <a:gd name="T83" fmla="*/ 0 h 614"/>
                      <a:gd name="T84" fmla="*/ 0 w 525"/>
                      <a:gd name="T85" fmla="*/ 0 h 614"/>
                      <a:gd name="T86" fmla="*/ 0 w 525"/>
                      <a:gd name="T87" fmla="*/ 0 h 614"/>
                      <a:gd name="T88" fmla="*/ 0 w 525"/>
                      <a:gd name="T89" fmla="*/ 0 h 614"/>
                      <a:gd name="T90" fmla="*/ 0 w 525"/>
                      <a:gd name="T91" fmla="*/ 0 h 614"/>
                      <a:gd name="T92" fmla="*/ 0 w 525"/>
                      <a:gd name="T93" fmla="*/ 0 h 614"/>
                      <a:gd name="T94" fmla="*/ 0 w 525"/>
                      <a:gd name="T95" fmla="*/ 0 h 614"/>
                      <a:gd name="T96" fmla="*/ 0 w 525"/>
                      <a:gd name="T97" fmla="*/ 0 h 614"/>
                      <a:gd name="T98" fmla="*/ 0 w 525"/>
                      <a:gd name="T99" fmla="*/ 0 h 6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5"/>
                      <a:gd name="T151" fmla="*/ 0 h 614"/>
                      <a:gd name="T152" fmla="*/ 525 w 525"/>
                      <a:gd name="T153" fmla="*/ 614 h 6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5" h="614">
                        <a:moveTo>
                          <a:pt x="21" y="614"/>
                        </a:moveTo>
                        <a:lnTo>
                          <a:pt x="14" y="600"/>
                        </a:lnTo>
                        <a:lnTo>
                          <a:pt x="9" y="585"/>
                        </a:lnTo>
                        <a:lnTo>
                          <a:pt x="5" y="570"/>
                        </a:lnTo>
                        <a:lnTo>
                          <a:pt x="3" y="554"/>
                        </a:lnTo>
                        <a:lnTo>
                          <a:pt x="1" y="538"/>
                        </a:lnTo>
                        <a:lnTo>
                          <a:pt x="0" y="522"/>
                        </a:lnTo>
                        <a:lnTo>
                          <a:pt x="0" y="505"/>
                        </a:lnTo>
                        <a:lnTo>
                          <a:pt x="0" y="489"/>
                        </a:lnTo>
                        <a:lnTo>
                          <a:pt x="1" y="472"/>
                        </a:lnTo>
                        <a:lnTo>
                          <a:pt x="3" y="456"/>
                        </a:lnTo>
                        <a:lnTo>
                          <a:pt x="5" y="440"/>
                        </a:lnTo>
                        <a:lnTo>
                          <a:pt x="8" y="424"/>
                        </a:lnTo>
                        <a:lnTo>
                          <a:pt x="15" y="391"/>
                        </a:lnTo>
                        <a:lnTo>
                          <a:pt x="24" y="361"/>
                        </a:lnTo>
                        <a:lnTo>
                          <a:pt x="29" y="346"/>
                        </a:lnTo>
                        <a:lnTo>
                          <a:pt x="36" y="333"/>
                        </a:lnTo>
                        <a:lnTo>
                          <a:pt x="43" y="321"/>
                        </a:lnTo>
                        <a:lnTo>
                          <a:pt x="51" y="311"/>
                        </a:lnTo>
                        <a:lnTo>
                          <a:pt x="58" y="301"/>
                        </a:lnTo>
                        <a:lnTo>
                          <a:pt x="66" y="290"/>
                        </a:lnTo>
                        <a:lnTo>
                          <a:pt x="73" y="278"/>
                        </a:lnTo>
                        <a:lnTo>
                          <a:pt x="79" y="262"/>
                        </a:lnTo>
                        <a:lnTo>
                          <a:pt x="80" y="255"/>
                        </a:lnTo>
                        <a:lnTo>
                          <a:pt x="84" y="247"/>
                        </a:lnTo>
                        <a:lnTo>
                          <a:pt x="88" y="238"/>
                        </a:lnTo>
                        <a:lnTo>
                          <a:pt x="94" y="228"/>
                        </a:lnTo>
                        <a:lnTo>
                          <a:pt x="108" y="208"/>
                        </a:lnTo>
                        <a:lnTo>
                          <a:pt x="123" y="185"/>
                        </a:lnTo>
                        <a:lnTo>
                          <a:pt x="138" y="164"/>
                        </a:lnTo>
                        <a:lnTo>
                          <a:pt x="152" y="144"/>
                        </a:lnTo>
                        <a:lnTo>
                          <a:pt x="158" y="135"/>
                        </a:lnTo>
                        <a:lnTo>
                          <a:pt x="163" y="125"/>
                        </a:lnTo>
                        <a:lnTo>
                          <a:pt x="167" y="118"/>
                        </a:lnTo>
                        <a:lnTo>
                          <a:pt x="169" y="111"/>
                        </a:lnTo>
                        <a:lnTo>
                          <a:pt x="173" y="101"/>
                        </a:lnTo>
                        <a:lnTo>
                          <a:pt x="177" y="91"/>
                        </a:lnTo>
                        <a:lnTo>
                          <a:pt x="183" y="81"/>
                        </a:lnTo>
                        <a:lnTo>
                          <a:pt x="191" y="71"/>
                        </a:lnTo>
                        <a:lnTo>
                          <a:pt x="199" y="60"/>
                        </a:lnTo>
                        <a:lnTo>
                          <a:pt x="208" y="50"/>
                        </a:lnTo>
                        <a:lnTo>
                          <a:pt x="218" y="41"/>
                        </a:lnTo>
                        <a:lnTo>
                          <a:pt x="227" y="32"/>
                        </a:lnTo>
                        <a:lnTo>
                          <a:pt x="239" y="24"/>
                        </a:lnTo>
                        <a:lnTo>
                          <a:pt x="249" y="17"/>
                        </a:lnTo>
                        <a:lnTo>
                          <a:pt x="258" y="11"/>
                        </a:lnTo>
                        <a:lnTo>
                          <a:pt x="268" y="6"/>
                        </a:lnTo>
                        <a:lnTo>
                          <a:pt x="276" y="2"/>
                        </a:lnTo>
                        <a:lnTo>
                          <a:pt x="284" y="0"/>
                        </a:lnTo>
                        <a:lnTo>
                          <a:pt x="290" y="0"/>
                        </a:lnTo>
                        <a:lnTo>
                          <a:pt x="296" y="1"/>
                        </a:lnTo>
                        <a:lnTo>
                          <a:pt x="304" y="3"/>
                        </a:lnTo>
                        <a:lnTo>
                          <a:pt x="313" y="6"/>
                        </a:lnTo>
                        <a:lnTo>
                          <a:pt x="320" y="10"/>
                        </a:lnTo>
                        <a:lnTo>
                          <a:pt x="327" y="15"/>
                        </a:lnTo>
                        <a:lnTo>
                          <a:pt x="334" y="21"/>
                        </a:lnTo>
                        <a:lnTo>
                          <a:pt x="340" y="28"/>
                        </a:lnTo>
                        <a:lnTo>
                          <a:pt x="346" y="35"/>
                        </a:lnTo>
                        <a:lnTo>
                          <a:pt x="352" y="43"/>
                        </a:lnTo>
                        <a:lnTo>
                          <a:pt x="363" y="59"/>
                        </a:lnTo>
                        <a:lnTo>
                          <a:pt x="373" y="76"/>
                        </a:lnTo>
                        <a:lnTo>
                          <a:pt x="384" y="91"/>
                        </a:lnTo>
                        <a:lnTo>
                          <a:pt x="394" y="103"/>
                        </a:lnTo>
                        <a:lnTo>
                          <a:pt x="399" y="109"/>
                        </a:lnTo>
                        <a:lnTo>
                          <a:pt x="403" y="115"/>
                        </a:lnTo>
                        <a:lnTo>
                          <a:pt x="407" y="123"/>
                        </a:lnTo>
                        <a:lnTo>
                          <a:pt x="411" y="131"/>
                        </a:lnTo>
                        <a:lnTo>
                          <a:pt x="418" y="152"/>
                        </a:lnTo>
                        <a:lnTo>
                          <a:pt x="424" y="175"/>
                        </a:lnTo>
                        <a:lnTo>
                          <a:pt x="434" y="229"/>
                        </a:lnTo>
                        <a:lnTo>
                          <a:pt x="445" y="290"/>
                        </a:lnTo>
                        <a:lnTo>
                          <a:pt x="450" y="322"/>
                        </a:lnTo>
                        <a:lnTo>
                          <a:pt x="458" y="355"/>
                        </a:lnTo>
                        <a:lnTo>
                          <a:pt x="465" y="387"/>
                        </a:lnTo>
                        <a:lnTo>
                          <a:pt x="474" y="419"/>
                        </a:lnTo>
                        <a:lnTo>
                          <a:pt x="479" y="434"/>
                        </a:lnTo>
                        <a:lnTo>
                          <a:pt x="484" y="449"/>
                        </a:lnTo>
                        <a:lnTo>
                          <a:pt x="490" y="463"/>
                        </a:lnTo>
                        <a:lnTo>
                          <a:pt x="496" y="477"/>
                        </a:lnTo>
                        <a:lnTo>
                          <a:pt x="502" y="492"/>
                        </a:lnTo>
                        <a:lnTo>
                          <a:pt x="509" y="505"/>
                        </a:lnTo>
                        <a:lnTo>
                          <a:pt x="517" y="518"/>
                        </a:lnTo>
                        <a:lnTo>
                          <a:pt x="525" y="529"/>
                        </a:lnTo>
                        <a:lnTo>
                          <a:pt x="521" y="521"/>
                        </a:lnTo>
                        <a:lnTo>
                          <a:pt x="517" y="512"/>
                        </a:lnTo>
                        <a:lnTo>
                          <a:pt x="513" y="503"/>
                        </a:lnTo>
                        <a:lnTo>
                          <a:pt x="511" y="493"/>
                        </a:lnTo>
                        <a:lnTo>
                          <a:pt x="506" y="471"/>
                        </a:lnTo>
                        <a:lnTo>
                          <a:pt x="504" y="448"/>
                        </a:lnTo>
                        <a:lnTo>
                          <a:pt x="502" y="424"/>
                        </a:lnTo>
                        <a:lnTo>
                          <a:pt x="502" y="398"/>
                        </a:lnTo>
                        <a:lnTo>
                          <a:pt x="503" y="373"/>
                        </a:lnTo>
                        <a:lnTo>
                          <a:pt x="504" y="349"/>
                        </a:lnTo>
                        <a:lnTo>
                          <a:pt x="506" y="300"/>
                        </a:lnTo>
                        <a:lnTo>
                          <a:pt x="508" y="256"/>
                        </a:lnTo>
                        <a:lnTo>
                          <a:pt x="507" y="238"/>
                        </a:lnTo>
                        <a:lnTo>
                          <a:pt x="505" y="222"/>
                        </a:lnTo>
                        <a:lnTo>
                          <a:pt x="504" y="215"/>
                        </a:lnTo>
                        <a:lnTo>
                          <a:pt x="502" y="209"/>
                        </a:lnTo>
                        <a:lnTo>
                          <a:pt x="500" y="204"/>
                        </a:lnTo>
                        <a:lnTo>
                          <a:pt x="497" y="199"/>
                        </a:lnTo>
                        <a:lnTo>
                          <a:pt x="493" y="194"/>
                        </a:lnTo>
                        <a:lnTo>
                          <a:pt x="485" y="188"/>
                        </a:lnTo>
                        <a:lnTo>
                          <a:pt x="476" y="182"/>
                        </a:lnTo>
                        <a:lnTo>
                          <a:pt x="465" y="176"/>
                        </a:lnTo>
                        <a:lnTo>
                          <a:pt x="437" y="162"/>
                        </a:lnTo>
                        <a:lnTo>
                          <a:pt x="408" y="149"/>
                        </a:lnTo>
                        <a:lnTo>
                          <a:pt x="377" y="137"/>
                        </a:lnTo>
                        <a:lnTo>
                          <a:pt x="351" y="126"/>
                        </a:lnTo>
                        <a:lnTo>
                          <a:pt x="340" y="122"/>
                        </a:lnTo>
                        <a:lnTo>
                          <a:pt x="330" y="120"/>
                        </a:lnTo>
                        <a:lnTo>
                          <a:pt x="323" y="118"/>
                        </a:lnTo>
                        <a:lnTo>
                          <a:pt x="318" y="118"/>
                        </a:lnTo>
                        <a:lnTo>
                          <a:pt x="312" y="120"/>
                        </a:lnTo>
                        <a:lnTo>
                          <a:pt x="305" y="125"/>
                        </a:lnTo>
                        <a:lnTo>
                          <a:pt x="298" y="131"/>
                        </a:lnTo>
                        <a:lnTo>
                          <a:pt x="291" y="140"/>
                        </a:lnTo>
                        <a:lnTo>
                          <a:pt x="276" y="160"/>
                        </a:lnTo>
                        <a:lnTo>
                          <a:pt x="260" y="184"/>
                        </a:lnTo>
                        <a:lnTo>
                          <a:pt x="243" y="208"/>
                        </a:lnTo>
                        <a:lnTo>
                          <a:pt x="225" y="229"/>
                        </a:lnTo>
                        <a:lnTo>
                          <a:pt x="216" y="238"/>
                        </a:lnTo>
                        <a:lnTo>
                          <a:pt x="207" y="245"/>
                        </a:lnTo>
                        <a:lnTo>
                          <a:pt x="203" y="248"/>
                        </a:lnTo>
                        <a:lnTo>
                          <a:pt x="198" y="250"/>
                        </a:lnTo>
                        <a:lnTo>
                          <a:pt x="194" y="252"/>
                        </a:lnTo>
                        <a:lnTo>
                          <a:pt x="189" y="253"/>
                        </a:lnTo>
                        <a:lnTo>
                          <a:pt x="182" y="256"/>
                        </a:lnTo>
                        <a:lnTo>
                          <a:pt x="175" y="260"/>
                        </a:lnTo>
                        <a:lnTo>
                          <a:pt x="168" y="267"/>
                        </a:lnTo>
                        <a:lnTo>
                          <a:pt x="160" y="276"/>
                        </a:lnTo>
                        <a:lnTo>
                          <a:pt x="153" y="285"/>
                        </a:lnTo>
                        <a:lnTo>
                          <a:pt x="147" y="296"/>
                        </a:lnTo>
                        <a:lnTo>
                          <a:pt x="141" y="307"/>
                        </a:lnTo>
                        <a:lnTo>
                          <a:pt x="135" y="320"/>
                        </a:lnTo>
                        <a:lnTo>
                          <a:pt x="124" y="348"/>
                        </a:lnTo>
                        <a:lnTo>
                          <a:pt x="114" y="377"/>
                        </a:lnTo>
                        <a:lnTo>
                          <a:pt x="106" y="406"/>
                        </a:lnTo>
                        <a:lnTo>
                          <a:pt x="100" y="434"/>
                        </a:lnTo>
                        <a:lnTo>
                          <a:pt x="97" y="445"/>
                        </a:lnTo>
                        <a:lnTo>
                          <a:pt x="93" y="456"/>
                        </a:lnTo>
                        <a:lnTo>
                          <a:pt x="87" y="467"/>
                        </a:lnTo>
                        <a:lnTo>
                          <a:pt x="82" y="478"/>
                        </a:lnTo>
                        <a:lnTo>
                          <a:pt x="70" y="501"/>
                        </a:lnTo>
                        <a:lnTo>
                          <a:pt x="58" y="522"/>
                        </a:lnTo>
                        <a:lnTo>
                          <a:pt x="46" y="544"/>
                        </a:lnTo>
                        <a:lnTo>
                          <a:pt x="35" y="568"/>
                        </a:lnTo>
                        <a:lnTo>
                          <a:pt x="30" y="579"/>
                        </a:lnTo>
                        <a:lnTo>
                          <a:pt x="26" y="591"/>
                        </a:lnTo>
                        <a:lnTo>
                          <a:pt x="23" y="603"/>
                        </a:lnTo>
                        <a:lnTo>
                          <a:pt x="21" y="614"/>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0" name="Freeform 1398"/>
                  <p:cNvSpPr>
                    <a:spLocks/>
                  </p:cNvSpPr>
                  <p:nvPr/>
                </p:nvSpPr>
                <p:spPr bwMode="auto">
                  <a:xfrm>
                    <a:off x="1738" y="2696"/>
                    <a:ext cx="31" cy="35"/>
                  </a:xfrm>
                  <a:custGeom>
                    <a:avLst/>
                    <a:gdLst>
                      <a:gd name="T0" fmla="*/ 0 w 401"/>
                      <a:gd name="T1" fmla="*/ 0 h 447"/>
                      <a:gd name="T2" fmla="*/ 0 w 401"/>
                      <a:gd name="T3" fmla="*/ 0 h 447"/>
                      <a:gd name="T4" fmla="*/ 0 w 401"/>
                      <a:gd name="T5" fmla="*/ 0 h 447"/>
                      <a:gd name="T6" fmla="*/ 0 w 401"/>
                      <a:gd name="T7" fmla="*/ 0 h 447"/>
                      <a:gd name="T8" fmla="*/ 0 w 401"/>
                      <a:gd name="T9" fmla="*/ 0 h 447"/>
                      <a:gd name="T10" fmla="*/ 0 w 401"/>
                      <a:gd name="T11" fmla="*/ 0 h 447"/>
                      <a:gd name="T12" fmla="*/ 0 w 401"/>
                      <a:gd name="T13" fmla="*/ 0 h 447"/>
                      <a:gd name="T14" fmla="*/ 0 w 401"/>
                      <a:gd name="T15" fmla="*/ 0 h 447"/>
                      <a:gd name="T16" fmla="*/ 0 w 401"/>
                      <a:gd name="T17" fmla="*/ 0 h 447"/>
                      <a:gd name="T18" fmla="*/ 0 w 401"/>
                      <a:gd name="T19" fmla="*/ 0 h 447"/>
                      <a:gd name="T20" fmla="*/ 0 w 401"/>
                      <a:gd name="T21" fmla="*/ 0 h 447"/>
                      <a:gd name="T22" fmla="*/ 0 w 401"/>
                      <a:gd name="T23" fmla="*/ 0 h 447"/>
                      <a:gd name="T24" fmla="*/ 0 w 401"/>
                      <a:gd name="T25" fmla="*/ 0 h 447"/>
                      <a:gd name="T26" fmla="*/ 0 w 401"/>
                      <a:gd name="T27" fmla="*/ 0 h 447"/>
                      <a:gd name="T28" fmla="*/ 0 w 401"/>
                      <a:gd name="T29" fmla="*/ 0 h 447"/>
                      <a:gd name="T30" fmla="*/ 0 w 401"/>
                      <a:gd name="T31" fmla="*/ 0 h 447"/>
                      <a:gd name="T32" fmla="*/ 0 w 401"/>
                      <a:gd name="T33" fmla="*/ 0 h 447"/>
                      <a:gd name="T34" fmla="*/ 0 w 401"/>
                      <a:gd name="T35" fmla="*/ 0 h 447"/>
                      <a:gd name="T36" fmla="*/ 0 w 401"/>
                      <a:gd name="T37" fmla="*/ 0 h 447"/>
                      <a:gd name="T38" fmla="*/ 0 w 401"/>
                      <a:gd name="T39" fmla="*/ 0 h 447"/>
                      <a:gd name="T40" fmla="*/ 0 w 401"/>
                      <a:gd name="T41" fmla="*/ 0 h 447"/>
                      <a:gd name="T42" fmla="*/ 0 w 401"/>
                      <a:gd name="T43" fmla="*/ 0 h 447"/>
                      <a:gd name="T44" fmla="*/ 0 w 401"/>
                      <a:gd name="T45" fmla="*/ 0 h 447"/>
                      <a:gd name="T46" fmla="*/ 0 w 401"/>
                      <a:gd name="T47" fmla="*/ 0 h 447"/>
                      <a:gd name="T48" fmla="*/ 0 w 401"/>
                      <a:gd name="T49" fmla="*/ 0 h 447"/>
                      <a:gd name="T50" fmla="*/ 0 w 401"/>
                      <a:gd name="T51" fmla="*/ 0 h 447"/>
                      <a:gd name="T52" fmla="*/ 0 w 401"/>
                      <a:gd name="T53" fmla="*/ 0 h 447"/>
                      <a:gd name="T54" fmla="*/ 0 w 401"/>
                      <a:gd name="T55" fmla="*/ 0 h 447"/>
                      <a:gd name="T56" fmla="*/ 0 w 401"/>
                      <a:gd name="T57" fmla="*/ 0 h 447"/>
                      <a:gd name="T58" fmla="*/ 0 w 401"/>
                      <a:gd name="T59" fmla="*/ 0 h 447"/>
                      <a:gd name="T60" fmla="*/ 0 w 401"/>
                      <a:gd name="T61" fmla="*/ 0 h 447"/>
                      <a:gd name="T62" fmla="*/ 0 w 401"/>
                      <a:gd name="T63" fmla="*/ 0 h 447"/>
                      <a:gd name="T64" fmla="*/ 0 w 401"/>
                      <a:gd name="T65" fmla="*/ 0 h 447"/>
                      <a:gd name="T66" fmla="*/ 0 w 401"/>
                      <a:gd name="T67" fmla="*/ 0 h 447"/>
                      <a:gd name="T68" fmla="*/ 0 w 401"/>
                      <a:gd name="T69" fmla="*/ 0 h 447"/>
                      <a:gd name="T70" fmla="*/ 0 w 401"/>
                      <a:gd name="T71" fmla="*/ 0 h 447"/>
                      <a:gd name="T72" fmla="*/ 0 w 401"/>
                      <a:gd name="T73" fmla="*/ 0 h 4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1"/>
                      <a:gd name="T112" fmla="*/ 0 h 447"/>
                      <a:gd name="T113" fmla="*/ 401 w 401"/>
                      <a:gd name="T114" fmla="*/ 447 h 4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1" h="447">
                        <a:moveTo>
                          <a:pt x="401" y="102"/>
                        </a:moveTo>
                        <a:lnTo>
                          <a:pt x="397" y="102"/>
                        </a:lnTo>
                        <a:lnTo>
                          <a:pt x="392" y="100"/>
                        </a:lnTo>
                        <a:lnTo>
                          <a:pt x="388" y="98"/>
                        </a:lnTo>
                        <a:lnTo>
                          <a:pt x="383" y="96"/>
                        </a:lnTo>
                        <a:lnTo>
                          <a:pt x="375" y="89"/>
                        </a:lnTo>
                        <a:lnTo>
                          <a:pt x="366" y="81"/>
                        </a:lnTo>
                        <a:lnTo>
                          <a:pt x="351" y="62"/>
                        </a:lnTo>
                        <a:lnTo>
                          <a:pt x="335" y="43"/>
                        </a:lnTo>
                        <a:lnTo>
                          <a:pt x="327" y="34"/>
                        </a:lnTo>
                        <a:lnTo>
                          <a:pt x="319" y="26"/>
                        </a:lnTo>
                        <a:lnTo>
                          <a:pt x="315" y="22"/>
                        </a:lnTo>
                        <a:lnTo>
                          <a:pt x="311" y="19"/>
                        </a:lnTo>
                        <a:lnTo>
                          <a:pt x="306" y="17"/>
                        </a:lnTo>
                        <a:lnTo>
                          <a:pt x="302" y="15"/>
                        </a:lnTo>
                        <a:lnTo>
                          <a:pt x="296" y="14"/>
                        </a:lnTo>
                        <a:lnTo>
                          <a:pt x="291" y="14"/>
                        </a:lnTo>
                        <a:lnTo>
                          <a:pt x="286" y="15"/>
                        </a:lnTo>
                        <a:lnTo>
                          <a:pt x="281" y="16"/>
                        </a:lnTo>
                        <a:lnTo>
                          <a:pt x="276" y="18"/>
                        </a:lnTo>
                        <a:lnTo>
                          <a:pt x="270" y="21"/>
                        </a:lnTo>
                        <a:lnTo>
                          <a:pt x="265" y="26"/>
                        </a:lnTo>
                        <a:lnTo>
                          <a:pt x="259" y="31"/>
                        </a:lnTo>
                        <a:lnTo>
                          <a:pt x="246" y="43"/>
                        </a:lnTo>
                        <a:lnTo>
                          <a:pt x="233" y="58"/>
                        </a:lnTo>
                        <a:lnTo>
                          <a:pt x="216" y="75"/>
                        </a:lnTo>
                        <a:lnTo>
                          <a:pt x="200" y="96"/>
                        </a:lnTo>
                        <a:lnTo>
                          <a:pt x="183" y="118"/>
                        </a:lnTo>
                        <a:lnTo>
                          <a:pt x="165" y="142"/>
                        </a:lnTo>
                        <a:lnTo>
                          <a:pt x="146" y="169"/>
                        </a:lnTo>
                        <a:lnTo>
                          <a:pt x="127" y="196"/>
                        </a:lnTo>
                        <a:lnTo>
                          <a:pt x="109" y="224"/>
                        </a:lnTo>
                        <a:lnTo>
                          <a:pt x="91" y="255"/>
                        </a:lnTo>
                        <a:lnTo>
                          <a:pt x="72" y="286"/>
                        </a:lnTo>
                        <a:lnTo>
                          <a:pt x="56" y="318"/>
                        </a:lnTo>
                        <a:lnTo>
                          <a:pt x="40" y="349"/>
                        </a:lnTo>
                        <a:lnTo>
                          <a:pt x="25" y="382"/>
                        </a:lnTo>
                        <a:lnTo>
                          <a:pt x="12" y="414"/>
                        </a:lnTo>
                        <a:lnTo>
                          <a:pt x="0" y="447"/>
                        </a:lnTo>
                        <a:lnTo>
                          <a:pt x="1" y="435"/>
                        </a:lnTo>
                        <a:lnTo>
                          <a:pt x="4" y="423"/>
                        </a:lnTo>
                        <a:lnTo>
                          <a:pt x="7" y="411"/>
                        </a:lnTo>
                        <a:lnTo>
                          <a:pt x="13" y="399"/>
                        </a:lnTo>
                        <a:lnTo>
                          <a:pt x="23" y="371"/>
                        </a:lnTo>
                        <a:lnTo>
                          <a:pt x="36" y="342"/>
                        </a:lnTo>
                        <a:lnTo>
                          <a:pt x="51" y="311"/>
                        </a:lnTo>
                        <a:lnTo>
                          <a:pt x="68" y="279"/>
                        </a:lnTo>
                        <a:lnTo>
                          <a:pt x="87" y="248"/>
                        </a:lnTo>
                        <a:lnTo>
                          <a:pt x="106" y="215"/>
                        </a:lnTo>
                        <a:lnTo>
                          <a:pt x="127" y="184"/>
                        </a:lnTo>
                        <a:lnTo>
                          <a:pt x="147" y="153"/>
                        </a:lnTo>
                        <a:lnTo>
                          <a:pt x="169" y="124"/>
                        </a:lnTo>
                        <a:lnTo>
                          <a:pt x="190" y="97"/>
                        </a:lnTo>
                        <a:lnTo>
                          <a:pt x="210" y="71"/>
                        </a:lnTo>
                        <a:lnTo>
                          <a:pt x="230" y="49"/>
                        </a:lnTo>
                        <a:lnTo>
                          <a:pt x="248" y="30"/>
                        </a:lnTo>
                        <a:lnTo>
                          <a:pt x="265" y="13"/>
                        </a:lnTo>
                        <a:lnTo>
                          <a:pt x="271" y="9"/>
                        </a:lnTo>
                        <a:lnTo>
                          <a:pt x="276" y="5"/>
                        </a:lnTo>
                        <a:lnTo>
                          <a:pt x="282" y="3"/>
                        </a:lnTo>
                        <a:lnTo>
                          <a:pt x="287" y="1"/>
                        </a:lnTo>
                        <a:lnTo>
                          <a:pt x="292" y="0"/>
                        </a:lnTo>
                        <a:lnTo>
                          <a:pt x="297" y="0"/>
                        </a:lnTo>
                        <a:lnTo>
                          <a:pt x="302" y="1"/>
                        </a:lnTo>
                        <a:lnTo>
                          <a:pt x="307" y="2"/>
                        </a:lnTo>
                        <a:lnTo>
                          <a:pt x="316" y="7"/>
                        </a:lnTo>
                        <a:lnTo>
                          <a:pt x="324" y="13"/>
                        </a:lnTo>
                        <a:lnTo>
                          <a:pt x="332" y="22"/>
                        </a:lnTo>
                        <a:lnTo>
                          <a:pt x="339" y="32"/>
                        </a:lnTo>
                        <a:lnTo>
                          <a:pt x="354" y="53"/>
                        </a:lnTo>
                        <a:lnTo>
                          <a:pt x="369" y="73"/>
                        </a:lnTo>
                        <a:lnTo>
                          <a:pt x="377" y="83"/>
                        </a:lnTo>
                        <a:lnTo>
                          <a:pt x="385" y="91"/>
                        </a:lnTo>
                        <a:lnTo>
                          <a:pt x="393" y="98"/>
                        </a:lnTo>
                        <a:lnTo>
                          <a:pt x="401" y="102"/>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1" name="Freeform 1399"/>
                  <p:cNvSpPr>
                    <a:spLocks/>
                  </p:cNvSpPr>
                  <p:nvPr/>
                </p:nvSpPr>
                <p:spPr bwMode="auto">
                  <a:xfrm>
                    <a:off x="1700" y="2633"/>
                    <a:ext cx="38" cy="48"/>
                  </a:xfrm>
                  <a:custGeom>
                    <a:avLst/>
                    <a:gdLst>
                      <a:gd name="T0" fmla="*/ 0 w 504"/>
                      <a:gd name="T1" fmla="*/ 0 h 626"/>
                      <a:gd name="T2" fmla="*/ 0 w 504"/>
                      <a:gd name="T3" fmla="*/ 0 h 626"/>
                      <a:gd name="T4" fmla="*/ 0 w 504"/>
                      <a:gd name="T5" fmla="*/ 0 h 626"/>
                      <a:gd name="T6" fmla="*/ 0 w 504"/>
                      <a:gd name="T7" fmla="*/ 0 h 626"/>
                      <a:gd name="T8" fmla="*/ 0 w 504"/>
                      <a:gd name="T9" fmla="*/ 0 h 626"/>
                      <a:gd name="T10" fmla="*/ 0 w 504"/>
                      <a:gd name="T11" fmla="*/ 0 h 626"/>
                      <a:gd name="T12" fmla="*/ 0 w 504"/>
                      <a:gd name="T13" fmla="*/ 0 h 626"/>
                      <a:gd name="T14" fmla="*/ 0 w 504"/>
                      <a:gd name="T15" fmla="*/ 0 h 626"/>
                      <a:gd name="T16" fmla="*/ 0 w 504"/>
                      <a:gd name="T17" fmla="*/ 0 h 626"/>
                      <a:gd name="T18" fmla="*/ 0 w 504"/>
                      <a:gd name="T19" fmla="*/ 0 h 626"/>
                      <a:gd name="T20" fmla="*/ 0 w 504"/>
                      <a:gd name="T21" fmla="*/ 0 h 626"/>
                      <a:gd name="T22" fmla="*/ 0 w 504"/>
                      <a:gd name="T23" fmla="*/ 0 h 626"/>
                      <a:gd name="T24" fmla="*/ 0 w 504"/>
                      <a:gd name="T25" fmla="*/ 0 h 626"/>
                      <a:gd name="T26" fmla="*/ 0 w 504"/>
                      <a:gd name="T27" fmla="*/ 0 h 626"/>
                      <a:gd name="T28" fmla="*/ 0 w 504"/>
                      <a:gd name="T29" fmla="*/ 0 h 626"/>
                      <a:gd name="T30" fmla="*/ 0 w 504"/>
                      <a:gd name="T31" fmla="*/ 0 h 626"/>
                      <a:gd name="T32" fmla="*/ 0 w 504"/>
                      <a:gd name="T33" fmla="*/ 0 h 626"/>
                      <a:gd name="T34" fmla="*/ 0 w 504"/>
                      <a:gd name="T35" fmla="*/ 0 h 626"/>
                      <a:gd name="T36" fmla="*/ 0 w 504"/>
                      <a:gd name="T37" fmla="*/ 0 h 626"/>
                      <a:gd name="T38" fmla="*/ 0 w 504"/>
                      <a:gd name="T39" fmla="*/ 0 h 626"/>
                      <a:gd name="T40" fmla="*/ 0 w 504"/>
                      <a:gd name="T41" fmla="*/ 0 h 626"/>
                      <a:gd name="T42" fmla="*/ 0 w 504"/>
                      <a:gd name="T43" fmla="*/ 0 h 626"/>
                      <a:gd name="T44" fmla="*/ 0 w 504"/>
                      <a:gd name="T45" fmla="*/ 0 h 626"/>
                      <a:gd name="T46" fmla="*/ 0 w 504"/>
                      <a:gd name="T47" fmla="*/ 0 h 626"/>
                      <a:gd name="T48" fmla="*/ 0 w 504"/>
                      <a:gd name="T49" fmla="*/ 0 h 626"/>
                      <a:gd name="T50" fmla="*/ 0 w 504"/>
                      <a:gd name="T51" fmla="*/ 0 h 626"/>
                      <a:gd name="T52" fmla="*/ 0 w 504"/>
                      <a:gd name="T53" fmla="*/ 0 h 626"/>
                      <a:gd name="T54" fmla="*/ 0 w 504"/>
                      <a:gd name="T55" fmla="*/ 0 h 626"/>
                      <a:gd name="T56" fmla="*/ 0 w 504"/>
                      <a:gd name="T57" fmla="*/ 0 h 626"/>
                      <a:gd name="T58" fmla="*/ 0 w 504"/>
                      <a:gd name="T59" fmla="*/ 0 h 626"/>
                      <a:gd name="T60" fmla="*/ 0 w 504"/>
                      <a:gd name="T61" fmla="*/ 0 h 626"/>
                      <a:gd name="T62" fmla="*/ 0 w 504"/>
                      <a:gd name="T63" fmla="*/ 0 h 626"/>
                      <a:gd name="T64" fmla="*/ 0 w 504"/>
                      <a:gd name="T65" fmla="*/ 0 h 626"/>
                      <a:gd name="T66" fmla="*/ 0 w 504"/>
                      <a:gd name="T67" fmla="*/ 0 h 626"/>
                      <a:gd name="T68" fmla="*/ 0 w 504"/>
                      <a:gd name="T69" fmla="*/ 0 h 626"/>
                      <a:gd name="T70" fmla="*/ 0 w 504"/>
                      <a:gd name="T71" fmla="*/ 0 h 626"/>
                      <a:gd name="T72" fmla="*/ 0 w 504"/>
                      <a:gd name="T73" fmla="*/ 0 h 626"/>
                      <a:gd name="T74" fmla="*/ 0 w 504"/>
                      <a:gd name="T75" fmla="*/ 0 h 626"/>
                      <a:gd name="T76" fmla="*/ 0 w 504"/>
                      <a:gd name="T77" fmla="*/ 0 h 626"/>
                      <a:gd name="T78" fmla="*/ 0 w 504"/>
                      <a:gd name="T79" fmla="*/ 0 h 626"/>
                      <a:gd name="T80" fmla="*/ 0 w 504"/>
                      <a:gd name="T81" fmla="*/ 0 h 626"/>
                      <a:gd name="T82" fmla="*/ 0 w 504"/>
                      <a:gd name="T83" fmla="*/ 0 h 626"/>
                      <a:gd name="T84" fmla="*/ 0 w 504"/>
                      <a:gd name="T85" fmla="*/ 0 h 626"/>
                      <a:gd name="T86" fmla="*/ 0 w 504"/>
                      <a:gd name="T87" fmla="*/ 0 h 626"/>
                      <a:gd name="T88" fmla="*/ 0 w 504"/>
                      <a:gd name="T89" fmla="*/ 0 h 626"/>
                      <a:gd name="T90" fmla="*/ 0 w 504"/>
                      <a:gd name="T91" fmla="*/ 0 h 626"/>
                      <a:gd name="T92" fmla="*/ 0 w 504"/>
                      <a:gd name="T93" fmla="*/ 0 h 626"/>
                      <a:gd name="T94" fmla="*/ 0 w 504"/>
                      <a:gd name="T95" fmla="*/ 0 h 626"/>
                      <a:gd name="T96" fmla="*/ 0 w 504"/>
                      <a:gd name="T97" fmla="*/ 0 h 626"/>
                      <a:gd name="T98" fmla="*/ 0 w 504"/>
                      <a:gd name="T99" fmla="*/ 0 h 626"/>
                      <a:gd name="T100" fmla="*/ 0 w 504"/>
                      <a:gd name="T101" fmla="*/ 0 h 626"/>
                      <a:gd name="T102" fmla="*/ 0 w 504"/>
                      <a:gd name="T103" fmla="*/ 0 h 626"/>
                      <a:gd name="T104" fmla="*/ 0 w 504"/>
                      <a:gd name="T105" fmla="*/ 0 h 6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4"/>
                      <a:gd name="T160" fmla="*/ 0 h 626"/>
                      <a:gd name="T161" fmla="*/ 504 w 504"/>
                      <a:gd name="T162" fmla="*/ 626 h 6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4" h="626">
                        <a:moveTo>
                          <a:pt x="493" y="509"/>
                        </a:moveTo>
                        <a:lnTo>
                          <a:pt x="498" y="476"/>
                        </a:lnTo>
                        <a:lnTo>
                          <a:pt x="501" y="444"/>
                        </a:lnTo>
                        <a:lnTo>
                          <a:pt x="503" y="411"/>
                        </a:lnTo>
                        <a:lnTo>
                          <a:pt x="504" y="379"/>
                        </a:lnTo>
                        <a:lnTo>
                          <a:pt x="504" y="347"/>
                        </a:lnTo>
                        <a:lnTo>
                          <a:pt x="502" y="317"/>
                        </a:lnTo>
                        <a:lnTo>
                          <a:pt x="499" y="287"/>
                        </a:lnTo>
                        <a:lnTo>
                          <a:pt x="493" y="257"/>
                        </a:lnTo>
                        <a:lnTo>
                          <a:pt x="493" y="251"/>
                        </a:lnTo>
                        <a:lnTo>
                          <a:pt x="492" y="245"/>
                        </a:lnTo>
                        <a:lnTo>
                          <a:pt x="490" y="239"/>
                        </a:lnTo>
                        <a:lnTo>
                          <a:pt x="487" y="233"/>
                        </a:lnTo>
                        <a:lnTo>
                          <a:pt x="481" y="221"/>
                        </a:lnTo>
                        <a:lnTo>
                          <a:pt x="474" y="209"/>
                        </a:lnTo>
                        <a:lnTo>
                          <a:pt x="468" y="197"/>
                        </a:lnTo>
                        <a:lnTo>
                          <a:pt x="462" y="185"/>
                        </a:lnTo>
                        <a:lnTo>
                          <a:pt x="459" y="179"/>
                        </a:lnTo>
                        <a:lnTo>
                          <a:pt x="458" y="173"/>
                        </a:lnTo>
                        <a:lnTo>
                          <a:pt x="457" y="167"/>
                        </a:lnTo>
                        <a:lnTo>
                          <a:pt x="457" y="161"/>
                        </a:lnTo>
                        <a:lnTo>
                          <a:pt x="452" y="148"/>
                        </a:lnTo>
                        <a:lnTo>
                          <a:pt x="446" y="132"/>
                        </a:lnTo>
                        <a:lnTo>
                          <a:pt x="440" y="118"/>
                        </a:lnTo>
                        <a:lnTo>
                          <a:pt x="432" y="103"/>
                        </a:lnTo>
                        <a:lnTo>
                          <a:pt x="424" y="89"/>
                        </a:lnTo>
                        <a:lnTo>
                          <a:pt x="417" y="76"/>
                        </a:lnTo>
                        <a:lnTo>
                          <a:pt x="409" y="63"/>
                        </a:lnTo>
                        <a:lnTo>
                          <a:pt x="402" y="54"/>
                        </a:lnTo>
                        <a:lnTo>
                          <a:pt x="394" y="45"/>
                        </a:lnTo>
                        <a:lnTo>
                          <a:pt x="385" y="39"/>
                        </a:lnTo>
                        <a:lnTo>
                          <a:pt x="375" y="33"/>
                        </a:lnTo>
                        <a:lnTo>
                          <a:pt x="364" y="28"/>
                        </a:lnTo>
                        <a:lnTo>
                          <a:pt x="353" y="24"/>
                        </a:lnTo>
                        <a:lnTo>
                          <a:pt x="343" y="21"/>
                        </a:lnTo>
                        <a:lnTo>
                          <a:pt x="332" y="17"/>
                        </a:lnTo>
                        <a:lnTo>
                          <a:pt x="322" y="14"/>
                        </a:lnTo>
                        <a:lnTo>
                          <a:pt x="314" y="12"/>
                        </a:lnTo>
                        <a:lnTo>
                          <a:pt x="305" y="10"/>
                        </a:lnTo>
                        <a:lnTo>
                          <a:pt x="297" y="7"/>
                        </a:lnTo>
                        <a:lnTo>
                          <a:pt x="287" y="4"/>
                        </a:lnTo>
                        <a:lnTo>
                          <a:pt x="278" y="2"/>
                        </a:lnTo>
                        <a:lnTo>
                          <a:pt x="270" y="1"/>
                        </a:lnTo>
                        <a:lnTo>
                          <a:pt x="262" y="0"/>
                        </a:lnTo>
                        <a:lnTo>
                          <a:pt x="253" y="1"/>
                        </a:lnTo>
                        <a:lnTo>
                          <a:pt x="245" y="3"/>
                        </a:lnTo>
                        <a:lnTo>
                          <a:pt x="235" y="7"/>
                        </a:lnTo>
                        <a:lnTo>
                          <a:pt x="223" y="10"/>
                        </a:lnTo>
                        <a:lnTo>
                          <a:pt x="211" y="14"/>
                        </a:lnTo>
                        <a:lnTo>
                          <a:pt x="199" y="17"/>
                        </a:lnTo>
                        <a:lnTo>
                          <a:pt x="188" y="20"/>
                        </a:lnTo>
                        <a:lnTo>
                          <a:pt x="178" y="21"/>
                        </a:lnTo>
                        <a:lnTo>
                          <a:pt x="170" y="20"/>
                        </a:lnTo>
                        <a:lnTo>
                          <a:pt x="165" y="19"/>
                        </a:lnTo>
                        <a:lnTo>
                          <a:pt x="161" y="19"/>
                        </a:lnTo>
                        <a:lnTo>
                          <a:pt x="157" y="19"/>
                        </a:lnTo>
                        <a:lnTo>
                          <a:pt x="154" y="20"/>
                        </a:lnTo>
                        <a:lnTo>
                          <a:pt x="150" y="21"/>
                        </a:lnTo>
                        <a:lnTo>
                          <a:pt x="147" y="23"/>
                        </a:lnTo>
                        <a:lnTo>
                          <a:pt x="144" y="25"/>
                        </a:lnTo>
                        <a:lnTo>
                          <a:pt x="142" y="28"/>
                        </a:lnTo>
                        <a:lnTo>
                          <a:pt x="138" y="34"/>
                        </a:lnTo>
                        <a:lnTo>
                          <a:pt x="136" y="42"/>
                        </a:lnTo>
                        <a:lnTo>
                          <a:pt x="134" y="51"/>
                        </a:lnTo>
                        <a:lnTo>
                          <a:pt x="133" y="61"/>
                        </a:lnTo>
                        <a:lnTo>
                          <a:pt x="131" y="82"/>
                        </a:lnTo>
                        <a:lnTo>
                          <a:pt x="131" y="103"/>
                        </a:lnTo>
                        <a:lnTo>
                          <a:pt x="130" y="112"/>
                        </a:lnTo>
                        <a:lnTo>
                          <a:pt x="129" y="121"/>
                        </a:lnTo>
                        <a:lnTo>
                          <a:pt x="128" y="128"/>
                        </a:lnTo>
                        <a:lnTo>
                          <a:pt x="126" y="134"/>
                        </a:lnTo>
                        <a:lnTo>
                          <a:pt x="120" y="154"/>
                        </a:lnTo>
                        <a:lnTo>
                          <a:pt x="113" y="178"/>
                        </a:lnTo>
                        <a:lnTo>
                          <a:pt x="107" y="206"/>
                        </a:lnTo>
                        <a:lnTo>
                          <a:pt x="101" y="238"/>
                        </a:lnTo>
                        <a:lnTo>
                          <a:pt x="89" y="309"/>
                        </a:lnTo>
                        <a:lnTo>
                          <a:pt x="75" y="386"/>
                        </a:lnTo>
                        <a:lnTo>
                          <a:pt x="68" y="425"/>
                        </a:lnTo>
                        <a:lnTo>
                          <a:pt x="60" y="462"/>
                        </a:lnTo>
                        <a:lnTo>
                          <a:pt x="52" y="498"/>
                        </a:lnTo>
                        <a:lnTo>
                          <a:pt x="43" y="531"/>
                        </a:lnTo>
                        <a:lnTo>
                          <a:pt x="34" y="561"/>
                        </a:lnTo>
                        <a:lnTo>
                          <a:pt x="24" y="588"/>
                        </a:lnTo>
                        <a:lnTo>
                          <a:pt x="19" y="599"/>
                        </a:lnTo>
                        <a:lnTo>
                          <a:pt x="13" y="610"/>
                        </a:lnTo>
                        <a:lnTo>
                          <a:pt x="7" y="618"/>
                        </a:lnTo>
                        <a:lnTo>
                          <a:pt x="0" y="626"/>
                        </a:lnTo>
                        <a:lnTo>
                          <a:pt x="10" y="620"/>
                        </a:lnTo>
                        <a:lnTo>
                          <a:pt x="19" y="613"/>
                        </a:lnTo>
                        <a:lnTo>
                          <a:pt x="27" y="605"/>
                        </a:lnTo>
                        <a:lnTo>
                          <a:pt x="35" y="597"/>
                        </a:lnTo>
                        <a:lnTo>
                          <a:pt x="43" y="588"/>
                        </a:lnTo>
                        <a:lnTo>
                          <a:pt x="50" y="579"/>
                        </a:lnTo>
                        <a:lnTo>
                          <a:pt x="57" y="569"/>
                        </a:lnTo>
                        <a:lnTo>
                          <a:pt x="64" y="558"/>
                        </a:lnTo>
                        <a:lnTo>
                          <a:pt x="77" y="536"/>
                        </a:lnTo>
                        <a:lnTo>
                          <a:pt x="89" y="513"/>
                        </a:lnTo>
                        <a:lnTo>
                          <a:pt x="99" y="488"/>
                        </a:lnTo>
                        <a:lnTo>
                          <a:pt x="109" y="463"/>
                        </a:lnTo>
                        <a:lnTo>
                          <a:pt x="126" y="413"/>
                        </a:lnTo>
                        <a:lnTo>
                          <a:pt x="141" y="367"/>
                        </a:lnTo>
                        <a:lnTo>
                          <a:pt x="148" y="344"/>
                        </a:lnTo>
                        <a:lnTo>
                          <a:pt x="155" y="324"/>
                        </a:lnTo>
                        <a:lnTo>
                          <a:pt x="162" y="307"/>
                        </a:lnTo>
                        <a:lnTo>
                          <a:pt x="168" y="292"/>
                        </a:lnTo>
                        <a:lnTo>
                          <a:pt x="171" y="283"/>
                        </a:lnTo>
                        <a:lnTo>
                          <a:pt x="173" y="275"/>
                        </a:lnTo>
                        <a:lnTo>
                          <a:pt x="175" y="265"/>
                        </a:lnTo>
                        <a:lnTo>
                          <a:pt x="176" y="253"/>
                        </a:lnTo>
                        <a:lnTo>
                          <a:pt x="177" y="230"/>
                        </a:lnTo>
                        <a:lnTo>
                          <a:pt x="178" y="205"/>
                        </a:lnTo>
                        <a:lnTo>
                          <a:pt x="179" y="194"/>
                        </a:lnTo>
                        <a:lnTo>
                          <a:pt x="180" y="184"/>
                        </a:lnTo>
                        <a:lnTo>
                          <a:pt x="182" y="175"/>
                        </a:lnTo>
                        <a:lnTo>
                          <a:pt x="184" y="168"/>
                        </a:lnTo>
                        <a:lnTo>
                          <a:pt x="186" y="165"/>
                        </a:lnTo>
                        <a:lnTo>
                          <a:pt x="187" y="162"/>
                        </a:lnTo>
                        <a:lnTo>
                          <a:pt x="189" y="160"/>
                        </a:lnTo>
                        <a:lnTo>
                          <a:pt x="192" y="159"/>
                        </a:lnTo>
                        <a:lnTo>
                          <a:pt x="194" y="159"/>
                        </a:lnTo>
                        <a:lnTo>
                          <a:pt x="197" y="159"/>
                        </a:lnTo>
                        <a:lnTo>
                          <a:pt x="200" y="160"/>
                        </a:lnTo>
                        <a:lnTo>
                          <a:pt x="204" y="161"/>
                        </a:lnTo>
                        <a:lnTo>
                          <a:pt x="210" y="165"/>
                        </a:lnTo>
                        <a:lnTo>
                          <a:pt x="216" y="167"/>
                        </a:lnTo>
                        <a:lnTo>
                          <a:pt x="224" y="168"/>
                        </a:lnTo>
                        <a:lnTo>
                          <a:pt x="230" y="168"/>
                        </a:lnTo>
                        <a:lnTo>
                          <a:pt x="242" y="168"/>
                        </a:lnTo>
                        <a:lnTo>
                          <a:pt x="254" y="166"/>
                        </a:lnTo>
                        <a:lnTo>
                          <a:pt x="260" y="165"/>
                        </a:lnTo>
                        <a:lnTo>
                          <a:pt x="266" y="165"/>
                        </a:lnTo>
                        <a:lnTo>
                          <a:pt x="271" y="165"/>
                        </a:lnTo>
                        <a:lnTo>
                          <a:pt x="277" y="166"/>
                        </a:lnTo>
                        <a:lnTo>
                          <a:pt x="283" y="168"/>
                        </a:lnTo>
                        <a:lnTo>
                          <a:pt x="288" y="171"/>
                        </a:lnTo>
                        <a:lnTo>
                          <a:pt x="295" y="175"/>
                        </a:lnTo>
                        <a:lnTo>
                          <a:pt x="300" y="181"/>
                        </a:lnTo>
                        <a:lnTo>
                          <a:pt x="307" y="191"/>
                        </a:lnTo>
                        <a:lnTo>
                          <a:pt x="314" y="201"/>
                        </a:lnTo>
                        <a:lnTo>
                          <a:pt x="320" y="212"/>
                        </a:lnTo>
                        <a:lnTo>
                          <a:pt x="325" y="225"/>
                        </a:lnTo>
                        <a:lnTo>
                          <a:pt x="334" y="250"/>
                        </a:lnTo>
                        <a:lnTo>
                          <a:pt x="342" y="277"/>
                        </a:lnTo>
                        <a:lnTo>
                          <a:pt x="350" y="306"/>
                        </a:lnTo>
                        <a:lnTo>
                          <a:pt x="357" y="335"/>
                        </a:lnTo>
                        <a:lnTo>
                          <a:pt x="364" y="364"/>
                        </a:lnTo>
                        <a:lnTo>
                          <a:pt x="373" y="390"/>
                        </a:lnTo>
                        <a:lnTo>
                          <a:pt x="376" y="400"/>
                        </a:lnTo>
                        <a:lnTo>
                          <a:pt x="380" y="410"/>
                        </a:lnTo>
                        <a:lnTo>
                          <a:pt x="385" y="419"/>
                        </a:lnTo>
                        <a:lnTo>
                          <a:pt x="391" y="429"/>
                        </a:lnTo>
                        <a:lnTo>
                          <a:pt x="397" y="437"/>
                        </a:lnTo>
                        <a:lnTo>
                          <a:pt x="403" y="445"/>
                        </a:lnTo>
                        <a:lnTo>
                          <a:pt x="411" y="453"/>
                        </a:lnTo>
                        <a:lnTo>
                          <a:pt x="418" y="460"/>
                        </a:lnTo>
                        <a:lnTo>
                          <a:pt x="435" y="474"/>
                        </a:lnTo>
                        <a:lnTo>
                          <a:pt x="454" y="486"/>
                        </a:lnTo>
                        <a:lnTo>
                          <a:pt x="473" y="498"/>
                        </a:lnTo>
                        <a:lnTo>
                          <a:pt x="493" y="509"/>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2" name="Freeform 1400"/>
                  <p:cNvSpPr>
                    <a:spLocks/>
                  </p:cNvSpPr>
                  <p:nvPr/>
                </p:nvSpPr>
                <p:spPr bwMode="auto">
                  <a:xfrm>
                    <a:off x="1712" y="2637"/>
                    <a:ext cx="25" cy="28"/>
                  </a:xfrm>
                  <a:custGeom>
                    <a:avLst/>
                    <a:gdLst>
                      <a:gd name="T0" fmla="*/ 0 w 325"/>
                      <a:gd name="T1" fmla="*/ 0 h 355"/>
                      <a:gd name="T2" fmla="*/ 0 w 325"/>
                      <a:gd name="T3" fmla="*/ 0 h 355"/>
                      <a:gd name="T4" fmla="*/ 0 w 325"/>
                      <a:gd name="T5" fmla="*/ 0 h 355"/>
                      <a:gd name="T6" fmla="*/ 0 w 325"/>
                      <a:gd name="T7" fmla="*/ 0 h 355"/>
                      <a:gd name="T8" fmla="*/ 0 w 325"/>
                      <a:gd name="T9" fmla="*/ 0 h 355"/>
                      <a:gd name="T10" fmla="*/ 0 w 325"/>
                      <a:gd name="T11" fmla="*/ 0 h 355"/>
                      <a:gd name="T12" fmla="*/ 0 w 325"/>
                      <a:gd name="T13" fmla="*/ 0 h 355"/>
                      <a:gd name="T14" fmla="*/ 0 w 325"/>
                      <a:gd name="T15" fmla="*/ 0 h 355"/>
                      <a:gd name="T16" fmla="*/ 0 w 325"/>
                      <a:gd name="T17" fmla="*/ 0 h 355"/>
                      <a:gd name="T18" fmla="*/ 0 w 325"/>
                      <a:gd name="T19" fmla="*/ 0 h 355"/>
                      <a:gd name="T20" fmla="*/ 0 w 325"/>
                      <a:gd name="T21" fmla="*/ 0 h 355"/>
                      <a:gd name="T22" fmla="*/ 0 w 325"/>
                      <a:gd name="T23" fmla="*/ 0 h 355"/>
                      <a:gd name="T24" fmla="*/ 0 w 325"/>
                      <a:gd name="T25" fmla="*/ 0 h 355"/>
                      <a:gd name="T26" fmla="*/ 0 w 325"/>
                      <a:gd name="T27" fmla="*/ 0 h 355"/>
                      <a:gd name="T28" fmla="*/ 0 w 325"/>
                      <a:gd name="T29" fmla="*/ 0 h 355"/>
                      <a:gd name="T30" fmla="*/ 0 w 325"/>
                      <a:gd name="T31" fmla="*/ 0 h 355"/>
                      <a:gd name="T32" fmla="*/ 0 w 325"/>
                      <a:gd name="T33" fmla="*/ 0 h 355"/>
                      <a:gd name="T34" fmla="*/ 0 w 325"/>
                      <a:gd name="T35" fmla="*/ 0 h 355"/>
                      <a:gd name="T36" fmla="*/ 0 w 325"/>
                      <a:gd name="T37" fmla="*/ 0 h 355"/>
                      <a:gd name="T38" fmla="*/ 0 w 325"/>
                      <a:gd name="T39" fmla="*/ 0 h 355"/>
                      <a:gd name="T40" fmla="*/ 0 w 325"/>
                      <a:gd name="T41" fmla="*/ 0 h 355"/>
                      <a:gd name="T42" fmla="*/ 0 w 325"/>
                      <a:gd name="T43" fmla="*/ 0 h 355"/>
                      <a:gd name="T44" fmla="*/ 0 w 325"/>
                      <a:gd name="T45" fmla="*/ 0 h 355"/>
                      <a:gd name="T46" fmla="*/ 0 w 325"/>
                      <a:gd name="T47" fmla="*/ 0 h 355"/>
                      <a:gd name="T48" fmla="*/ 0 w 325"/>
                      <a:gd name="T49" fmla="*/ 0 h 355"/>
                      <a:gd name="T50" fmla="*/ 0 w 325"/>
                      <a:gd name="T51" fmla="*/ 0 h 355"/>
                      <a:gd name="T52" fmla="*/ 0 w 325"/>
                      <a:gd name="T53" fmla="*/ 0 h 355"/>
                      <a:gd name="T54" fmla="*/ 0 w 325"/>
                      <a:gd name="T55" fmla="*/ 0 h 355"/>
                      <a:gd name="T56" fmla="*/ 0 w 325"/>
                      <a:gd name="T57" fmla="*/ 0 h 355"/>
                      <a:gd name="T58" fmla="*/ 0 w 325"/>
                      <a:gd name="T59" fmla="*/ 0 h 355"/>
                      <a:gd name="T60" fmla="*/ 0 w 325"/>
                      <a:gd name="T61" fmla="*/ 0 h 355"/>
                      <a:gd name="T62" fmla="*/ 0 w 325"/>
                      <a:gd name="T63" fmla="*/ 0 h 355"/>
                      <a:gd name="T64" fmla="*/ 0 w 325"/>
                      <a:gd name="T65" fmla="*/ 0 h 355"/>
                      <a:gd name="T66" fmla="*/ 0 w 325"/>
                      <a:gd name="T67" fmla="*/ 0 h 355"/>
                      <a:gd name="T68" fmla="*/ 0 w 325"/>
                      <a:gd name="T69" fmla="*/ 0 h 355"/>
                      <a:gd name="T70" fmla="*/ 0 w 325"/>
                      <a:gd name="T71" fmla="*/ 0 h 355"/>
                      <a:gd name="T72" fmla="*/ 0 w 325"/>
                      <a:gd name="T73" fmla="*/ 0 h 355"/>
                      <a:gd name="T74" fmla="*/ 0 w 325"/>
                      <a:gd name="T75" fmla="*/ 0 h 355"/>
                      <a:gd name="T76" fmla="*/ 0 w 325"/>
                      <a:gd name="T77" fmla="*/ 0 h 355"/>
                      <a:gd name="T78" fmla="*/ 0 w 325"/>
                      <a:gd name="T79" fmla="*/ 0 h 355"/>
                      <a:gd name="T80" fmla="*/ 0 w 325"/>
                      <a:gd name="T81" fmla="*/ 0 h 355"/>
                      <a:gd name="T82" fmla="*/ 0 w 325"/>
                      <a:gd name="T83" fmla="*/ 0 h 355"/>
                      <a:gd name="T84" fmla="*/ 0 w 325"/>
                      <a:gd name="T85" fmla="*/ 0 h 355"/>
                      <a:gd name="T86" fmla="*/ 0 w 325"/>
                      <a:gd name="T87" fmla="*/ 0 h 355"/>
                      <a:gd name="T88" fmla="*/ 0 w 325"/>
                      <a:gd name="T89" fmla="*/ 0 h 355"/>
                      <a:gd name="T90" fmla="*/ 0 w 325"/>
                      <a:gd name="T91" fmla="*/ 0 h 355"/>
                      <a:gd name="T92" fmla="*/ 0 w 325"/>
                      <a:gd name="T93" fmla="*/ 0 h 355"/>
                      <a:gd name="T94" fmla="*/ 0 w 325"/>
                      <a:gd name="T95" fmla="*/ 0 h 355"/>
                      <a:gd name="T96" fmla="*/ 0 w 325"/>
                      <a:gd name="T97" fmla="*/ 0 h 355"/>
                      <a:gd name="T98" fmla="*/ 0 w 325"/>
                      <a:gd name="T99" fmla="*/ 0 h 355"/>
                      <a:gd name="T100" fmla="*/ 0 w 325"/>
                      <a:gd name="T101" fmla="*/ 0 h 355"/>
                      <a:gd name="T102" fmla="*/ 0 w 325"/>
                      <a:gd name="T103" fmla="*/ 0 h 355"/>
                      <a:gd name="T104" fmla="*/ 0 w 325"/>
                      <a:gd name="T105" fmla="*/ 0 h 355"/>
                      <a:gd name="T106" fmla="*/ 0 w 325"/>
                      <a:gd name="T107" fmla="*/ 0 h 355"/>
                      <a:gd name="T108" fmla="*/ 0 w 325"/>
                      <a:gd name="T109" fmla="*/ 0 h 355"/>
                      <a:gd name="T110" fmla="*/ 0 w 325"/>
                      <a:gd name="T111" fmla="*/ 0 h 355"/>
                      <a:gd name="T112" fmla="*/ 0 w 325"/>
                      <a:gd name="T113" fmla="*/ 0 h 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5"/>
                      <a:gd name="T172" fmla="*/ 0 h 355"/>
                      <a:gd name="T173" fmla="*/ 325 w 325"/>
                      <a:gd name="T174" fmla="*/ 355 h 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5" h="355">
                        <a:moveTo>
                          <a:pt x="0" y="0"/>
                        </a:moveTo>
                        <a:lnTo>
                          <a:pt x="12" y="11"/>
                        </a:lnTo>
                        <a:lnTo>
                          <a:pt x="23" y="22"/>
                        </a:lnTo>
                        <a:lnTo>
                          <a:pt x="33" y="30"/>
                        </a:lnTo>
                        <a:lnTo>
                          <a:pt x="42" y="37"/>
                        </a:lnTo>
                        <a:lnTo>
                          <a:pt x="51" y="43"/>
                        </a:lnTo>
                        <a:lnTo>
                          <a:pt x="61" y="47"/>
                        </a:lnTo>
                        <a:lnTo>
                          <a:pt x="69" y="51"/>
                        </a:lnTo>
                        <a:lnTo>
                          <a:pt x="77" y="55"/>
                        </a:lnTo>
                        <a:lnTo>
                          <a:pt x="95" y="59"/>
                        </a:lnTo>
                        <a:lnTo>
                          <a:pt x="114" y="62"/>
                        </a:lnTo>
                        <a:lnTo>
                          <a:pt x="138" y="65"/>
                        </a:lnTo>
                        <a:lnTo>
                          <a:pt x="165" y="68"/>
                        </a:lnTo>
                        <a:lnTo>
                          <a:pt x="178" y="71"/>
                        </a:lnTo>
                        <a:lnTo>
                          <a:pt x="189" y="76"/>
                        </a:lnTo>
                        <a:lnTo>
                          <a:pt x="201" y="82"/>
                        </a:lnTo>
                        <a:lnTo>
                          <a:pt x="212" y="92"/>
                        </a:lnTo>
                        <a:lnTo>
                          <a:pt x="222" y="102"/>
                        </a:lnTo>
                        <a:lnTo>
                          <a:pt x="231" y="114"/>
                        </a:lnTo>
                        <a:lnTo>
                          <a:pt x="241" y="128"/>
                        </a:lnTo>
                        <a:lnTo>
                          <a:pt x="250" y="145"/>
                        </a:lnTo>
                        <a:lnTo>
                          <a:pt x="259" y="164"/>
                        </a:lnTo>
                        <a:lnTo>
                          <a:pt x="268" y="184"/>
                        </a:lnTo>
                        <a:lnTo>
                          <a:pt x="277" y="207"/>
                        </a:lnTo>
                        <a:lnTo>
                          <a:pt x="286" y="232"/>
                        </a:lnTo>
                        <a:lnTo>
                          <a:pt x="305" y="289"/>
                        </a:lnTo>
                        <a:lnTo>
                          <a:pt x="325" y="355"/>
                        </a:lnTo>
                        <a:lnTo>
                          <a:pt x="322" y="332"/>
                        </a:lnTo>
                        <a:lnTo>
                          <a:pt x="318" y="308"/>
                        </a:lnTo>
                        <a:lnTo>
                          <a:pt x="313" y="283"/>
                        </a:lnTo>
                        <a:lnTo>
                          <a:pt x="307" y="259"/>
                        </a:lnTo>
                        <a:lnTo>
                          <a:pt x="301" y="235"/>
                        </a:lnTo>
                        <a:lnTo>
                          <a:pt x="293" y="210"/>
                        </a:lnTo>
                        <a:lnTo>
                          <a:pt x="285" y="187"/>
                        </a:lnTo>
                        <a:lnTo>
                          <a:pt x="276" y="165"/>
                        </a:lnTo>
                        <a:lnTo>
                          <a:pt x="265" y="143"/>
                        </a:lnTo>
                        <a:lnTo>
                          <a:pt x="254" y="123"/>
                        </a:lnTo>
                        <a:lnTo>
                          <a:pt x="241" y="105"/>
                        </a:lnTo>
                        <a:lnTo>
                          <a:pt x="228" y="88"/>
                        </a:lnTo>
                        <a:lnTo>
                          <a:pt x="221" y="81"/>
                        </a:lnTo>
                        <a:lnTo>
                          <a:pt x="214" y="74"/>
                        </a:lnTo>
                        <a:lnTo>
                          <a:pt x="206" y="68"/>
                        </a:lnTo>
                        <a:lnTo>
                          <a:pt x="197" y="63"/>
                        </a:lnTo>
                        <a:lnTo>
                          <a:pt x="189" y="58"/>
                        </a:lnTo>
                        <a:lnTo>
                          <a:pt x="180" y="54"/>
                        </a:lnTo>
                        <a:lnTo>
                          <a:pt x="171" y="51"/>
                        </a:lnTo>
                        <a:lnTo>
                          <a:pt x="162" y="48"/>
                        </a:lnTo>
                        <a:lnTo>
                          <a:pt x="137" y="43"/>
                        </a:lnTo>
                        <a:lnTo>
                          <a:pt x="114" y="40"/>
                        </a:lnTo>
                        <a:lnTo>
                          <a:pt x="94" y="37"/>
                        </a:lnTo>
                        <a:lnTo>
                          <a:pt x="76" y="34"/>
                        </a:lnTo>
                        <a:lnTo>
                          <a:pt x="58" y="30"/>
                        </a:lnTo>
                        <a:lnTo>
                          <a:pt x="40" y="23"/>
                        </a:lnTo>
                        <a:lnTo>
                          <a:pt x="30" y="18"/>
                        </a:lnTo>
                        <a:lnTo>
                          <a:pt x="21" y="13"/>
                        </a:lnTo>
                        <a:lnTo>
                          <a:pt x="11" y="7"/>
                        </a:lnTo>
                        <a:lnTo>
                          <a:pt x="0" y="0"/>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3" name="Freeform 1401"/>
                  <p:cNvSpPr>
                    <a:spLocks/>
                  </p:cNvSpPr>
                  <p:nvPr/>
                </p:nvSpPr>
                <p:spPr bwMode="auto">
                  <a:xfrm>
                    <a:off x="1736" y="2587"/>
                    <a:ext cx="51" cy="34"/>
                  </a:xfrm>
                  <a:custGeom>
                    <a:avLst/>
                    <a:gdLst>
                      <a:gd name="T0" fmla="*/ 0 w 670"/>
                      <a:gd name="T1" fmla="*/ 0 h 445"/>
                      <a:gd name="T2" fmla="*/ 0 w 670"/>
                      <a:gd name="T3" fmla="*/ 0 h 445"/>
                      <a:gd name="T4" fmla="*/ 0 w 670"/>
                      <a:gd name="T5" fmla="*/ 0 h 445"/>
                      <a:gd name="T6" fmla="*/ 0 w 670"/>
                      <a:gd name="T7" fmla="*/ 0 h 445"/>
                      <a:gd name="T8" fmla="*/ 0 w 670"/>
                      <a:gd name="T9" fmla="*/ 0 h 445"/>
                      <a:gd name="T10" fmla="*/ 0 w 670"/>
                      <a:gd name="T11" fmla="*/ 0 h 445"/>
                      <a:gd name="T12" fmla="*/ 0 w 670"/>
                      <a:gd name="T13" fmla="*/ 0 h 445"/>
                      <a:gd name="T14" fmla="*/ 0 w 670"/>
                      <a:gd name="T15" fmla="*/ 0 h 445"/>
                      <a:gd name="T16" fmla="*/ 0 w 670"/>
                      <a:gd name="T17" fmla="*/ 0 h 445"/>
                      <a:gd name="T18" fmla="*/ 0 w 670"/>
                      <a:gd name="T19" fmla="*/ 0 h 445"/>
                      <a:gd name="T20" fmla="*/ 0 w 670"/>
                      <a:gd name="T21" fmla="*/ 0 h 445"/>
                      <a:gd name="T22" fmla="*/ 0 w 670"/>
                      <a:gd name="T23" fmla="*/ 0 h 445"/>
                      <a:gd name="T24" fmla="*/ 0 w 670"/>
                      <a:gd name="T25" fmla="*/ 0 h 445"/>
                      <a:gd name="T26" fmla="*/ 0 w 670"/>
                      <a:gd name="T27" fmla="*/ 0 h 445"/>
                      <a:gd name="T28" fmla="*/ 0 w 670"/>
                      <a:gd name="T29" fmla="*/ 0 h 445"/>
                      <a:gd name="T30" fmla="*/ 0 w 670"/>
                      <a:gd name="T31" fmla="*/ 0 h 445"/>
                      <a:gd name="T32" fmla="*/ 0 w 670"/>
                      <a:gd name="T33" fmla="*/ 0 h 445"/>
                      <a:gd name="T34" fmla="*/ 0 w 670"/>
                      <a:gd name="T35" fmla="*/ 0 h 445"/>
                      <a:gd name="T36" fmla="*/ 0 w 670"/>
                      <a:gd name="T37" fmla="*/ 0 h 445"/>
                      <a:gd name="T38" fmla="*/ 0 w 670"/>
                      <a:gd name="T39" fmla="*/ 0 h 445"/>
                      <a:gd name="T40" fmla="*/ 0 w 670"/>
                      <a:gd name="T41" fmla="*/ 0 h 445"/>
                      <a:gd name="T42" fmla="*/ 0 w 670"/>
                      <a:gd name="T43" fmla="*/ 0 h 445"/>
                      <a:gd name="T44" fmla="*/ 0 w 670"/>
                      <a:gd name="T45" fmla="*/ 0 h 445"/>
                      <a:gd name="T46" fmla="*/ 0 w 670"/>
                      <a:gd name="T47" fmla="*/ 0 h 445"/>
                      <a:gd name="T48" fmla="*/ 0 w 670"/>
                      <a:gd name="T49" fmla="*/ 0 h 445"/>
                      <a:gd name="T50" fmla="*/ 0 w 670"/>
                      <a:gd name="T51" fmla="*/ 0 h 445"/>
                      <a:gd name="T52" fmla="*/ 0 w 670"/>
                      <a:gd name="T53" fmla="*/ 0 h 445"/>
                      <a:gd name="T54" fmla="*/ 0 w 670"/>
                      <a:gd name="T55" fmla="*/ 0 h 445"/>
                      <a:gd name="T56" fmla="*/ 0 w 670"/>
                      <a:gd name="T57" fmla="*/ 0 h 445"/>
                      <a:gd name="T58" fmla="*/ 0 w 670"/>
                      <a:gd name="T59" fmla="*/ 0 h 445"/>
                      <a:gd name="T60" fmla="*/ 0 w 670"/>
                      <a:gd name="T61" fmla="*/ 0 h 445"/>
                      <a:gd name="T62" fmla="*/ 0 w 670"/>
                      <a:gd name="T63" fmla="*/ 0 h 445"/>
                      <a:gd name="T64" fmla="*/ 0 w 670"/>
                      <a:gd name="T65" fmla="*/ 0 h 445"/>
                      <a:gd name="T66" fmla="*/ 0 w 670"/>
                      <a:gd name="T67" fmla="*/ 0 h 445"/>
                      <a:gd name="T68" fmla="*/ 0 w 670"/>
                      <a:gd name="T69" fmla="*/ 0 h 445"/>
                      <a:gd name="T70" fmla="*/ 0 w 670"/>
                      <a:gd name="T71" fmla="*/ 0 h 445"/>
                      <a:gd name="T72" fmla="*/ 0 w 670"/>
                      <a:gd name="T73" fmla="*/ 0 h 445"/>
                      <a:gd name="T74" fmla="*/ 0 w 670"/>
                      <a:gd name="T75" fmla="*/ 0 h 445"/>
                      <a:gd name="T76" fmla="*/ 0 w 670"/>
                      <a:gd name="T77" fmla="*/ 0 h 445"/>
                      <a:gd name="T78" fmla="*/ 0 w 670"/>
                      <a:gd name="T79" fmla="*/ 0 h 445"/>
                      <a:gd name="T80" fmla="*/ 0 w 670"/>
                      <a:gd name="T81" fmla="*/ 0 h 445"/>
                      <a:gd name="T82" fmla="*/ 0 w 670"/>
                      <a:gd name="T83" fmla="*/ 0 h 445"/>
                      <a:gd name="T84" fmla="*/ 0 w 670"/>
                      <a:gd name="T85" fmla="*/ 0 h 445"/>
                      <a:gd name="T86" fmla="*/ 0 w 670"/>
                      <a:gd name="T87" fmla="*/ 0 h 445"/>
                      <a:gd name="T88" fmla="*/ 0 w 670"/>
                      <a:gd name="T89" fmla="*/ 0 h 445"/>
                      <a:gd name="T90" fmla="*/ 0 w 670"/>
                      <a:gd name="T91" fmla="*/ 0 h 445"/>
                      <a:gd name="T92" fmla="*/ 0 w 670"/>
                      <a:gd name="T93" fmla="*/ 0 h 445"/>
                      <a:gd name="T94" fmla="*/ 0 w 670"/>
                      <a:gd name="T95" fmla="*/ 0 h 445"/>
                      <a:gd name="T96" fmla="*/ 0 w 670"/>
                      <a:gd name="T97" fmla="*/ 0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0"/>
                      <a:gd name="T148" fmla="*/ 0 h 445"/>
                      <a:gd name="T149" fmla="*/ 670 w 670"/>
                      <a:gd name="T150" fmla="*/ 445 h 4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0" h="445">
                        <a:moveTo>
                          <a:pt x="63" y="445"/>
                        </a:moveTo>
                        <a:lnTo>
                          <a:pt x="55" y="430"/>
                        </a:lnTo>
                        <a:lnTo>
                          <a:pt x="46" y="415"/>
                        </a:lnTo>
                        <a:lnTo>
                          <a:pt x="36" y="400"/>
                        </a:lnTo>
                        <a:lnTo>
                          <a:pt x="27" y="385"/>
                        </a:lnTo>
                        <a:lnTo>
                          <a:pt x="19" y="370"/>
                        </a:lnTo>
                        <a:lnTo>
                          <a:pt x="11" y="355"/>
                        </a:lnTo>
                        <a:lnTo>
                          <a:pt x="5" y="339"/>
                        </a:lnTo>
                        <a:lnTo>
                          <a:pt x="1" y="322"/>
                        </a:lnTo>
                        <a:lnTo>
                          <a:pt x="0" y="317"/>
                        </a:lnTo>
                        <a:lnTo>
                          <a:pt x="1" y="312"/>
                        </a:lnTo>
                        <a:lnTo>
                          <a:pt x="1" y="308"/>
                        </a:lnTo>
                        <a:lnTo>
                          <a:pt x="3" y="303"/>
                        </a:lnTo>
                        <a:lnTo>
                          <a:pt x="6" y="293"/>
                        </a:lnTo>
                        <a:lnTo>
                          <a:pt x="11" y="284"/>
                        </a:lnTo>
                        <a:lnTo>
                          <a:pt x="15" y="274"/>
                        </a:lnTo>
                        <a:lnTo>
                          <a:pt x="20" y="265"/>
                        </a:lnTo>
                        <a:lnTo>
                          <a:pt x="23" y="254"/>
                        </a:lnTo>
                        <a:lnTo>
                          <a:pt x="24" y="245"/>
                        </a:lnTo>
                        <a:lnTo>
                          <a:pt x="25" y="236"/>
                        </a:lnTo>
                        <a:lnTo>
                          <a:pt x="28" y="227"/>
                        </a:lnTo>
                        <a:lnTo>
                          <a:pt x="32" y="219"/>
                        </a:lnTo>
                        <a:lnTo>
                          <a:pt x="37" y="210"/>
                        </a:lnTo>
                        <a:lnTo>
                          <a:pt x="42" y="202"/>
                        </a:lnTo>
                        <a:lnTo>
                          <a:pt x="48" y="192"/>
                        </a:lnTo>
                        <a:lnTo>
                          <a:pt x="52" y="184"/>
                        </a:lnTo>
                        <a:lnTo>
                          <a:pt x="55" y="175"/>
                        </a:lnTo>
                        <a:lnTo>
                          <a:pt x="59" y="164"/>
                        </a:lnTo>
                        <a:lnTo>
                          <a:pt x="64" y="154"/>
                        </a:lnTo>
                        <a:lnTo>
                          <a:pt x="70" y="144"/>
                        </a:lnTo>
                        <a:lnTo>
                          <a:pt x="78" y="134"/>
                        </a:lnTo>
                        <a:lnTo>
                          <a:pt x="86" y="126"/>
                        </a:lnTo>
                        <a:lnTo>
                          <a:pt x="94" y="118"/>
                        </a:lnTo>
                        <a:lnTo>
                          <a:pt x="104" y="111"/>
                        </a:lnTo>
                        <a:lnTo>
                          <a:pt x="113" y="107"/>
                        </a:lnTo>
                        <a:lnTo>
                          <a:pt x="135" y="99"/>
                        </a:lnTo>
                        <a:lnTo>
                          <a:pt x="153" y="94"/>
                        </a:lnTo>
                        <a:lnTo>
                          <a:pt x="170" y="91"/>
                        </a:lnTo>
                        <a:lnTo>
                          <a:pt x="186" y="88"/>
                        </a:lnTo>
                        <a:lnTo>
                          <a:pt x="203" y="85"/>
                        </a:lnTo>
                        <a:lnTo>
                          <a:pt x="220" y="81"/>
                        </a:lnTo>
                        <a:lnTo>
                          <a:pt x="238" y="77"/>
                        </a:lnTo>
                        <a:lnTo>
                          <a:pt x="259" y="70"/>
                        </a:lnTo>
                        <a:lnTo>
                          <a:pt x="264" y="68"/>
                        </a:lnTo>
                        <a:lnTo>
                          <a:pt x="267" y="66"/>
                        </a:lnTo>
                        <a:lnTo>
                          <a:pt x="270" y="63"/>
                        </a:lnTo>
                        <a:lnTo>
                          <a:pt x="272" y="59"/>
                        </a:lnTo>
                        <a:lnTo>
                          <a:pt x="277" y="51"/>
                        </a:lnTo>
                        <a:lnTo>
                          <a:pt x="282" y="42"/>
                        </a:lnTo>
                        <a:lnTo>
                          <a:pt x="286" y="34"/>
                        </a:lnTo>
                        <a:lnTo>
                          <a:pt x="291" y="26"/>
                        </a:lnTo>
                        <a:lnTo>
                          <a:pt x="294" y="23"/>
                        </a:lnTo>
                        <a:lnTo>
                          <a:pt x="297" y="20"/>
                        </a:lnTo>
                        <a:lnTo>
                          <a:pt x="301" y="17"/>
                        </a:lnTo>
                        <a:lnTo>
                          <a:pt x="304" y="15"/>
                        </a:lnTo>
                        <a:lnTo>
                          <a:pt x="309" y="14"/>
                        </a:lnTo>
                        <a:lnTo>
                          <a:pt x="313" y="14"/>
                        </a:lnTo>
                        <a:lnTo>
                          <a:pt x="318" y="14"/>
                        </a:lnTo>
                        <a:lnTo>
                          <a:pt x="323" y="14"/>
                        </a:lnTo>
                        <a:lnTo>
                          <a:pt x="334" y="17"/>
                        </a:lnTo>
                        <a:lnTo>
                          <a:pt x="343" y="20"/>
                        </a:lnTo>
                        <a:lnTo>
                          <a:pt x="353" y="23"/>
                        </a:lnTo>
                        <a:lnTo>
                          <a:pt x="363" y="25"/>
                        </a:lnTo>
                        <a:lnTo>
                          <a:pt x="367" y="26"/>
                        </a:lnTo>
                        <a:lnTo>
                          <a:pt x="372" y="25"/>
                        </a:lnTo>
                        <a:lnTo>
                          <a:pt x="376" y="25"/>
                        </a:lnTo>
                        <a:lnTo>
                          <a:pt x="380" y="23"/>
                        </a:lnTo>
                        <a:lnTo>
                          <a:pt x="427" y="0"/>
                        </a:lnTo>
                        <a:lnTo>
                          <a:pt x="442" y="3"/>
                        </a:lnTo>
                        <a:lnTo>
                          <a:pt x="458" y="5"/>
                        </a:lnTo>
                        <a:lnTo>
                          <a:pt x="474" y="6"/>
                        </a:lnTo>
                        <a:lnTo>
                          <a:pt x="491" y="7"/>
                        </a:lnTo>
                        <a:lnTo>
                          <a:pt x="499" y="8"/>
                        </a:lnTo>
                        <a:lnTo>
                          <a:pt x="506" y="9"/>
                        </a:lnTo>
                        <a:lnTo>
                          <a:pt x="514" y="11"/>
                        </a:lnTo>
                        <a:lnTo>
                          <a:pt x="520" y="13"/>
                        </a:lnTo>
                        <a:lnTo>
                          <a:pt x="527" y="16"/>
                        </a:lnTo>
                        <a:lnTo>
                          <a:pt x="532" y="20"/>
                        </a:lnTo>
                        <a:lnTo>
                          <a:pt x="537" y="25"/>
                        </a:lnTo>
                        <a:lnTo>
                          <a:pt x="541" y="31"/>
                        </a:lnTo>
                        <a:lnTo>
                          <a:pt x="544" y="36"/>
                        </a:lnTo>
                        <a:lnTo>
                          <a:pt x="545" y="42"/>
                        </a:lnTo>
                        <a:lnTo>
                          <a:pt x="545" y="47"/>
                        </a:lnTo>
                        <a:lnTo>
                          <a:pt x="545" y="53"/>
                        </a:lnTo>
                        <a:lnTo>
                          <a:pt x="543" y="66"/>
                        </a:lnTo>
                        <a:lnTo>
                          <a:pt x="540" y="77"/>
                        </a:lnTo>
                        <a:lnTo>
                          <a:pt x="536" y="89"/>
                        </a:lnTo>
                        <a:lnTo>
                          <a:pt x="533" y="101"/>
                        </a:lnTo>
                        <a:lnTo>
                          <a:pt x="532" y="107"/>
                        </a:lnTo>
                        <a:lnTo>
                          <a:pt x="532" y="113"/>
                        </a:lnTo>
                        <a:lnTo>
                          <a:pt x="532" y="119"/>
                        </a:lnTo>
                        <a:lnTo>
                          <a:pt x="534" y="126"/>
                        </a:lnTo>
                        <a:lnTo>
                          <a:pt x="536" y="134"/>
                        </a:lnTo>
                        <a:lnTo>
                          <a:pt x="539" y="140"/>
                        </a:lnTo>
                        <a:lnTo>
                          <a:pt x="542" y="146"/>
                        </a:lnTo>
                        <a:lnTo>
                          <a:pt x="546" y="152"/>
                        </a:lnTo>
                        <a:lnTo>
                          <a:pt x="555" y="162"/>
                        </a:lnTo>
                        <a:lnTo>
                          <a:pt x="563" y="171"/>
                        </a:lnTo>
                        <a:lnTo>
                          <a:pt x="572" y="180"/>
                        </a:lnTo>
                        <a:lnTo>
                          <a:pt x="580" y="189"/>
                        </a:lnTo>
                        <a:lnTo>
                          <a:pt x="584" y="196"/>
                        </a:lnTo>
                        <a:lnTo>
                          <a:pt x="588" y="202"/>
                        </a:lnTo>
                        <a:lnTo>
                          <a:pt x="591" y="208"/>
                        </a:lnTo>
                        <a:lnTo>
                          <a:pt x="594" y="216"/>
                        </a:lnTo>
                        <a:lnTo>
                          <a:pt x="596" y="222"/>
                        </a:lnTo>
                        <a:lnTo>
                          <a:pt x="596" y="228"/>
                        </a:lnTo>
                        <a:lnTo>
                          <a:pt x="596" y="235"/>
                        </a:lnTo>
                        <a:lnTo>
                          <a:pt x="594" y="242"/>
                        </a:lnTo>
                        <a:lnTo>
                          <a:pt x="589" y="255"/>
                        </a:lnTo>
                        <a:lnTo>
                          <a:pt x="583" y="269"/>
                        </a:lnTo>
                        <a:lnTo>
                          <a:pt x="576" y="283"/>
                        </a:lnTo>
                        <a:lnTo>
                          <a:pt x="572" y="296"/>
                        </a:lnTo>
                        <a:lnTo>
                          <a:pt x="570" y="303"/>
                        </a:lnTo>
                        <a:lnTo>
                          <a:pt x="569" y="309"/>
                        </a:lnTo>
                        <a:lnTo>
                          <a:pt x="570" y="316"/>
                        </a:lnTo>
                        <a:lnTo>
                          <a:pt x="571" y="322"/>
                        </a:lnTo>
                        <a:lnTo>
                          <a:pt x="575" y="330"/>
                        </a:lnTo>
                        <a:lnTo>
                          <a:pt x="579" y="339"/>
                        </a:lnTo>
                        <a:lnTo>
                          <a:pt x="584" y="346"/>
                        </a:lnTo>
                        <a:lnTo>
                          <a:pt x="589" y="353"/>
                        </a:lnTo>
                        <a:lnTo>
                          <a:pt x="601" y="367"/>
                        </a:lnTo>
                        <a:lnTo>
                          <a:pt x="615" y="379"/>
                        </a:lnTo>
                        <a:lnTo>
                          <a:pt x="630" y="391"/>
                        </a:lnTo>
                        <a:lnTo>
                          <a:pt x="644" y="403"/>
                        </a:lnTo>
                        <a:lnTo>
                          <a:pt x="657" y="417"/>
                        </a:lnTo>
                        <a:lnTo>
                          <a:pt x="670" y="430"/>
                        </a:lnTo>
                        <a:lnTo>
                          <a:pt x="645" y="412"/>
                        </a:lnTo>
                        <a:lnTo>
                          <a:pt x="619" y="395"/>
                        </a:lnTo>
                        <a:lnTo>
                          <a:pt x="593" y="379"/>
                        </a:lnTo>
                        <a:lnTo>
                          <a:pt x="567" y="362"/>
                        </a:lnTo>
                        <a:lnTo>
                          <a:pt x="540" y="345"/>
                        </a:lnTo>
                        <a:lnTo>
                          <a:pt x="516" y="326"/>
                        </a:lnTo>
                        <a:lnTo>
                          <a:pt x="504" y="316"/>
                        </a:lnTo>
                        <a:lnTo>
                          <a:pt x="493" y="306"/>
                        </a:lnTo>
                        <a:lnTo>
                          <a:pt x="483" y="295"/>
                        </a:lnTo>
                        <a:lnTo>
                          <a:pt x="472" y="284"/>
                        </a:lnTo>
                        <a:lnTo>
                          <a:pt x="466" y="276"/>
                        </a:lnTo>
                        <a:lnTo>
                          <a:pt x="461" y="267"/>
                        </a:lnTo>
                        <a:lnTo>
                          <a:pt x="458" y="257"/>
                        </a:lnTo>
                        <a:lnTo>
                          <a:pt x="455" y="247"/>
                        </a:lnTo>
                        <a:lnTo>
                          <a:pt x="451" y="227"/>
                        </a:lnTo>
                        <a:lnTo>
                          <a:pt x="448" y="205"/>
                        </a:lnTo>
                        <a:lnTo>
                          <a:pt x="445" y="183"/>
                        </a:lnTo>
                        <a:lnTo>
                          <a:pt x="440" y="163"/>
                        </a:lnTo>
                        <a:lnTo>
                          <a:pt x="436" y="154"/>
                        </a:lnTo>
                        <a:lnTo>
                          <a:pt x="432" y="146"/>
                        </a:lnTo>
                        <a:lnTo>
                          <a:pt x="426" y="138"/>
                        </a:lnTo>
                        <a:lnTo>
                          <a:pt x="420" y="131"/>
                        </a:lnTo>
                        <a:lnTo>
                          <a:pt x="414" y="127"/>
                        </a:lnTo>
                        <a:lnTo>
                          <a:pt x="408" y="123"/>
                        </a:lnTo>
                        <a:lnTo>
                          <a:pt x="401" y="121"/>
                        </a:lnTo>
                        <a:lnTo>
                          <a:pt x="395" y="120"/>
                        </a:lnTo>
                        <a:lnTo>
                          <a:pt x="388" y="120"/>
                        </a:lnTo>
                        <a:lnTo>
                          <a:pt x="381" y="120"/>
                        </a:lnTo>
                        <a:lnTo>
                          <a:pt x="374" y="121"/>
                        </a:lnTo>
                        <a:lnTo>
                          <a:pt x="367" y="122"/>
                        </a:lnTo>
                        <a:lnTo>
                          <a:pt x="353" y="128"/>
                        </a:lnTo>
                        <a:lnTo>
                          <a:pt x="339" y="133"/>
                        </a:lnTo>
                        <a:lnTo>
                          <a:pt x="324" y="139"/>
                        </a:lnTo>
                        <a:lnTo>
                          <a:pt x="312" y="146"/>
                        </a:lnTo>
                        <a:lnTo>
                          <a:pt x="310" y="148"/>
                        </a:lnTo>
                        <a:lnTo>
                          <a:pt x="308" y="150"/>
                        </a:lnTo>
                        <a:lnTo>
                          <a:pt x="306" y="153"/>
                        </a:lnTo>
                        <a:lnTo>
                          <a:pt x="305" y="157"/>
                        </a:lnTo>
                        <a:lnTo>
                          <a:pt x="305" y="164"/>
                        </a:lnTo>
                        <a:lnTo>
                          <a:pt x="304" y="172"/>
                        </a:lnTo>
                        <a:lnTo>
                          <a:pt x="304" y="180"/>
                        </a:lnTo>
                        <a:lnTo>
                          <a:pt x="304" y="188"/>
                        </a:lnTo>
                        <a:lnTo>
                          <a:pt x="303" y="191"/>
                        </a:lnTo>
                        <a:lnTo>
                          <a:pt x="301" y="195"/>
                        </a:lnTo>
                        <a:lnTo>
                          <a:pt x="299" y="198"/>
                        </a:lnTo>
                        <a:lnTo>
                          <a:pt x="297" y="200"/>
                        </a:lnTo>
                        <a:lnTo>
                          <a:pt x="290" y="205"/>
                        </a:lnTo>
                        <a:lnTo>
                          <a:pt x="284" y="208"/>
                        </a:lnTo>
                        <a:lnTo>
                          <a:pt x="278" y="211"/>
                        </a:lnTo>
                        <a:lnTo>
                          <a:pt x="273" y="213"/>
                        </a:lnTo>
                        <a:lnTo>
                          <a:pt x="267" y="215"/>
                        </a:lnTo>
                        <a:lnTo>
                          <a:pt x="262" y="217"/>
                        </a:lnTo>
                        <a:lnTo>
                          <a:pt x="255" y="221"/>
                        </a:lnTo>
                        <a:lnTo>
                          <a:pt x="248" y="226"/>
                        </a:lnTo>
                        <a:lnTo>
                          <a:pt x="242" y="231"/>
                        </a:lnTo>
                        <a:lnTo>
                          <a:pt x="236" y="237"/>
                        </a:lnTo>
                        <a:lnTo>
                          <a:pt x="231" y="243"/>
                        </a:lnTo>
                        <a:lnTo>
                          <a:pt x="225" y="249"/>
                        </a:lnTo>
                        <a:lnTo>
                          <a:pt x="220" y="256"/>
                        </a:lnTo>
                        <a:lnTo>
                          <a:pt x="215" y="262"/>
                        </a:lnTo>
                        <a:lnTo>
                          <a:pt x="210" y="270"/>
                        </a:lnTo>
                        <a:lnTo>
                          <a:pt x="206" y="276"/>
                        </a:lnTo>
                        <a:lnTo>
                          <a:pt x="190" y="298"/>
                        </a:lnTo>
                        <a:lnTo>
                          <a:pt x="172" y="320"/>
                        </a:lnTo>
                        <a:lnTo>
                          <a:pt x="154" y="342"/>
                        </a:lnTo>
                        <a:lnTo>
                          <a:pt x="136" y="362"/>
                        </a:lnTo>
                        <a:lnTo>
                          <a:pt x="118" y="383"/>
                        </a:lnTo>
                        <a:lnTo>
                          <a:pt x="99" y="403"/>
                        </a:lnTo>
                        <a:lnTo>
                          <a:pt x="81" y="424"/>
                        </a:lnTo>
                        <a:lnTo>
                          <a:pt x="63" y="445"/>
                        </a:lnTo>
                        <a:close/>
                      </a:path>
                    </a:pathLst>
                  </a:custGeom>
                  <a:solidFill>
                    <a:srgbClr val="70BF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4" name="Freeform 1402"/>
                  <p:cNvSpPr>
                    <a:spLocks/>
                  </p:cNvSpPr>
                  <p:nvPr/>
                </p:nvSpPr>
                <p:spPr bwMode="auto">
                  <a:xfrm>
                    <a:off x="1739" y="2592"/>
                    <a:ext cx="26" cy="29"/>
                  </a:xfrm>
                  <a:custGeom>
                    <a:avLst/>
                    <a:gdLst>
                      <a:gd name="T0" fmla="*/ 0 w 331"/>
                      <a:gd name="T1" fmla="*/ 0 h 384"/>
                      <a:gd name="T2" fmla="*/ 0 w 331"/>
                      <a:gd name="T3" fmla="*/ 0 h 384"/>
                      <a:gd name="T4" fmla="*/ 0 w 331"/>
                      <a:gd name="T5" fmla="*/ 0 h 384"/>
                      <a:gd name="T6" fmla="*/ 0 w 331"/>
                      <a:gd name="T7" fmla="*/ 0 h 384"/>
                      <a:gd name="T8" fmla="*/ 0 w 331"/>
                      <a:gd name="T9" fmla="*/ 0 h 384"/>
                      <a:gd name="T10" fmla="*/ 0 w 331"/>
                      <a:gd name="T11" fmla="*/ 0 h 384"/>
                      <a:gd name="T12" fmla="*/ 0 w 331"/>
                      <a:gd name="T13" fmla="*/ 0 h 384"/>
                      <a:gd name="T14" fmla="*/ 0 w 331"/>
                      <a:gd name="T15" fmla="*/ 0 h 384"/>
                      <a:gd name="T16" fmla="*/ 0 w 331"/>
                      <a:gd name="T17" fmla="*/ 0 h 384"/>
                      <a:gd name="T18" fmla="*/ 0 w 331"/>
                      <a:gd name="T19" fmla="*/ 0 h 384"/>
                      <a:gd name="T20" fmla="*/ 0 w 331"/>
                      <a:gd name="T21" fmla="*/ 0 h 384"/>
                      <a:gd name="T22" fmla="*/ 0 w 331"/>
                      <a:gd name="T23" fmla="*/ 0 h 384"/>
                      <a:gd name="T24" fmla="*/ 0 w 331"/>
                      <a:gd name="T25" fmla="*/ 0 h 384"/>
                      <a:gd name="T26" fmla="*/ 0 w 331"/>
                      <a:gd name="T27" fmla="*/ 0 h 384"/>
                      <a:gd name="T28" fmla="*/ 0 w 331"/>
                      <a:gd name="T29" fmla="*/ 0 h 384"/>
                      <a:gd name="T30" fmla="*/ 0 w 331"/>
                      <a:gd name="T31" fmla="*/ 0 h 384"/>
                      <a:gd name="T32" fmla="*/ 0 w 331"/>
                      <a:gd name="T33" fmla="*/ 0 h 384"/>
                      <a:gd name="T34" fmla="*/ 0 w 331"/>
                      <a:gd name="T35" fmla="*/ 0 h 384"/>
                      <a:gd name="T36" fmla="*/ 0 w 331"/>
                      <a:gd name="T37" fmla="*/ 0 h 384"/>
                      <a:gd name="T38" fmla="*/ 0 w 331"/>
                      <a:gd name="T39" fmla="*/ 0 h 384"/>
                      <a:gd name="T40" fmla="*/ 0 w 331"/>
                      <a:gd name="T41" fmla="*/ 0 h 384"/>
                      <a:gd name="T42" fmla="*/ 0 w 331"/>
                      <a:gd name="T43" fmla="*/ 0 h 384"/>
                      <a:gd name="T44" fmla="*/ 0 w 331"/>
                      <a:gd name="T45" fmla="*/ 0 h 384"/>
                      <a:gd name="T46" fmla="*/ 0 w 331"/>
                      <a:gd name="T47" fmla="*/ 0 h 384"/>
                      <a:gd name="T48" fmla="*/ 0 w 331"/>
                      <a:gd name="T49" fmla="*/ 0 h 384"/>
                      <a:gd name="T50" fmla="*/ 0 w 331"/>
                      <a:gd name="T51" fmla="*/ 0 h 384"/>
                      <a:gd name="T52" fmla="*/ 0 w 331"/>
                      <a:gd name="T53" fmla="*/ 0 h 384"/>
                      <a:gd name="T54" fmla="*/ 0 w 331"/>
                      <a:gd name="T55" fmla="*/ 0 h 384"/>
                      <a:gd name="T56" fmla="*/ 0 w 331"/>
                      <a:gd name="T57" fmla="*/ 0 h 384"/>
                      <a:gd name="T58" fmla="*/ 0 w 331"/>
                      <a:gd name="T59" fmla="*/ 0 h 384"/>
                      <a:gd name="T60" fmla="*/ 0 w 331"/>
                      <a:gd name="T61" fmla="*/ 0 h 384"/>
                      <a:gd name="T62" fmla="*/ 0 w 331"/>
                      <a:gd name="T63" fmla="*/ 0 h 384"/>
                      <a:gd name="T64" fmla="*/ 0 w 331"/>
                      <a:gd name="T65" fmla="*/ 0 h 384"/>
                      <a:gd name="T66" fmla="*/ 0 w 331"/>
                      <a:gd name="T67" fmla="*/ 0 h 384"/>
                      <a:gd name="T68" fmla="*/ 0 w 331"/>
                      <a:gd name="T69" fmla="*/ 0 h 384"/>
                      <a:gd name="T70" fmla="*/ 0 w 331"/>
                      <a:gd name="T71" fmla="*/ 0 h 384"/>
                      <a:gd name="T72" fmla="*/ 0 w 331"/>
                      <a:gd name="T73" fmla="*/ 0 h 384"/>
                      <a:gd name="T74" fmla="*/ 0 w 331"/>
                      <a:gd name="T75" fmla="*/ 0 h 384"/>
                      <a:gd name="T76" fmla="*/ 0 w 331"/>
                      <a:gd name="T77" fmla="*/ 0 h 384"/>
                      <a:gd name="T78" fmla="*/ 0 w 331"/>
                      <a:gd name="T79" fmla="*/ 0 h 384"/>
                      <a:gd name="T80" fmla="*/ 0 w 331"/>
                      <a:gd name="T81" fmla="*/ 0 h 384"/>
                      <a:gd name="T82" fmla="*/ 0 w 331"/>
                      <a:gd name="T83" fmla="*/ 0 h 384"/>
                      <a:gd name="T84" fmla="*/ 0 w 331"/>
                      <a:gd name="T85" fmla="*/ 0 h 384"/>
                      <a:gd name="T86" fmla="*/ 0 w 331"/>
                      <a:gd name="T87" fmla="*/ 0 h 384"/>
                      <a:gd name="T88" fmla="*/ 0 w 331"/>
                      <a:gd name="T89" fmla="*/ 0 h 384"/>
                      <a:gd name="T90" fmla="*/ 0 w 331"/>
                      <a:gd name="T91" fmla="*/ 0 h 384"/>
                      <a:gd name="T92" fmla="*/ 0 w 331"/>
                      <a:gd name="T93" fmla="*/ 0 h 384"/>
                      <a:gd name="T94" fmla="*/ 0 w 331"/>
                      <a:gd name="T95" fmla="*/ 0 h 384"/>
                      <a:gd name="T96" fmla="*/ 0 w 331"/>
                      <a:gd name="T97" fmla="*/ 0 h 384"/>
                      <a:gd name="T98" fmla="*/ 0 w 331"/>
                      <a:gd name="T99" fmla="*/ 0 h 384"/>
                      <a:gd name="T100" fmla="*/ 0 w 331"/>
                      <a:gd name="T101" fmla="*/ 0 h 384"/>
                      <a:gd name="T102" fmla="*/ 0 w 331"/>
                      <a:gd name="T103" fmla="*/ 0 h 384"/>
                      <a:gd name="T104" fmla="*/ 0 w 331"/>
                      <a:gd name="T105" fmla="*/ 0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1"/>
                      <a:gd name="T160" fmla="*/ 0 h 384"/>
                      <a:gd name="T161" fmla="*/ 331 w 331"/>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1" h="384">
                        <a:moveTo>
                          <a:pt x="67" y="294"/>
                        </a:moveTo>
                        <a:lnTo>
                          <a:pt x="74" y="284"/>
                        </a:lnTo>
                        <a:lnTo>
                          <a:pt x="79" y="277"/>
                        </a:lnTo>
                        <a:lnTo>
                          <a:pt x="82" y="272"/>
                        </a:lnTo>
                        <a:lnTo>
                          <a:pt x="85" y="268"/>
                        </a:lnTo>
                        <a:lnTo>
                          <a:pt x="89" y="262"/>
                        </a:lnTo>
                        <a:lnTo>
                          <a:pt x="96" y="254"/>
                        </a:lnTo>
                        <a:lnTo>
                          <a:pt x="106" y="243"/>
                        </a:lnTo>
                        <a:lnTo>
                          <a:pt x="122" y="226"/>
                        </a:lnTo>
                        <a:lnTo>
                          <a:pt x="115" y="231"/>
                        </a:lnTo>
                        <a:lnTo>
                          <a:pt x="107" y="237"/>
                        </a:lnTo>
                        <a:lnTo>
                          <a:pt x="98" y="246"/>
                        </a:lnTo>
                        <a:lnTo>
                          <a:pt x="88" y="257"/>
                        </a:lnTo>
                        <a:lnTo>
                          <a:pt x="77" y="270"/>
                        </a:lnTo>
                        <a:lnTo>
                          <a:pt x="65" y="285"/>
                        </a:lnTo>
                        <a:lnTo>
                          <a:pt x="54" y="302"/>
                        </a:lnTo>
                        <a:lnTo>
                          <a:pt x="43" y="320"/>
                        </a:lnTo>
                        <a:lnTo>
                          <a:pt x="47" y="308"/>
                        </a:lnTo>
                        <a:lnTo>
                          <a:pt x="51" y="296"/>
                        </a:lnTo>
                        <a:lnTo>
                          <a:pt x="56" y="284"/>
                        </a:lnTo>
                        <a:lnTo>
                          <a:pt x="61" y="272"/>
                        </a:lnTo>
                        <a:lnTo>
                          <a:pt x="75" y="247"/>
                        </a:lnTo>
                        <a:lnTo>
                          <a:pt x="89" y="223"/>
                        </a:lnTo>
                        <a:lnTo>
                          <a:pt x="106" y="199"/>
                        </a:lnTo>
                        <a:lnTo>
                          <a:pt x="124" y="176"/>
                        </a:lnTo>
                        <a:lnTo>
                          <a:pt x="144" y="153"/>
                        </a:lnTo>
                        <a:lnTo>
                          <a:pt x="164" y="132"/>
                        </a:lnTo>
                        <a:lnTo>
                          <a:pt x="185" y="110"/>
                        </a:lnTo>
                        <a:lnTo>
                          <a:pt x="207" y="91"/>
                        </a:lnTo>
                        <a:lnTo>
                          <a:pt x="229" y="72"/>
                        </a:lnTo>
                        <a:lnTo>
                          <a:pt x="251" y="54"/>
                        </a:lnTo>
                        <a:lnTo>
                          <a:pt x="272" y="38"/>
                        </a:lnTo>
                        <a:lnTo>
                          <a:pt x="293" y="24"/>
                        </a:lnTo>
                        <a:lnTo>
                          <a:pt x="313" y="11"/>
                        </a:lnTo>
                        <a:lnTo>
                          <a:pt x="331" y="0"/>
                        </a:lnTo>
                        <a:lnTo>
                          <a:pt x="314" y="8"/>
                        </a:lnTo>
                        <a:lnTo>
                          <a:pt x="295" y="18"/>
                        </a:lnTo>
                        <a:lnTo>
                          <a:pt x="274" y="31"/>
                        </a:lnTo>
                        <a:lnTo>
                          <a:pt x="253" y="45"/>
                        </a:lnTo>
                        <a:lnTo>
                          <a:pt x="232" y="62"/>
                        </a:lnTo>
                        <a:lnTo>
                          <a:pt x="209" y="79"/>
                        </a:lnTo>
                        <a:lnTo>
                          <a:pt x="188" y="97"/>
                        </a:lnTo>
                        <a:lnTo>
                          <a:pt x="167" y="117"/>
                        </a:lnTo>
                        <a:lnTo>
                          <a:pt x="146" y="138"/>
                        </a:lnTo>
                        <a:lnTo>
                          <a:pt x="125" y="159"/>
                        </a:lnTo>
                        <a:lnTo>
                          <a:pt x="107" y="180"/>
                        </a:lnTo>
                        <a:lnTo>
                          <a:pt x="90" y="203"/>
                        </a:lnTo>
                        <a:lnTo>
                          <a:pt x="75" y="224"/>
                        </a:lnTo>
                        <a:lnTo>
                          <a:pt x="61" y="246"/>
                        </a:lnTo>
                        <a:lnTo>
                          <a:pt x="56" y="256"/>
                        </a:lnTo>
                        <a:lnTo>
                          <a:pt x="51" y="268"/>
                        </a:lnTo>
                        <a:lnTo>
                          <a:pt x="47" y="278"/>
                        </a:lnTo>
                        <a:lnTo>
                          <a:pt x="43" y="288"/>
                        </a:lnTo>
                        <a:lnTo>
                          <a:pt x="44" y="277"/>
                        </a:lnTo>
                        <a:lnTo>
                          <a:pt x="46" y="265"/>
                        </a:lnTo>
                        <a:lnTo>
                          <a:pt x="49" y="252"/>
                        </a:lnTo>
                        <a:lnTo>
                          <a:pt x="53" y="238"/>
                        </a:lnTo>
                        <a:lnTo>
                          <a:pt x="58" y="223"/>
                        </a:lnTo>
                        <a:lnTo>
                          <a:pt x="67" y="205"/>
                        </a:lnTo>
                        <a:lnTo>
                          <a:pt x="77" y="184"/>
                        </a:lnTo>
                        <a:lnTo>
                          <a:pt x="90" y="161"/>
                        </a:lnTo>
                        <a:lnTo>
                          <a:pt x="82" y="171"/>
                        </a:lnTo>
                        <a:lnTo>
                          <a:pt x="74" y="182"/>
                        </a:lnTo>
                        <a:lnTo>
                          <a:pt x="67" y="192"/>
                        </a:lnTo>
                        <a:lnTo>
                          <a:pt x="60" y="203"/>
                        </a:lnTo>
                        <a:lnTo>
                          <a:pt x="55" y="213"/>
                        </a:lnTo>
                        <a:lnTo>
                          <a:pt x="50" y="224"/>
                        </a:lnTo>
                        <a:lnTo>
                          <a:pt x="45" y="234"/>
                        </a:lnTo>
                        <a:lnTo>
                          <a:pt x="41" y="244"/>
                        </a:lnTo>
                        <a:lnTo>
                          <a:pt x="35" y="266"/>
                        </a:lnTo>
                        <a:lnTo>
                          <a:pt x="30" y="290"/>
                        </a:lnTo>
                        <a:lnTo>
                          <a:pt x="26" y="315"/>
                        </a:lnTo>
                        <a:lnTo>
                          <a:pt x="23" y="343"/>
                        </a:lnTo>
                        <a:lnTo>
                          <a:pt x="19" y="320"/>
                        </a:lnTo>
                        <a:lnTo>
                          <a:pt x="16" y="302"/>
                        </a:lnTo>
                        <a:lnTo>
                          <a:pt x="13" y="285"/>
                        </a:lnTo>
                        <a:lnTo>
                          <a:pt x="11" y="269"/>
                        </a:lnTo>
                        <a:lnTo>
                          <a:pt x="11" y="259"/>
                        </a:lnTo>
                        <a:lnTo>
                          <a:pt x="11" y="249"/>
                        </a:lnTo>
                        <a:lnTo>
                          <a:pt x="12" y="239"/>
                        </a:lnTo>
                        <a:lnTo>
                          <a:pt x="14" y="228"/>
                        </a:lnTo>
                        <a:lnTo>
                          <a:pt x="19" y="202"/>
                        </a:lnTo>
                        <a:lnTo>
                          <a:pt x="28" y="168"/>
                        </a:lnTo>
                        <a:lnTo>
                          <a:pt x="21" y="186"/>
                        </a:lnTo>
                        <a:lnTo>
                          <a:pt x="16" y="201"/>
                        </a:lnTo>
                        <a:lnTo>
                          <a:pt x="11" y="213"/>
                        </a:lnTo>
                        <a:lnTo>
                          <a:pt x="7" y="225"/>
                        </a:lnTo>
                        <a:lnTo>
                          <a:pt x="4" y="238"/>
                        </a:lnTo>
                        <a:lnTo>
                          <a:pt x="2" y="253"/>
                        </a:lnTo>
                        <a:lnTo>
                          <a:pt x="1" y="273"/>
                        </a:lnTo>
                        <a:lnTo>
                          <a:pt x="0" y="297"/>
                        </a:lnTo>
                        <a:lnTo>
                          <a:pt x="1" y="315"/>
                        </a:lnTo>
                        <a:lnTo>
                          <a:pt x="2" y="328"/>
                        </a:lnTo>
                        <a:lnTo>
                          <a:pt x="3" y="339"/>
                        </a:lnTo>
                        <a:lnTo>
                          <a:pt x="4" y="348"/>
                        </a:lnTo>
                        <a:lnTo>
                          <a:pt x="6" y="356"/>
                        </a:lnTo>
                        <a:lnTo>
                          <a:pt x="8" y="364"/>
                        </a:lnTo>
                        <a:lnTo>
                          <a:pt x="11" y="373"/>
                        </a:lnTo>
                        <a:lnTo>
                          <a:pt x="16" y="384"/>
                        </a:lnTo>
                        <a:lnTo>
                          <a:pt x="22" y="376"/>
                        </a:lnTo>
                        <a:lnTo>
                          <a:pt x="29" y="367"/>
                        </a:lnTo>
                        <a:lnTo>
                          <a:pt x="36" y="358"/>
                        </a:lnTo>
                        <a:lnTo>
                          <a:pt x="42" y="348"/>
                        </a:lnTo>
                        <a:lnTo>
                          <a:pt x="48" y="335"/>
                        </a:lnTo>
                        <a:lnTo>
                          <a:pt x="54" y="323"/>
                        </a:lnTo>
                        <a:lnTo>
                          <a:pt x="60" y="309"/>
                        </a:lnTo>
                        <a:lnTo>
                          <a:pt x="67" y="294"/>
                        </a:lnTo>
                        <a:close/>
                      </a:path>
                    </a:pathLst>
                  </a:custGeom>
                  <a:solidFill>
                    <a:srgbClr val="4D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5" name="Freeform 1403"/>
                  <p:cNvSpPr>
                    <a:spLocks/>
                  </p:cNvSpPr>
                  <p:nvPr/>
                </p:nvSpPr>
                <p:spPr bwMode="auto">
                  <a:xfrm>
                    <a:off x="1752" y="2430"/>
                    <a:ext cx="3" cy="2"/>
                  </a:xfrm>
                  <a:custGeom>
                    <a:avLst/>
                    <a:gdLst>
                      <a:gd name="T0" fmla="*/ 0 w 38"/>
                      <a:gd name="T1" fmla="*/ 0 h 25"/>
                      <a:gd name="T2" fmla="*/ 0 w 38"/>
                      <a:gd name="T3" fmla="*/ 0 h 25"/>
                      <a:gd name="T4" fmla="*/ 0 w 38"/>
                      <a:gd name="T5" fmla="*/ 0 h 25"/>
                      <a:gd name="T6" fmla="*/ 0 w 38"/>
                      <a:gd name="T7" fmla="*/ 0 h 25"/>
                      <a:gd name="T8" fmla="*/ 0 w 38"/>
                      <a:gd name="T9" fmla="*/ 0 h 25"/>
                      <a:gd name="T10" fmla="*/ 0 w 38"/>
                      <a:gd name="T11" fmla="*/ 0 h 25"/>
                      <a:gd name="T12" fmla="*/ 0 w 38"/>
                      <a:gd name="T13" fmla="*/ 0 h 25"/>
                      <a:gd name="T14" fmla="*/ 0 w 38"/>
                      <a:gd name="T15" fmla="*/ 0 h 25"/>
                      <a:gd name="T16" fmla="*/ 0 w 38"/>
                      <a:gd name="T17" fmla="*/ 0 h 25"/>
                      <a:gd name="T18" fmla="*/ 0 w 38"/>
                      <a:gd name="T19" fmla="*/ 0 h 25"/>
                      <a:gd name="T20" fmla="*/ 0 w 38"/>
                      <a:gd name="T21" fmla="*/ 0 h 25"/>
                      <a:gd name="T22" fmla="*/ 0 w 38"/>
                      <a:gd name="T23" fmla="*/ 0 h 25"/>
                      <a:gd name="T24" fmla="*/ 0 w 38"/>
                      <a:gd name="T25" fmla="*/ 0 h 25"/>
                      <a:gd name="T26" fmla="*/ 0 w 38"/>
                      <a:gd name="T27" fmla="*/ 0 h 25"/>
                      <a:gd name="T28" fmla="*/ 0 w 38"/>
                      <a:gd name="T29" fmla="*/ 0 h 25"/>
                      <a:gd name="T30" fmla="*/ 0 w 38"/>
                      <a:gd name="T31" fmla="*/ 0 h 25"/>
                      <a:gd name="T32" fmla="*/ 0 w 38"/>
                      <a:gd name="T33" fmla="*/ 0 h 25"/>
                      <a:gd name="T34" fmla="*/ 0 w 38"/>
                      <a:gd name="T35" fmla="*/ 0 h 25"/>
                      <a:gd name="T36" fmla="*/ 0 w 38"/>
                      <a:gd name="T37" fmla="*/ 0 h 25"/>
                      <a:gd name="T38" fmla="*/ 0 w 38"/>
                      <a:gd name="T39" fmla="*/ 0 h 25"/>
                      <a:gd name="T40" fmla="*/ 0 w 38"/>
                      <a:gd name="T41" fmla="*/ 0 h 25"/>
                      <a:gd name="T42" fmla="*/ 0 w 38"/>
                      <a:gd name="T43" fmla="*/ 0 h 25"/>
                      <a:gd name="T44" fmla="*/ 0 w 38"/>
                      <a:gd name="T45" fmla="*/ 0 h 25"/>
                      <a:gd name="T46" fmla="*/ 0 w 38"/>
                      <a:gd name="T47" fmla="*/ 0 h 25"/>
                      <a:gd name="T48" fmla="*/ 0 w 38"/>
                      <a:gd name="T49" fmla="*/ 0 h 25"/>
                      <a:gd name="T50" fmla="*/ 0 w 38"/>
                      <a:gd name="T51" fmla="*/ 0 h 25"/>
                      <a:gd name="T52" fmla="*/ 0 w 38"/>
                      <a:gd name="T53" fmla="*/ 0 h 25"/>
                      <a:gd name="T54" fmla="*/ 0 w 38"/>
                      <a:gd name="T55" fmla="*/ 0 h 25"/>
                      <a:gd name="T56" fmla="*/ 0 w 38"/>
                      <a:gd name="T57" fmla="*/ 0 h 25"/>
                      <a:gd name="T58" fmla="*/ 0 w 38"/>
                      <a:gd name="T59" fmla="*/ 0 h 25"/>
                      <a:gd name="T60" fmla="*/ 0 w 38"/>
                      <a:gd name="T61" fmla="*/ 0 h 25"/>
                      <a:gd name="T62" fmla="*/ 0 w 38"/>
                      <a:gd name="T63" fmla="*/ 0 h 25"/>
                      <a:gd name="T64" fmla="*/ 0 w 38"/>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25"/>
                      <a:gd name="T101" fmla="*/ 38 w 38"/>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25">
                        <a:moveTo>
                          <a:pt x="38" y="2"/>
                        </a:moveTo>
                        <a:lnTo>
                          <a:pt x="38" y="3"/>
                        </a:lnTo>
                        <a:lnTo>
                          <a:pt x="38" y="5"/>
                        </a:lnTo>
                        <a:lnTo>
                          <a:pt x="37" y="7"/>
                        </a:lnTo>
                        <a:lnTo>
                          <a:pt x="35" y="10"/>
                        </a:lnTo>
                        <a:lnTo>
                          <a:pt x="33" y="12"/>
                        </a:lnTo>
                        <a:lnTo>
                          <a:pt x="30" y="14"/>
                        </a:lnTo>
                        <a:lnTo>
                          <a:pt x="27" y="17"/>
                        </a:lnTo>
                        <a:lnTo>
                          <a:pt x="23" y="19"/>
                        </a:lnTo>
                        <a:lnTo>
                          <a:pt x="19" y="21"/>
                        </a:lnTo>
                        <a:lnTo>
                          <a:pt x="16" y="22"/>
                        </a:lnTo>
                        <a:lnTo>
                          <a:pt x="12" y="24"/>
                        </a:lnTo>
                        <a:lnTo>
                          <a:pt x="9" y="24"/>
                        </a:lnTo>
                        <a:lnTo>
                          <a:pt x="6" y="25"/>
                        </a:lnTo>
                        <a:lnTo>
                          <a:pt x="3" y="25"/>
                        </a:lnTo>
                        <a:lnTo>
                          <a:pt x="1" y="24"/>
                        </a:lnTo>
                        <a:lnTo>
                          <a:pt x="0" y="23"/>
                        </a:lnTo>
                        <a:lnTo>
                          <a:pt x="0" y="22"/>
                        </a:lnTo>
                        <a:lnTo>
                          <a:pt x="0" y="20"/>
                        </a:lnTo>
                        <a:lnTo>
                          <a:pt x="1" y="18"/>
                        </a:lnTo>
                        <a:lnTo>
                          <a:pt x="3" y="16"/>
                        </a:lnTo>
                        <a:lnTo>
                          <a:pt x="5" y="14"/>
                        </a:lnTo>
                        <a:lnTo>
                          <a:pt x="8" y="11"/>
                        </a:lnTo>
                        <a:lnTo>
                          <a:pt x="11" y="9"/>
                        </a:lnTo>
                        <a:lnTo>
                          <a:pt x="15" y="6"/>
                        </a:lnTo>
                        <a:lnTo>
                          <a:pt x="19" y="4"/>
                        </a:lnTo>
                        <a:lnTo>
                          <a:pt x="22" y="3"/>
                        </a:lnTo>
                        <a:lnTo>
                          <a:pt x="26" y="1"/>
                        </a:lnTo>
                        <a:lnTo>
                          <a:pt x="29" y="1"/>
                        </a:lnTo>
                        <a:lnTo>
                          <a:pt x="32" y="0"/>
                        </a:lnTo>
                        <a:lnTo>
                          <a:pt x="34" y="0"/>
                        </a:lnTo>
                        <a:lnTo>
                          <a:pt x="37" y="1"/>
                        </a:lnTo>
                        <a:lnTo>
                          <a:pt x="38"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6" name="Freeform 1404"/>
                  <p:cNvSpPr>
                    <a:spLocks/>
                  </p:cNvSpPr>
                  <p:nvPr/>
                </p:nvSpPr>
                <p:spPr bwMode="auto">
                  <a:xfrm>
                    <a:off x="1759" y="2416"/>
                    <a:ext cx="3" cy="2"/>
                  </a:xfrm>
                  <a:custGeom>
                    <a:avLst/>
                    <a:gdLst>
                      <a:gd name="T0" fmla="*/ 0 w 41"/>
                      <a:gd name="T1" fmla="*/ 0 h 25"/>
                      <a:gd name="T2" fmla="*/ 0 w 41"/>
                      <a:gd name="T3" fmla="*/ 0 h 25"/>
                      <a:gd name="T4" fmla="*/ 0 w 41"/>
                      <a:gd name="T5" fmla="*/ 0 h 25"/>
                      <a:gd name="T6" fmla="*/ 0 w 41"/>
                      <a:gd name="T7" fmla="*/ 0 h 25"/>
                      <a:gd name="T8" fmla="*/ 0 w 41"/>
                      <a:gd name="T9" fmla="*/ 0 h 25"/>
                      <a:gd name="T10" fmla="*/ 0 w 41"/>
                      <a:gd name="T11" fmla="*/ 0 h 25"/>
                      <a:gd name="T12" fmla="*/ 0 w 41"/>
                      <a:gd name="T13" fmla="*/ 0 h 25"/>
                      <a:gd name="T14" fmla="*/ 0 w 41"/>
                      <a:gd name="T15" fmla="*/ 0 h 25"/>
                      <a:gd name="T16" fmla="*/ 0 w 41"/>
                      <a:gd name="T17" fmla="*/ 0 h 25"/>
                      <a:gd name="T18" fmla="*/ 0 w 41"/>
                      <a:gd name="T19" fmla="*/ 0 h 25"/>
                      <a:gd name="T20" fmla="*/ 0 w 41"/>
                      <a:gd name="T21" fmla="*/ 0 h 25"/>
                      <a:gd name="T22" fmla="*/ 0 w 41"/>
                      <a:gd name="T23" fmla="*/ 0 h 25"/>
                      <a:gd name="T24" fmla="*/ 0 w 41"/>
                      <a:gd name="T25" fmla="*/ 0 h 25"/>
                      <a:gd name="T26" fmla="*/ 0 w 41"/>
                      <a:gd name="T27" fmla="*/ 0 h 25"/>
                      <a:gd name="T28" fmla="*/ 0 w 41"/>
                      <a:gd name="T29" fmla="*/ 0 h 25"/>
                      <a:gd name="T30" fmla="*/ 0 w 41"/>
                      <a:gd name="T31" fmla="*/ 0 h 25"/>
                      <a:gd name="T32" fmla="*/ 0 w 41"/>
                      <a:gd name="T33" fmla="*/ 0 h 25"/>
                      <a:gd name="T34" fmla="*/ 0 w 41"/>
                      <a:gd name="T35" fmla="*/ 0 h 25"/>
                      <a:gd name="T36" fmla="*/ 0 w 41"/>
                      <a:gd name="T37" fmla="*/ 0 h 25"/>
                      <a:gd name="T38" fmla="*/ 0 w 41"/>
                      <a:gd name="T39" fmla="*/ 0 h 25"/>
                      <a:gd name="T40" fmla="*/ 0 w 41"/>
                      <a:gd name="T41" fmla="*/ 0 h 25"/>
                      <a:gd name="T42" fmla="*/ 0 w 41"/>
                      <a:gd name="T43" fmla="*/ 0 h 25"/>
                      <a:gd name="T44" fmla="*/ 0 w 41"/>
                      <a:gd name="T45" fmla="*/ 0 h 25"/>
                      <a:gd name="T46" fmla="*/ 0 w 41"/>
                      <a:gd name="T47" fmla="*/ 0 h 25"/>
                      <a:gd name="T48" fmla="*/ 0 w 41"/>
                      <a:gd name="T49" fmla="*/ 0 h 25"/>
                      <a:gd name="T50" fmla="*/ 0 w 41"/>
                      <a:gd name="T51" fmla="*/ 0 h 25"/>
                      <a:gd name="T52" fmla="*/ 0 w 41"/>
                      <a:gd name="T53" fmla="*/ 0 h 25"/>
                      <a:gd name="T54" fmla="*/ 0 w 41"/>
                      <a:gd name="T55" fmla="*/ 0 h 25"/>
                      <a:gd name="T56" fmla="*/ 0 w 41"/>
                      <a:gd name="T57" fmla="*/ 0 h 25"/>
                      <a:gd name="T58" fmla="*/ 0 w 41"/>
                      <a:gd name="T59" fmla="*/ 0 h 25"/>
                      <a:gd name="T60" fmla="*/ 0 w 41"/>
                      <a:gd name="T61" fmla="*/ 0 h 25"/>
                      <a:gd name="T62" fmla="*/ 0 w 41"/>
                      <a:gd name="T63" fmla="*/ 0 h 25"/>
                      <a:gd name="T64" fmla="*/ 0 w 41"/>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5"/>
                      <a:gd name="T101" fmla="*/ 41 w 41"/>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5">
                        <a:moveTo>
                          <a:pt x="40" y="1"/>
                        </a:moveTo>
                        <a:lnTo>
                          <a:pt x="41" y="3"/>
                        </a:lnTo>
                        <a:lnTo>
                          <a:pt x="41" y="5"/>
                        </a:lnTo>
                        <a:lnTo>
                          <a:pt x="40" y="8"/>
                        </a:lnTo>
                        <a:lnTo>
                          <a:pt x="38" y="10"/>
                        </a:lnTo>
                        <a:lnTo>
                          <a:pt x="35" y="12"/>
                        </a:lnTo>
                        <a:lnTo>
                          <a:pt x="32" y="15"/>
                        </a:lnTo>
                        <a:lnTo>
                          <a:pt x="29" y="17"/>
                        </a:lnTo>
                        <a:lnTo>
                          <a:pt x="24" y="20"/>
                        </a:lnTo>
                        <a:lnTo>
                          <a:pt x="20" y="21"/>
                        </a:lnTo>
                        <a:lnTo>
                          <a:pt x="16" y="23"/>
                        </a:lnTo>
                        <a:lnTo>
                          <a:pt x="12" y="24"/>
                        </a:lnTo>
                        <a:lnTo>
                          <a:pt x="9" y="25"/>
                        </a:lnTo>
                        <a:lnTo>
                          <a:pt x="6" y="25"/>
                        </a:lnTo>
                        <a:lnTo>
                          <a:pt x="4" y="25"/>
                        </a:lnTo>
                        <a:lnTo>
                          <a:pt x="2" y="24"/>
                        </a:lnTo>
                        <a:lnTo>
                          <a:pt x="1" y="23"/>
                        </a:lnTo>
                        <a:lnTo>
                          <a:pt x="0" y="21"/>
                        </a:lnTo>
                        <a:lnTo>
                          <a:pt x="1" y="19"/>
                        </a:lnTo>
                        <a:lnTo>
                          <a:pt x="2" y="17"/>
                        </a:lnTo>
                        <a:lnTo>
                          <a:pt x="4" y="15"/>
                        </a:lnTo>
                        <a:lnTo>
                          <a:pt x="6" y="12"/>
                        </a:lnTo>
                        <a:lnTo>
                          <a:pt x="9" y="10"/>
                        </a:lnTo>
                        <a:lnTo>
                          <a:pt x="12" y="8"/>
                        </a:lnTo>
                        <a:lnTo>
                          <a:pt x="16" y="6"/>
                        </a:lnTo>
                        <a:lnTo>
                          <a:pt x="20" y="4"/>
                        </a:lnTo>
                        <a:lnTo>
                          <a:pt x="24" y="2"/>
                        </a:lnTo>
                        <a:lnTo>
                          <a:pt x="29" y="1"/>
                        </a:lnTo>
                        <a:lnTo>
                          <a:pt x="32" y="0"/>
                        </a:lnTo>
                        <a:lnTo>
                          <a:pt x="35" y="0"/>
                        </a:lnTo>
                        <a:lnTo>
                          <a:pt x="38" y="0"/>
                        </a:lnTo>
                        <a:lnTo>
                          <a:pt x="39" y="0"/>
                        </a:lnTo>
                        <a:lnTo>
                          <a:pt x="40"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7" name="Freeform 1405"/>
                  <p:cNvSpPr>
                    <a:spLocks noEditPoints="1"/>
                  </p:cNvSpPr>
                  <p:nvPr/>
                </p:nvSpPr>
                <p:spPr bwMode="auto">
                  <a:xfrm>
                    <a:off x="1719" y="2433"/>
                    <a:ext cx="17" cy="10"/>
                  </a:xfrm>
                  <a:custGeom>
                    <a:avLst/>
                    <a:gdLst>
                      <a:gd name="T0" fmla="*/ 0 w 223"/>
                      <a:gd name="T1" fmla="*/ 0 h 125"/>
                      <a:gd name="T2" fmla="*/ 0 w 223"/>
                      <a:gd name="T3" fmla="*/ 0 h 125"/>
                      <a:gd name="T4" fmla="*/ 0 w 223"/>
                      <a:gd name="T5" fmla="*/ 0 h 125"/>
                      <a:gd name="T6" fmla="*/ 0 w 223"/>
                      <a:gd name="T7" fmla="*/ 0 h 125"/>
                      <a:gd name="T8" fmla="*/ 0 w 223"/>
                      <a:gd name="T9" fmla="*/ 0 h 125"/>
                      <a:gd name="T10" fmla="*/ 0 w 223"/>
                      <a:gd name="T11" fmla="*/ 0 h 125"/>
                      <a:gd name="T12" fmla="*/ 0 w 223"/>
                      <a:gd name="T13" fmla="*/ 0 h 125"/>
                      <a:gd name="T14" fmla="*/ 0 w 223"/>
                      <a:gd name="T15" fmla="*/ 0 h 125"/>
                      <a:gd name="T16" fmla="*/ 0 w 223"/>
                      <a:gd name="T17" fmla="*/ 0 h 125"/>
                      <a:gd name="T18" fmla="*/ 0 w 223"/>
                      <a:gd name="T19" fmla="*/ 0 h 125"/>
                      <a:gd name="T20" fmla="*/ 0 w 223"/>
                      <a:gd name="T21" fmla="*/ 0 h 125"/>
                      <a:gd name="T22" fmla="*/ 0 w 223"/>
                      <a:gd name="T23" fmla="*/ 0 h 125"/>
                      <a:gd name="T24" fmla="*/ 0 w 223"/>
                      <a:gd name="T25" fmla="*/ 0 h 125"/>
                      <a:gd name="T26" fmla="*/ 0 w 223"/>
                      <a:gd name="T27" fmla="*/ 0 h 125"/>
                      <a:gd name="T28" fmla="*/ 0 w 223"/>
                      <a:gd name="T29" fmla="*/ 0 h 125"/>
                      <a:gd name="T30" fmla="*/ 0 w 223"/>
                      <a:gd name="T31" fmla="*/ 0 h 125"/>
                      <a:gd name="T32" fmla="*/ 0 w 223"/>
                      <a:gd name="T33" fmla="*/ 0 h 125"/>
                      <a:gd name="T34" fmla="*/ 0 w 223"/>
                      <a:gd name="T35" fmla="*/ 0 h 125"/>
                      <a:gd name="T36" fmla="*/ 0 w 223"/>
                      <a:gd name="T37" fmla="*/ 0 h 125"/>
                      <a:gd name="T38" fmla="*/ 0 w 223"/>
                      <a:gd name="T39" fmla="*/ 0 h 125"/>
                      <a:gd name="T40" fmla="*/ 0 w 223"/>
                      <a:gd name="T41" fmla="*/ 0 h 125"/>
                      <a:gd name="T42" fmla="*/ 0 w 223"/>
                      <a:gd name="T43" fmla="*/ 0 h 125"/>
                      <a:gd name="T44" fmla="*/ 0 w 223"/>
                      <a:gd name="T45" fmla="*/ 0 h 125"/>
                      <a:gd name="T46" fmla="*/ 0 w 223"/>
                      <a:gd name="T47" fmla="*/ 0 h 125"/>
                      <a:gd name="T48" fmla="*/ 0 w 223"/>
                      <a:gd name="T49" fmla="*/ 0 h 125"/>
                      <a:gd name="T50" fmla="*/ 0 w 223"/>
                      <a:gd name="T51" fmla="*/ 0 h 125"/>
                      <a:gd name="T52" fmla="*/ 0 w 223"/>
                      <a:gd name="T53" fmla="*/ 0 h 125"/>
                      <a:gd name="T54" fmla="*/ 0 w 223"/>
                      <a:gd name="T55" fmla="*/ 0 h 125"/>
                      <a:gd name="T56" fmla="*/ 0 w 223"/>
                      <a:gd name="T57" fmla="*/ 0 h 125"/>
                      <a:gd name="T58" fmla="*/ 0 w 223"/>
                      <a:gd name="T59" fmla="*/ 0 h 125"/>
                      <a:gd name="T60" fmla="*/ 0 w 223"/>
                      <a:gd name="T61" fmla="*/ 0 h 125"/>
                      <a:gd name="T62" fmla="*/ 0 w 223"/>
                      <a:gd name="T63" fmla="*/ 0 h 125"/>
                      <a:gd name="T64" fmla="*/ 0 w 223"/>
                      <a:gd name="T65" fmla="*/ 0 h 125"/>
                      <a:gd name="T66" fmla="*/ 0 w 223"/>
                      <a:gd name="T67" fmla="*/ 0 h 125"/>
                      <a:gd name="T68" fmla="*/ 0 w 223"/>
                      <a:gd name="T69" fmla="*/ 0 h 125"/>
                      <a:gd name="T70" fmla="*/ 0 w 223"/>
                      <a:gd name="T71" fmla="*/ 0 h 125"/>
                      <a:gd name="T72" fmla="*/ 0 w 223"/>
                      <a:gd name="T73" fmla="*/ 0 h 125"/>
                      <a:gd name="T74" fmla="*/ 0 w 223"/>
                      <a:gd name="T75" fmla="*/ 0 h 125"/>
                      <a:gd name="T76" fmla="*/ 0 w 223"/>
                      <a:gd name="T77" fmla="*/ 0 h 125"/>
                      <a:gd name="T78" fmla="*/ 0 w 223"/>
                      <a:gd name="T79" fmla="*/ 0 h 125"/>
                      <a:gd name="T80" fmla="*/ 0 w 223"/>
                      <a:gd name="T81" fmla="*/ 0 h 125"/>
                      <a:gd name="T82" fmla="*/ 0 w 223"/>
                      <a:gd name="T83" fmla="*/ 0 h 125"/>
                      <a:gd name="T84" fmla="*/ 0 w 223"/>
                      <a:gd name="T85" fmla="*/ 0 h 125"/>
                      <a:gd name="T86" fmla="*/ 0 w 223"/>
                      <a:gd name="T87" fmla="*/ 0 h 125"/>
                      <a:gd name="T88" fmla="*/ 0 w 223"/>
                      <a:gd name="T89" fmla="*/ 0 h 125"/>
                      <a:gd name="T90" fmla="*/ 0 w 223"/>
                      <a:gd name="T91" fmla="*/ 0 h 125"/>
                      <a:gd name="T92" fmla="*/ 0 w 223"/>
                      <a:gd name="T93" fmla="*/ 0 h 125"/>
                      <a:gd name="T94" fmla="*/ 0 w 223"/>
                      <a:gd name="T95" fmla="*/ 0 h 125"/>
                      <a:gd name="T96" fmla="*/ 0 w 223"/>
                      <a:gd name="T97" fmla="*/ 0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3"/>
                      <a:gd name="T148" fmla="*/ 0 h 125"/>
                      <a:gd name="T149" fmla="*/ 223 w 223"/>
                      <a:gd name="T150" fmla="*/ 125 h 1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3" h="125">
                        <a:moveTo>
                          <a:pt x="158" y="60"/>
                        </a:moveTo>
                        <a:lnTo>
                          <a:pt x="158" y="62"/>
                        </a:lnTo>
                        <a:lnTo>
                          <a:pt x="158" y="64"/>
                        </a:lnTo>
                        <a:lnTo>
                          <a:pt x="159" y="66"/>
                        </a:lnTo>
                        <a:lnTo>
                          <a:pt x="160" y="69"/>
                        </a:lnTo>
                        <a:lnTo>
                          <a:pt x="161" y="71"/>
                        </a:lnTo>
                        <a:lnTo>
                          <a:pt x="163" y="74"/>
                        </a:lnTo>
                        <a:lnTo>
                          <a:pt x="166" y="76"/>
                        </a:lnTo>
                        <a:lnTo>
                          <a:pt x="169" y="79"/>
                        </a:lnTo>
                        <a:lnTo>
                          <a:pt x="172" y="81"/>
                        </a:lnTo>
                        <a:lnTo>
                          <a:pt x="175" y="84"/>
                        </a:lnTo>
                        <a:lnTo>
                          <a:pt x="178" y="85"/>
                        </a:lnTo>
                        <a:lnTo>
                          <a:pt x="180" y="87"/>
                        </a:lnTo>
                        <a:lnTo>
                          <a:pt x="183" y="87"/>
                        </a:lnTo>
                        <a:lnTo>
                          <a:pt x="185" y="88"/>
                        </a:lnTo>
                        <a:lnTo>
                          <a:pt x="187" y="87"/>
                        </a:lnTo>
                        <a:lnTo>
                          <a:pt x="188" y="86"/>
                        </a:lnTo>
                        <a:lnTo>
                          <a:pt x="189" y="85"/>
                        </a:lnTo>
                        <a:lnTo>
                          <a:pt x="190" y="83"/>
                        </a:lnTo>
                        <a:lnTo>
                          <a:pt x="189" y="81"/>
                        </a:lnTo>
                        <a:lnTo>
                          <a:pt x="188" y="78"/>
                        </a:lnTo>
                        <a:lnTo>
                          <a:pt x="187" y="75"/>
                        </a:lnTo>
                        <a:lnTo>
                          <a:pt x="184" y="73"/>
                        </a:lnTo>
                        <a:lnTo>
                          <a:pt x="181" y="70"/>
                        </a:lnTo>
                        <a:lnTo>
                          <a:pt x="178" y="67"/>
                        </a:lnTo>
                        <a:lnTo>
                          <a:pt x="175" y="64"/>
                        </a:lnTo>
                        <a:lnTo>
                          <a:pt x="172" y="63"/>
                        </a:lnTo>
                        <a:lnTo>
                          <a:pt x="169" y="61"/>
                        </a:lnTo>
                        <a:lnTo>
                          <a:pt x="166" y="60"/>
                        </a:lnTo>
                        <a:lnTo>
                          <a:pt x="163" y="59"/>
                        </a:lnTo>
                        <a:lnTo>
                          <a:pt x="161" y="59"/>
                        </a:lnTo>
                        <a:lnTo>
                          <a:pt x="159" y="60"/>
                        </a:lnTo>
                        <a:lnTo>
                          <a:pt x="158" y="60"/>
                        </a:lnTo>
                        <a:close/>
                        <a:moveTo>
                          <a:pt x="123" y="30"/>
                        </a:moveTo>
                        <a:lnTo>
                          <a:pt x="123" y="31"/>
                        </a:lnTo>
                        <a:lnTo>
                          <a:pt x="123" y="33"/>
                        </a:lnTo>
                        <a:lnTo>
                          <a:pt x="123" y="35"/>
                        </a:lnTo>
                        <a:lnTo>
                          <a:pt x="125" y="37"/>
                        </a:lnTo>
                        <a:lnTo>
                          <a:pt x="126" y="40"/>
                        </a:lnTo>
                        <a:lnTo>
                          <a:pt x="128" y="43"/>
                        </a:lnTo>
                        <a:lnTo>
                          <a:pt x="131" y="46"/>
                        </a:lnTo>
                        <a:lnTo>
                          <a:pt x="134" y="48"/>
                        </a:lnTo>
                        <a:lnTo>
                          <a:pt x="137" y="51"/>
                        </a:lnTo>
                        <a:lnTo>
                          <a:pt x="140" y="53"/>
                        </a:lnTo>
                        <a:lnTo>
                          <a:pt x="143" y="54"/>
                        </a:lnTo>
                        <a:lnTo>
                          <a:pt x="146" y="56"/>
                        </a:lnTo>
                        <a:lnTo>
                          <a:pt x="149" y="56"/>
                        </a:lnTo>
                        <a:lnTo>
                          <a:pt x="151" y="56"/>
                        </a:lnTo>
                        <a:lnTo>
                          <a:pt x="153" y="56"/>
                        </a:lnTo>
                        <a:lnTo>
                          <a:pt x="154" y="56"/>
                        </a:lnTo>
                        <a:lnTo>
                          <a:pt x="154" y="55"/>
                        </a:lnTo>
                        <a:lnTo>
                          <a:pt x="154" y="53"/>
                        </a:lnTo>
                        <a:lnTo>
                          <a:pt x="153" y="51"/>
                        </a:lnTo>
                        <a:lnTo>
                          <a:pt x="152" y="48"/>
                        </a:lnTo>
                        <a:lnTo>
                          <a:pt x="151" y="46"/>
                        </a:lnTo>
                        <a:lnTo>
                          <a:pt x="149" y="43"/>
                        </a:lnTo>
                        <a:lnTo>
                          <a:pt x="146" y="40"/>
                        </a:lnTo>
                        <a:lnTo>
                          <a:pt x="143" y="38"/>
                        </a:lnTo>
                        <a:lnTo>
                          <a:pt x="140" y="35"/>
                        </a:lnTo>
                        <a:lnTo>
                          <a:pt x="137" y="33"/>
                        </a:lnTo>
                        <a:lnTo>
                          <a:pt x="134" y="31"/>
                        </a:lnTo>
                        <a:lnTo>
                          <a:pt x="131" y="30"/>
                        </a:lnTo>
                        <a:lnTo>
                          <a:pt x="128" y="30"/>
                        </a:lnTo>
                        <a:lnTo>
                          <a:pt x="126" y="29"/>
                        </a:lnTo>
                        <a:lnTo>
                          <a:pt x="124" y="30"/>
                        </a:lnTo>
                        <a:lnTo>
                          <a:pt x="123" y="30"/>
                        </a:lnTo>
                        <a:close/>
                        <a:moveTo>
                          <a:pt x="82" y="9"/>
                        </a:moveTo>
                        <a:lnTo>
                          <a:pt x="82" y="10"/>
                        </a:lnTo>
                        <a:lnTo>
                          <a:pt x="83" y="12"/>
                        </a:lnTo>
                        <a:lnTo>
                          <a:pt x="84" y="14"/>
                        </a:lnTo>
                        <a:lnTo>
                          <a:pt x="85" y="17"/>
                        </a:lnTo>
                        <a:lnTo>
                          <a:pt x="87" y="19"/>
                        </a:lnTo>
                        <a:lnTo>
                          <a:pt x="89" y="21"/>
                        </a:lnTo>
                        <a:lnTo>
                          <a:pt x="92" y="23"/>
                        </a:lnTo>
                        <a:lnTo>
                          <a:pt x="95" y="24"/>
                        </a:lnTo>
                        <a:lnTo>
                          <a:pt x="98" y="25"/>
                        </a:lnTo>
                        <a:lnTo>
                          <a:pt x="101" y="27"/>
                        </a:lnTo>
                        <a:lnTo>
                          <a:pt x="105" y="28"/>
                        </a:lnTo>
                        <a:lnTo>
                          <a:pt x="108" y="28"/>
                        </a:lnTo>
                        <a:lnTo>
                          <a:pt x="111" y="28"/>
                        </a:lnTo>
                        <a:lnTo>
                          <a:pt x="115" y="28"/>
                        </a:lnTo>
                        <a:lnTo>
                          <a:pt x="116" y="27"/>
                        </a:lnTo>
                        <a:lnTo>
                          <a:pt x="117" y="27"/>
                        </a:lnTo>
                        <a:lnTo>
                          <a:pt x="117" y="24"/>
                        </a:lnTo>
                        <a:lnTo>
                          <a:pt x="117" y="23"/>
                        </a:lnTo>
                        <a:lnTo>
                          <a:pt x="115" y="21"/>
                        </a:lnTo>
                        <a:lnTo>
                          <a:pt x="114" y="18"/>
                        </a:lnTo>
                        <a:lnTo>
                          <a:pt x="110" y="16"/>
                        </a:lnTo>
                        <a:lnTo>
                          <a:pt x="108" y="14"/>
                        </a:lnTo>
                        <a:lnTo>
                          <a:pt x="105" y="12"/>
                        </a:lnTo>
                        <a:lnTo>
                          <a:pt x="102" y="11"/>
                        </a:lnTo>
                        <a:lnTo>
                          <a:pt x="99" y="9"/>
                        </a:lnTo>
                        <a:lnTo>
                          <a:pt x="96" y="8"/>
                        </a:lnTo>
                        <a:lnTo>
                          <a:pt x="93" y="7"/>
                        </a:lnTo>
                        <a:lnTo>
                          <a:pt x="90" y="6"/>
                        </a:lnTo>
                        <a:lnTo>
                          <a:pt x="87" y="6"/>
                        </a:lnTo>
                        <a:lnTo>
                          <a:pt x="85" y="7"/>
                        </a:lnTo>
                        <a:lnTo>
                          <a:pt x="83" y="8"/>
                        </a:lnTo>
                        <a:lnTo>
                          <a:pt x="82" y="9"/>
                        </a:lnTo>
                        <a:close/>
                        <a:moveTo>
                          <a:pt x="44" y="12"/>
                        </a:moveTo>
                        <a:lnTo>
                          <a:pt x="45" y="13"/>
                        </a:lnTo>
                        <a:lnTo>
                          <a:pt x="46" y="15"/>
                        </a:lnTo>
                        <a:lnTo>
                          <a:pt x="47" y="16"/>
                        </a:lnTo>
                        <a:lnTo>
                          <a:pt x="49" y="17"/>
                        </a:lnTo>
                        <a:lnTo>
                          <a:pt x="51" y="18"/>
                        </a:lnTo>
                        <a:lnTo>
                          <a:pt x="54" y="19"/>
                        </a:lnTo>
                        <a:lnTo>
                          <a:pt x="57" y="20"/>
                        </a:lnTo>
                        <a:lnTo>
                          <a:pt x="60" y="20"/>
                        </a:lnTo>
                        <a:lnTo>
                          <a:pt x="62" y="19"/>
                        </a:lnTo>
                        <a:lnTo>
                          <a:pt x="65" y="18"/>
                        </a:lnTo>
                        <a:lnTo>
                          <a:pt x="67" y="16"/>
                        </a:lnTo>
                        <a:lnTo>
                          <a:pt x="70" y="15"/>
                        </a:lnTo>
                        <a:lnTo>
                          <a:pt x="72" y="13"/>
                        </a:lnTo>
                        <a:lnTo>
                          <a:pt x="74" y="11"/>
                        </a:lnTo>
                        <a:lnTo>
                          <a:pt x="75" y="9"/>
                        </a:lnTo>
                        <a:lnTo>
                          <a:pt x="75" y="8"/>
                        </a:lnTo>
                        <a:lnTo>
                          <a:pt x="74" y="6"/>
                        </a:lnTo>
                        <a:lnTo>
                          <a:pt x="74" y="5"/>
                        </a:lnTo>
                        <a:lnTo>
                          <a:pt x="72" y="4"/>
                        </a:lnTo>
                        <a:lnTo>
                          <a:pt x="71" y="3"/>
                        </a:lnTo>
                        <a:lnTo>
                          <a:pt x="68" y="2"/>
                        </a:lnTo>
                        <a:lnTo>
                          <a:pt x="66" y="1"/>
                        </a:lnTo>
                        <a:lnTo>
                          <a:pt x="63" y="0"/>
                        </a:lnTo>
                        <a:lnTo>
                          <a:pt x="60" y="0"/>
                        </a:lnTo>
                        <a:lnTo>
                          <a:pt x="57" y="1"/>
                        </a:lnTo>
                        <a:lnTo>
                          <a:pt x="54" y="2"/>
                        </a:lnTo>
                        <a:lnTo>
                          <a:pt x="51" y="3"/>
                        </a:lnTo>
                        <a:lnTo>
                          <a:pt x="48" y="5"/>
                        </a:lnTo>
                        <a:lnTo>
                          <a:pt x="46" y="7"/>
                        </a:lnTo>
                        <a:lnTo>
                          <a:pt x="45" y="8"/>
                        </a:lnTo>
                        <a:lnTo>
                          <a:pt x="44" y="10"/>
                        </a:lnTo>
                        <a:lnTo>
                          <a:pt x="44" y="12"/>
                        </a:lnTo>
                        <a:close/>
                        <a:moveTo>
                          <a:pt x="0" y="31"/>
                        </a:moveTo>
                        <a:lnTo>
                          <a:pt x="1" y="32"/>
                        </a:lnTo>
                        <a:lnTo>
                          <a:pt x="2" y="33"/>
                        </a:lnTo>
                        <a:lnTo>
                          <a:pt x="5" y="34"/>
                        </a:lnTo>
                        <a:lnTo>
                          <a:pt x="7" y="34"/>
                        </a:lnTo>
                        <a:lnTo>
                          <a:pt x="11" y="34"/>
                        </a:lnTo>
                        <a:lnTo>
                          <a:pt x="14" y="34"/>
                        </a:lnTo>
                        <a:lnTo>
                          <a:pt x="17" y="33"/>
                        </a:lnTo>
                        <a:lnTo>
                          <a:pt x="20" y="33"/>
                        </a:lnTo>
                        <a:lnTo>
                          <a:pt x="23" y="32"/>
                        </a:lnTo>
                        <a:lnTo>
                          <a:pt x="26" y="30"/>
                        </a:lnTo>
                        <a:lnTo>
                          <a:pt x="29" y="28"/>
                        </a:lnTo>
                        <a:lnTo>
                          <a:pt x="32" y="24"/>
                        </a:lnTo>
                        <a:lnTo>
                          <a:pt x="34" y="22"/>
                        </a:lnTo>
                        <a:lnTo>
                          <a:pt x="36" y="19"/>
                        </a:lnTo>
                        <a:lnTo>
                          <a:pt x="37" y="17"/>
                        </a:lnTo>
                        <a:lnTo>
                          <a:pt x="37" y="15"/>
                        </a:lnTo>
                        <a:lnTo>
                          <a:pt x="36" y="14"/>
                        </a:lnTo>
                        <a:lnTo>
                          <a:pt x="34" y="13"/>
                        </a:lnTo>
                        <a:lnTo>
                          <a:pt x="32" y="12"/>
                        </a:lnTo>
                        <a:lnTo>
                          <a:pt x="29" y="12"/>
                        </a:lnTo>
                        <a:lnTo>
                          <a:pt x="26" y="13"/>
                        </a:lnTo>
                        <a:lnTo>
                          <a:pt x="23" y="13"/>
                        </a:lnTo>
                        <a:lnTo>
                          <a:pt x="20" y="14"/>
                        </a:lnTo>
                        <a:lnTo>
                          <a:pt x="17" y="15"/>
                        </a:lnTo>
                        <a:lnTo>
                          <a:pt x="14" y="16"/>
                        </a:lnTo>
                        <a:lnTo>
                          <a:pt x="11" y="18"/>
                        </a:lnTo>
                        <a:lnTo>
                          <a:pt x="9" y="19"/>
                        </a:lnTo>
                        <a:lnTo>
                          <a:pt x="6" y="22"/>
                        </a:lnTo>
                        <a:lnTo>
                          <a:pt x="4" y="24"/>
                        </a:lnTo>
                        <a:lnTo>
                          <a:pt x="2" y="27"/>
                        </a:lnTo>
                        <a:lnTo>
                          <a:pt x="1" y="30"/>
                        </a:lnTo>
                        <a:lnTo>
                          <a:pt x="0" y="31"/>
                        </a:lnTo>
                        <a:close/>
                        <a:moveTo>
                          <a:pt x="194" y="93"/>
                        </a:moveTo>
                        <a:lnTo>
                          <a:pt x="194" y="94"/>
                        </a:lnTo>
                        <a:lnTo>
                          <a:pt x="194" y="97"/>
                        </a:lnTo>
                        <a:lnTo>
                          <a:pt x="194" y="99"/>
                        </a:lnTo>
                        <a:lnTo>
                          <a:pt x="195" y="102"/>
                        </a:lnTo>
                        <a:lnTo>
                          <a:pt x="197" y="105"/>
                        </a:lnTo>
                        <a:lnTo>
                          <a:pt x="199" y="108"/>
                        </a:lnTo>
                        <a:lnTo>
                          <a:pt x="201" y="111"/>
                        </a:lnTo>
                        <a:lnTo>
                          <a:pt x="204" y="113"/>
                        </a:lnTo>
                        <a:lnTo>
                          <a:pt x="207" y="117"/>
                        </a:lnTo>
                        <a:lnTo>
                          <a:pt x="210" y="119"/>
                        </a:lnTo>
                        <a:lnTo>
                          <a:pt x="212" y="122"/>
                        </a:lnTo>
                        <a:lnTo>
                          <a:pt x="215" y="123"/>
                        </a:lnTo>
                        <a:lnTo>
                          <a:pt x="218" y="125"/>
                        </a:lnTo>
                        <a:lnTo>
                          <a:pt x="220" y="125"/>
                        </a:lnTo>
                        <a:lnTo>
                          <a:pt x="221" y="125"/>
                        </a:lnTo>
                        <a:lnTo>
                          <a:pt x="222" y="124"/>
                        </a:lnTo>
                        <a:lnTo>
                          <a:pt x="223" y="123"/>
                        </a:lnTo>
                        <a:lnTo>
                          <a:pt x="223" y="121"/>
                        </a:lnTo>
                        <a:lnTo>
                          <a:pt x="222" y="118"/>
                        </a:lnTo>
                        <a:lnTo>
                          <a:pt x="221" y="115"/>
                        </a:lnTo>
                        <a:lnTo>
                          <a:pt x="220" y="112"/>
                        </a:lnTo>
                        <a:lnTo>
                          <a:pt x="218" y="109"/>
                        </a:lnTo>
                        <a:lnTo>
                          <a:pt x="216" y="106"/>
                        </a:lnTo>
                        <a:lnTo>
                          <a:pt x="213" y="103"/>
                        </a:lnTo>
                        <a:lnTo>
                          <a:pt x="210" y="100"/>
                        </a:lnTo>
                        <a:lnTo>
                          <a:pt x="207" y="97"/>
                        </a:lnTo>
                        <a:lnTo>
                          <a:pt x="204" y="94"/>
                        </a:lnTo>
                        <a:lnTo>
                          <a:pt x="201" y="93"/>
                        </a:lnTo>
                        <a:lnTo>
                          <a:pt x="199" y="92"/>
                        </a:lnTo>
                        <a:lnTo>
                          <a:pt x="197" y="91"/>
                        </a:lnTo>
                        <a:lnTo>
                          <a:pt x="195" y="92"/>
                        </a:lnTo>
                        <a:lnTo>
                          <a:pt x="194" y="9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8" name="Freeform 1406"/>
                  <p:cNvSpPr>
                    <a:spLocks noEditPoints="1"/>
                  </p:cNvSpPr>
                  <p:nvPr/>
                </p:nvSpPr>
                <p:spPr bwMode="auto">
                  <a:xfrm>
                    <a:off x="1720" y="2439"/>
                    <a:ext cx="18" cy="7"/>
                  </a:xfrm>
                  <a:custGeom>
                    <a:avLst/>
                    <a:gdLst>
                      <a:gd name="T0" fmla="*/ 0 w 235"/>
                      <a:gd name="T1" fmla="*/ 0 h 92"/>
                      <a:gd name="T2" fmla="*/ 0 w 235"/>
                      <a:gd name="T3" fmla="*/ 0 h 92"/>
                      <a:gd name="T4" fmla="*/ 0 w 235"/>
                      <a:gd name="T5" fmla="*/ 0 h 92"/>
                      <a:gd name="T6" fmla="*/ 0 w 235"/>
                      <a:gd name="T7" fmla="*/ 0 h 92"/>
                      <a:gd name="T8" fmla="*/ 0 w 235"/>
                      <a:gd name="T9" fmla="*/ 0 h 92"/>
                      <a:gd name="T10" fmla="*/ 0 w 235"/>
                      <a:gd name="T11" fmla="*/ 0 h 92"/>
                      <a:gd name="T12" fmla="*/ 0 w 235"/>
                      <a:gd name="T13" fmla="*/ 0 h 92"/>
                      <a:gd name="T14" fmla="*/ 0 w 235"/>
                      <a:gd name="T15" fmla="*/ 0 h 92"/>
                      <a:gd name="T16" fmla="*/ 0 w 235"/>
                      <a:gd name="T17" fmla="*/ 0 h 92"/>
                      <a:gd name="T18" fmla="*/ 0 w 235"/>
                      <a:gd name="T19" fmla="*/ 0 h 92"/>
                      <a:gd name="T20" fmla="*/ 0 w 235"/>
                      <a:gd name="T21" fmla="*/ 0 h 92"/>
                      <a:gd name="T22" fmla="*/ 0 w 235"/>
                      <a:gd name="T23" fmla="*/ 0 h 92"/>
                      <a:gd name="T24" fmla="*/ 0 w 235"/>
                      <a:gd name="T25" fmla="*/ 0 h 92"/>
                      <a:gd name="T26" fmla="*/ 0 w 235"/>
                      <a:gd name="T27" fmla="*/ 0 h 92"/>
                      <a:gd name="T28" fmla="*/ 0 w 235"/>
                      <a:gd name="T29" fmla="*/ 0 h 92"/>
                      <a:gd name="T30" fmla="*/ 0 w 235"/>
                      <a:gd name="T31" fmla="*/ 0 h 92"/>
                      <a:gd name="T32" fmla="*/ 0 w 235"/>
                      <a:gd name="T33" fmla="*/ 0 h 92"/>
                      <a:gd name="T34" fmla="*/ 0 w 235"/>
                      <a:gd name="T35" fmla="*/ 0 h 92"/>
                      <a:gd name="T36" fmla="*/ 0 w 235"/>
                      <a:gd name="T37" fmla="*/ 0 h 92"/>
                      <a:gd name="T38" fmla="*/ 0 w 235"/>
                      <a:gd name="T39" fmla="*/ 0 h 92"/>
                      <a:gd name="T40" fmla="*/ 0 w 235"/>
                      <a:gd name="T41" fmla="*/ 0 h 92"/>
                      <a:gd name="T42" fmla="*/ 0 w 235"/>
                      <a:gd name="T43" fmla="*/ 0 h 92"/>
                      <a:gd name="T44" fmla="*/ 0 w 235"/>
                      <a:gd name="T45" fmla="*/ 0 h 92"/>
                      <a:gd name="T46" fmla="*/ 0 w 235"/>
                      <a:gd name="T47" fmla="*/ 0 h 92"/>
                      <a:gd name="T48" fmla="*/ 0 w 235"/>
                      <a:gd name="T49" fmla="*/ 0 h 92"/>
                      <a:gd name="T50" fmla="*/ 0 w 235"/>
                      <a:gd name="T51" fmla="*/ 0 h 92"/>
                      <a:gd name="T52" fmla="*/ 0 w 235"/>
                      <a:gd name="T53" fmla="*/ 0 h 92"/>
                      <a:gd name="T54" fmla="*/ 0 w 235"/>
                      <a:gd name="T55" fmla="*/ 0 h 92"/>
                      <a:gd name="T56" fmla="*/ 0 w 235"/>
                      <a:gd name="T57" fmla="*/ 0 h 92"/>
                      <a:gd name="T58" fmla="*/ 0 w 235"/>
                      <a:gd name="T59" fmla="*/ 0 h 92"/>
                      <a:gd name="T60" fmla="*/ 0 w 235"/>
                      <a:gd name="T61" fmla="*/ 0 h 92"/>
                      <a:gd name="T62" fmla="*/ 0 w 235"/>
                      <a:gd name="T63" fmla="*/ 0 h 92"/>
                      <a:gd name="T64" fmla="*/ 0 w 235"/>
                      <a:gd name="T65" fmla="*/ 0 h 92"/>
                      <a:gd name="T66" fmla="*/ 0 w 235"/>
                      <a:gd name="T67" fmla="*/ 0 h 92"/>
                      <a:gd name="T68" fmla="*/ 0 w 235"/>
                      <a:gd name="T69" fmla="*/ 0 h 92"/>
                      <a:gd name="T70" fmla="*/ 0 w 235"/>
                      <a:gd name="T71" fmla="*/ 0 h 92"/>
                      <a:gd name="T72" fmla="*/ 0 w 235"/>
                      <a:gd name="T73" fmla="*/ 0 h 92"/>
                      <a:gd name="T74" fmla="*/ 0 w 235"/>
                      <a:gd name="T75" fmla="*/ 0 h 92"/>
                      <a:gd name="T76" fmla="*/ 0 w 235"/>
                      <a:gd name="T77" fmla="*/ 0 h 92"/>
                      <a:gd name="T78" fmla="*/ 0 w 235"/>
                      <a:gd name="T79" fmla="*/ 0 h 92"/>
                      <a:gd name="T80" fmla="*/ 0 w 235"/>
                      <a:gd name="T81" fmla="*/ 0 h 92"/>
                      <a:gd name="T82" fmla="*/ 0 w 235"/>
                      <a:gd name="T83" fmla="*/ 0 h 92"/>
                      <a:gd name="T84" fmla="*/ 0 w 235"/>
                      <a:gd name="T85" fmla="*/ 0 h 92"/>
                      <a:gd name="T86" fmla="*/ 0 w 235"/>
                      <a:gd name="T87" fmla="*/ 0 h 92"/>
                      <a:gd name="T88" fmla="*/ 0 w 235"/>
                      <a:gd name="T89" fmla="*/ 0 h 92"/>
                      <a:gd name="T90" fmla="*/ 0 w 235"/>
                      <a:gd name="T91" fmla="*/ 0 h 92"/>
                      <a:gd name="T92" fmla="*/ 0 w 235"/>
                      <a:gd name="T93" fmla="*/ 0 h 92"/>
                      <a:gd name="T94" fmla="*/ 0 w 235"/>
                      <a:gd name="T95" fmla="*/ 0 h 92"/>
                      <a:gd name="T96" fmla="*/ 0 w 235"/>
                      <a:gd name="T97" fmla="*/ 0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5"/>
                      <a:gd name="T148" fmla="*/ 0 h 92"/>
                      <a:gd name="T149" fmla="*/ 235 w 235"/>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5" h="92">
                        <a:moveTo>
                          <a:pt x="160" y="40"/>
                        </a:moveTo>
                        <a:lnTo>
                          <a:pt x="160" y="42"/>
                        </a:lnTo>
                        <a:lnTo>
                          <a:pt x="160" y="44"/>
                        </a:lnTo>
                        <a:lnTo>
                          <a:pt x="161" y="46"/>
                        </a:lnTo>
                        <a:lnTo>
                          <a:pt x="163" y="48"/>
                        </a:lnTo>
                        <a:lnTo>
                          <a:pt x="165" y="51"/>
                        </a:lnTo>
                        <a:lnTo>
                          <a:pt x="168" y="53"/>
                        </a:lnTo>
                        <a:lnTo>
                          <a:pt x="170" y="55"/>
                        </a:lnTo>
                        <a:lnTo>
                          <a:pt x="174" y="57"/>
                        </a:lnTo>
                        <a:lnTo>
                          <a:pt x="178" y="59"/>
                        </a:lnTo>
                        <a:lnTo>
                          <a:pt x="182" y="61"/>
                        </a:lnTo>
                        <a:lnTo>
                          <a:pt x="185" y="62"/>
                        </a:lnTo>
                        <a:lnTo>
                          <a:pt x="188" y="63"/>
                        </a:lnTo>
                        <a:lnTo>
                          <a:pt x="191" y="63"/>
                        </a:lnTo>
                        <a:lnTo>
                          <a:pt x="193" y="63"/>
                        </a:lnTo>
                        <a:lnTo>
                          <a:pt x="195" y="63"/>
                        </a:lnTo>
                        <a:lnTo>
                          <a:pt x="196" y="62"/>
                        </a:lnTo>
                        <a:lnTo>
                          <a:pt x="196" y="60"/>
                        </a:lnTo>
                        <a:lnTo>
                          <a:pt x="195" y="59"/>
                        </a:lnTo>
                        <a:lnTo>
                          <a:pt x="194" y="56"/>
                        </a:lnTo>
                        <a:lnTo>
                          <a:pt x="193" y="54"/>
                        </a:lnTo>
                        <a:lnTo>
                          <a:pt x="191" y="51"/>
                        </a:lnTo>
                        <a:lnTo>
                          <a:pt x="188" y="49"/>
                        </a:lnTo>
                        <a:lnTo>
                          <a:pt x="186" y="46"/>
                        </a:lnTo>
                        <a:lnTo>
                          <a:pt x="182" y="44"/>
                        </a:lnTo>
                        <a:lnTo>
                          <a:pt x="179" y="42"/>
                        </a:lnTo>
                        <a:lnTo>
                          <a:pt x="174" y="41"/>
                        </a:lnTo>
                        <a:lnTo>
                          <a:pt x="171" y="40"/>
                        </a:lnTo>
                        <a:lnTo>
                          <a:pt x="168" y="39"/>
                        </a:lnTo>
                        <a:lnTo>
                          <a:pt x="165" y="39"/>
                        </a:lnTo>
                        <a:lnTo>
                          <a:pt x="163" y="39"/>
                        </a:lnTo>
                        <a:lnTo>
                          <a:pt x="161" y="40"/>
                        </a:lnTo>
                        <a:lnTo>
                          <a:pt x="160" y="40"/>
                        </a:lnTo>
                        <a:close/>
                        <a:moveTo>
                          <a:pt x="120" y="17"/>
                        </a:moveTo>
                        <a:lnTo>
                          <a:pt x="120" y="18"/>
                        </a:lnTo>
                        <a:lnTo>
                          <a:pt x="120" y="19"/>
                        </a:lnTo>
                        <a:lnTo>
                          <a:pt x="122" y="21"/>
                        </a:lnTo>
                        <a:lnTo>
                          <a:pt x="123" y="25"/>
                        </a:lnTo>
                        <a:lnTo>
                          <a:pt x="125" y="27"/>
                        </a:lnTo>
                        <a:lnTo>
                          <a:pt x="128" y="30"/>
                        </a:lnTo>
                        <a:lnTo>
                          <a:pt x="131" y="32"/>
                        </a:lnTo>
                        <a:lnTo>
                          <a:pt x="134" y="34"/>
                        </a:lnTo>
                        <a:lnTo>
                          <a:pt x="138" y="36"/>
                        </a:lnTo>
                        <a:lnTo>
                          <a:pt x="141" y="37"/>
                        </a:lnTo>
                        <a:lnTo>
                          <a:pt x="144" y="38"/>
                        </a:lnTo>
                        <a:lnTo>
                          <a:pt x="147" y="39"/>
                        </a:lnTo>
                        <a:lnTo>
                          <a:pt x="150" y="39"/>
                        </a:lnTo>
                        <a:lnTo>
                          <a:pt x="152" y="39"/>
                        </a:lnTo>
                        <a:lnTo>
                          <a:pt x="153" y="38"/>
                        </a:lnTo>
                        <a:lnTo>
                          <a:pt x="154" y="37"/>
                        </a:lnTo>
                        <a:lnTo>
                          <a:pt x="154" y="35"/>
                        </a:lnTo>
                        <a:lnTo>
                          <a:pt x="153" y="33"/>
                        </a:lnTo>
                        <a:lnTo>
                          <a:pt x="152" y="31"/>
                        </a:lnTo>
                        <a:lnTo>
                          <a:pt x="150" y="28"/>
                        </a:lnTo>
                        <a:lnTo>
                          <a:pt x="148" y="26"/>
                        </a:lnTo>
                        <a:lnTo>
                          <a:pt x="145" y="22"/>
                        </a:lnTo>
                        <a:lnTo>
                          <a:pt x="142" y="20"/>
                        </a:lnTo>
                        <a:lnTo>
                          <a:pt x="138" y="18"/>
                        </a:lnTo>
                        <a:lnTo>
                          <a:pt x="135" y="17"/>
                        </a:lnTo>
                        <a:lnTo>
                          <a:pt x="131" y="16"/>
                        </a:lnTo>
                        <a:lnTo>
                          <a:pt x="128" y="16"/>
                        </a:lnTo>
                        <a:lnTo>
                          <a:pt x="125" y="16"/>
                        </a:lnTo>
                        <a:lnTo>
                          <a:pt x="123" y="16"/>
                        </a:lnTo>
                        <a:lnTo>
                          <a:pt x="121" y="16"/>
                        </a:lnTo>
                        <a:lnTo>
                          <a:pt x="120" y="17"/>
                        </a:lnTo>
                        <a:close/>
                        <a:moveTo>
                          <a:pt x="76" y="4"/>
                        </a:moveTo>
                        <a:lnTo>
                          <a:pt x="76" y="6"/>
                        </a:lnTo>
                        <a:lnTo>
                          <a:pt x="77" y="7"/>
                        </a:lnTo>
                        <a:lnTo>
                          <a:pt x="79" y="9"/>
                        </a:lnTo>
                        <a:lnTo>
                          <a:pt x="81" y="11"/>
                        </a:lnTo>
                        <a:lnTo>
                          <a:pt x="83" y="13"/>
                        </a:lnTo>
                        <a:lnTo>
                          <a:pt x="86" y="15"/>
                        </a:lnTo>
                        <a:lnTo>
                          <a:pt x="89" y="17"/>
                        </a:lnTo>
                        <a:lnTo>
                          <a:pt x="92" y="18"/>
                        </a:lnTo>
                        <a:lnTo>
                          <a:pt x="95" y="18"/>
                        </a:lnTo>
                        <a:lnTo>
                          <a:pt x="98" y="18"/>
                        </a:lnTo>
                        <a:lnTo>
                          <a:pt x="102" y="18"/>
                        </a:lnTo>
                        <a:lnTo>
                          <a:pt x="106" y="18"/>
                        </a:lnTo>
                        <a:lnTo>
                          <a:pt x="109" y="17"/>
                        </a:lnTo>
                        <a:lnTo>
                          <a:pt x="112" y="16"/>
                        </a:lnTo>
                        <a:lnTo>
                          <a:pt x="114" y="16"/>
                        </a:lnTo>
                        <a:lnTo>
                          <a:pt x="114" y="15"/>
                        </a:lnTo>
                        <a:lnTo>
                          <a:pt x="114" y="14"/>
                        </a:lnTo>
                        <a:lnTo>
                          <a:pt x="113" y="12"/>
                        </a:lnTo>
                        <a:lnTo>
                          <a:pt x="111" y="10"/>
                        </a:lnTo>
                        <a:lnTo>
                          <a:pt x="109" y="8"/>
                        </a:lnTo>
                        <a:lnTo>
                          <a:pt x="106" y="6"/>
                        </a:lnTo>
                        <a:lnTo>
                          <a:pt x="102" y="4"/>
                        </a:lnTo>
                        <a:lnTo>
                          <a:pt x="99" y="3"/>
                        </a:lnTo>
                        <a:lnTo>
                          <a:pt x="96" y="1"/>
                        </a:lnTo>
                        <a:lnTo>
                          <a:pt x="93" y="1"/>
                        </a:lnTo>
                        <a:lnTo>
                          <a:pt x="90" y="1"/>
                        </a:lnTo>
                        <a:lnTo>
                          <a:pt x="87" y="1"/>
                        </a:lnTo>
                        <a:lnTo>
                          <a:pt x="84" y="1"/>
                        </a:lnTo>
                        <a:lnTo>
                          <a:pt x="81" y="2"/>
                        </a:lnTo>
                        <a:lnTo>
                          <a:pt x="79" y="2"/>
                        </a:lnTo>
                        <a:lnTo>
                          <a:pt x="77" y="3"/>
                        </a:lnTo>
                        <a:lnTo>
                          <a:pt x="76" y="4"/>
                        </a:lnTo>
                        <a:close/>
                        <a:moveTo>
                          <a:pt x="38" y="15"/>
                        </a:moveTo>
                        <a:lnTo>
                          <a:pt x="39" y="16"/>
                        </a:lnTo>
                        <a:lnTo>
                          <a:pt x="40" y="17"/>
                        </a:lnTo>
                        <a:lnTo>
                          <a:pt x="42" y="18"/>
                        </a:lnTo>
                        <a:lnTo>
                          <a:pt x="44" y="19"/>
                        </a:lnTo>
                        <a:lnTo>
                          <a:pt x="47" y="20"/>
                        </a:lnTo>
                        <a:lnTo>
                          <a:pt x="49" y="20"/>
                        </a:lnTo>
                        <a:lnTo>
                          <a:pt x="52" y="20"/>
                        </a:lnTo>
                        <a:lnTo>
                          <a:pt x="55" y="20"/>
                        </a:lnTo>
                        <a:lnTo>
                          <a:pt x="58" y="19"/>
                        </a:lnTo>
                        <a:lnTo>
                          <a:pt x="61" y="17"/>
                        </a:lnTo>
                        <a:lnTo>
                          <a:pt x="63" y="15"/>
                        </a:lnTo>
                        <a:lnTo>
                          <a:pt x="65" y="13"/>
                        </a:lnTo>
                        <a:lnTo>
                          <a:pt x="67" y="11"/>
                        </a:lnTo>
                        <a:lnTo>
                          <a:pt x="68" y="9"/>
                        </a:lnTo>
                        <a:lnTo>
                          <a:pt x="69" y="7"/>
                        </a:lnTo>
                        <a:lnTo>
                          <a:pt x="69" y="6"/>
                        </a:lnTo>
                        <a:lnTo>
                          <a:pt x="68" y="4"/>
                        </a:lnTo>
                        <a:lnTo>
                          <a:pt x="67" y="3"/>
                        </a:lnTo>
                        <a:lnTo>
                          <a:pt x="65" y="2"/>
                        </a:lnTo>
                        <a:lnTo>
                          <a:pt x="63" y="1"/>
                        </a:lnTo>
                        <a:lnTo>
                          <a:pt x="61" y="0"/>
                        </a:lnTo>
                        <a:lnTo>
                          <a:pt x="58" y="0"/>
                        </a:lnTo>
                        <a:lnTo>
                          <a:pt x="55" y="0"/>
                        </a:lnTo>
                        <a:lnTo>
                          <a:pt x="52" y="1"/>
                        </a:lnTo>
                        <a:lnTo>
                          <a:pt x="49" y="2"/>
                        </a:lnTo>
                        <a:lnTo>
                          <a:pt x="47" y="4"/>
                        </a:lnTo>
                        <a:lnTo>
                          <a:pt x="44" y="5"/>
                        </a:lnTo>
                        <a:lnTo>
                          <a:pt x="42" y="8"/>
                        </a:lnTo>
                        <a:lnTo>
                          <a:pt x="41" y="10"/>
                        </a:lnTo>
                        <a:lnTo>
                          <a:pt x="39" y="12"/>
                        </a:lnTo>
                        <a:lnTo>
                          <a:pt x="39" y="14"/>
                        </a:lnTo>
                        <a:lnTo>
                          <a:pt x="38" y="15"/>
                        </a:lnTo>
                        <a:close/>
                        <a:moveTo>
                          <a:pt x="1" y="42"/>
                        </a:moveTo>
                        <a:lnTo>
                          <a:pt x="1" y="43"/>
                        </a:lnTo>
                        <a:lnTo>
                          <a:pt x="2" y="43"/>
                        </a:lnTo>
                        <a:lnTo>
                          <a:pt x="4" y="43"/>
                        </a:lnTo>
                        <a:lnTo>
                          <a:pt x="7" y="43"/>
                        </a:lnTo>
                        <a:lnTo>
                          <a:pt x="10" y="42"/>
                        </a:lnTo>
                        <a:lnTo>
                          <a:pt x="13" y="41"/>
                        </a:lnTo>
                        <a:lnTo>
                          <a:pt x="16" y="40"/>
                        </a:lnTo>
                        <a:lnTo>
                          <a:pt x="19" y="39"/>
                        </a:lnTo>
                        <a:lnTo>
                          <a:pt x="22" y="37"/>
                        </a:lnTo>
                        <a:lnTo>
                          <a:pt x="24" y="35"/>
                        </a:lnTo>
                        <a:lnTo>
                          <a:pt x="27" y="33"/>
                        </a:lnTo>
                        <a:lnTo>
                          <a:pt x="29" y="30"/>
                        </a:lnTo>
                        <a:lnTo>
                          <a:pt x="30" y="28"/>
                        </a:lnTo>
                        <a:lnTo>
                          <a:pt x="33" y="25"/>
                        </a:lnTo>
                        <a:lnTo>
                          <a:pt x="33" y="22"/>
                        </a:lnTo>
                        <a:lnTo>
                          <a:pt x="34" y="20"/>
                        </a:lnTo>
                        <a:lnTo>
                          <a:pt x="33" y="18"/>
                        </a:lnTo>
                        <a:lnTo>
                          <a:pt x="30" y="18"/>
                        </a:lnTo>
                        <a:lnTo>
                          <a:pt x="28" y="18"/>
                        </a:lnTo>
                        <a:lnTo>
                          <a:pt x="25" y="18"/>
                        </a:lnTo>
                        <a:lnTo>
                          <a:pt x="22" y="19"/>
                        </a:lnTo>
                        <a:lnTo>
                          <a:pt x="20" y="20"/>
                        </a:lnTo>
                        <a:lnTo>
                          <a:pt x="17" y="21"/>
                        </a:lnTo>
                        <a:lnTo>
                          <a:pt x="14" y="24"/>
                        </a:lnTo>
                        <a:lnTo>
                          <a:pt x="11" y="25"/>
                        </a:lnTo>
                        <a:lnTo>
                          <a:pt x="9" y="27"/>
                        </a:lnTo>
                        <a:lnTo>
                          <a:pt x="6" y="30"/>
                        </a:lnTo>
                        <a:lnTo>
                          <a:pt x="4" y="32"/>
                        </a:lnTo>
                        <a:lnTo>
                          <a:pt x="2" y="35"/>
                        </a:lnTo>
                        <a:lnTo>
                          <a:pt x="1" y="38"/>
                        </a:lnTo>
                        <a:lnTo>
                          <a:pt x="0" y="40"/>
                        </a:lnTo>
                        <a:lnTo>
                          <a:pt x="1" y="42"/>
                        </a:lnTo>
                        <a:close/>
                        <a:moveTo>
                          <a:pt x="201" y="66"/>
                        </a:moveTo>
                        <a:lnTo>
                          <a:pt x="201" y="68"/>
                        </a:lnTo>
                        <a:lnTo>
                          <a:pt x="201" y="70"/>
                        </a:lnTo>
                        <a:lnTo>
                          <a:pt x="202" y="72"/>
                        </a:lnTo>
                        <a:lnTo>
                          <a:pt x="204" y="74"/>
                        </a:lnTo>
                        <a:lnTo>
                          <a:pt x="206" y="76"/>
                        </a:lnTo>
                        <a:lnTo>
                          <a:pt x="208" y="79"/>
                        </a:lnTo>
                        <a:lnTo>
                          <a:pt x="211" y="82"/>
                        </a:lnTo>
                        <a:lnTo>
                          <a:pt x="215" y="85"/>
                        </a:lnTo>
                        <a:lnTo>
                          <a:pt x="218" y="87"/>
                        </a:lnTo>
                        <a:lnTo>
                          <a:pt x="221" y="89"/>
                        </a:lnTo>
                        <a:lnTo>
                          <a:pt x="224" y="90"/>
                        </a:lnTo>
                        <a:lnTo>
                          <a:pt x="227" y="91"/>
                        </a:lnTo>
                        <a:lnTo>
                          <a:pt x="230" y="92"/>
                        </a:lnTo>
                        <a:lnTo>
                          <a:pt x="232" y="92"/>
                        </a:lnTo>
                        <a:lnTo>
                          <a:pt x="233" y="92"/>
                        </a:lnTo>
                        <a:lnTo>
                          <a:pt x="234" y="91"/>
                        </a:lnTo>
                        <a:lnTo>
                          <a:pt x="235" y="89"/>
                        </a:lnTo>
                        <a:lnTo>
                          <a:pt x="234" y="87"/>
                        </a:lnTo>
                        <a:lnTo>
                          <a:pt x="234" y="85"/>
                        </a:lnTo>
                        <a:lnTo>
                          <a:pt x="232" y="82"/>
                        </a:lnTo>
                        <a:lnTo>
                          <a:pt x="230" y="79"/>
                        </a:lnTo>
                        <a:lnTo>
                          <a:pt x="228" y="77"/>
                        </a:lnTo>
                        <a:lnTo>
                          <a:pt x="225" y="74"/>
                        </a:lnTo>
                        <a:lnTo>
                          <a:pt x="222" y="71"/>
                        </a:lnTo>
                        <a:lnTo>
                          <a:pt x="219" y="69"/>
                        </a:lnTo>
                        <a:lnTo>
                          <a:pt x="215" y="67"/>
                        </a:lnTo>
                        <a:lnTo>
                          <a:pt x="212" y="66"/>
                        </a:lnTo>
                        <a:lnTo>
                          <a:pt x="209" y="65"/>
                        </a:lnTo>
                        <a:lnTo>
                          <a:pt x="206" y="64"/>
                        </a:lnTo>
                        <a:lnTo>
                          <a:pt x="204" y="64"/>
                        </a:lnTo>
                        <a:lnTo>
                          <a:pt x="202" y="65"/>
                        </a:lnTo>
                        <a:lnTo>
                          <a:pt x="201" y="66"/>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9" name="Freeform 1407"/>
                  <p:cNvSpPr>
                    <a:spLocks/>
                  </p:cNvSpPr>
                  <p:nvPr/>
                </p:nvSpPr>
                <p:spPr bwMode="auto">
                  <a:xfrm>
                    <a:off x="1744" y="2438"/>
                    <a:ext cx="2" cy="3"/>
                  </a:xfrm>
                  <a:custGeom>
                    <a:avLst/>
                    <a:gdLst>
                      <a:gd name="T0" fmla="*/ 0 w 26"/>
                      <a:gd name="T1" fmla="*/ 0 h 42"/>
                      <a:gd name="T2" fmla="*/ 0 w 26"/>
                      <a:gd name="T3" fmla="*/ 0 h 42"/>
                      <a:gd name="T4" fmla="*/ 0 w 26"/>
                      <a:gd name="T5" fmla="*/ 0 h 42"/>
                      <a:gd name="T6" fmla="*/ 0 w 26"/>
                      <a:gd name="T7" fmla="*/ 0 h 42"/>
                      <a:gd name="T8" fmla="*/ 0 w 26"/>
                      <a:gd name="T9" fmla="*/ 0 h 42"/>
                      <a:gd name="T10" fmla="*/ 0 w 26"/>
                      <a:gd name="T11" fmla="*/ 0 h 42"/>
                      <a:gd name="T12" fmla="*/ 0 w 26"/>
                      <a:gd name="T13" fmla="*/ 0 h 42"/>
                      <a:gd name="T14" fmla="*/ 0 w 26"/>
                      <a:gd name="T15" fmla="*/ 0 h 42"/>
                      <a:gd name="T16" fmla="*/ 0 w 26"/>
                      <a:gd name="T17" fmla="*/ 0 h 42"/>
                      <a:gd name="T18" fmla="*/ 0 w 26"/>
                      <a:gd name="T19" fmla="*/ 0 h 42"/>
                      <a:gd name="T20" fmla="*/ 0 w 26"/>
                      <a:gd name="T21" fmla="*/ 0 h 42"/>
                      <a:gd name="T22" fmla="*/ 0 w 26"/>
                      <a:gd name="T23" fmla="*/ 0 h 42"/>
                      <a:gd name="T24" fmla="*/ 0 w 26"/>
                      <a:gd name="T25" fmla="*/ 0 h 42"/>
                      <a:gd name="T26" fmla="*/ 0 w 26"/>
                      <a:gd name="T27" fmla="*/ 0 h 42"/>
                      <a:gd name="T28" fmla="*/ 0 w 26"/>
                      <a:gd name="T29" fmla="*/ 0 h 42"/>
                      <a:gd name="T30" fmla="*/ 0 w 26"/>
                      <a:gd name="T31" fmla="*/ 0 h 42"/>
                      <a:gd name="T32" fmla="*/ 0 w 26"/>
                      <a:gd name="T33" fmla="*/ 0 h 42"/>
                      <a:gd name="T34" fmla="*/ 0 w 26"/>
                      <a:gd name="T35" fmla="*/ 0 h 42"/>
                      <a:gd name="T36" fmla="*/ 0 w 26"/>
                      <a:gd name="T37" fmla="*/ 0 h 42"/>
                      <a:gd name="T38" fmla="*/ 0 w 26"/>
                      <a:gd name="T39" fmla="*/ 0 h 42"/>
                      <a:gd name="T40" fmla="*/ 0 w 26"/>
                      <a:gd name="T41" fmla="*/ 0 h 42"/>
                      <a:gd name="T42" fmla="*/ 0 w 26"/>
                      <a:gd name="T43" fmla="*/ 0 h 42"/>
                      <a:gd name="T44" fmla="*/ 0 w 26"/>
                      <a:gd name="T45" fmla="*/ 0 h 42"/>
                      <a:gd name="T46" fmla="*/ 0 w 26"/>
                      <a:gd name="T47" fmla="*/ 0 h 42"/>
                      <a:gd name="T48" fmla="*/ 0 w 26"/>
                      <a:gd name="T49" fmla="*/ 0 h 42"/>
                      <a:gd name="T50" fmla="*/ 0 w 26"/>
                      <a:gd name="T51" fmla="*/ 0 h 42"/>
                      <a:gd name="T52" fmla="*/ 0 w 26"/>
                      <a:gd name="T53" fmla="*/ 0 h 42"/>
                      <a:gd name="T54" fmla="*/ 0 w 26"/>
                      <a:gd name="T55" fmla="*/ 0 h 42"/>
                      <a:gd name="T56" fmla="*/ 0 w 26"/>
                      <a:gd name="T57" fmla="*/ 0 h 42"/>
                      <a:gd name="T58" fmla="*/ 0 w 26"/>
                      <a:gd name="T59" fmla="*/ 0 h 42"/>
                      <a:gd name="T60" fmla="*/ 0 w 26"/>
                      <a:gd name="T61" fmla="*/ 0 h 42"/>
                      <a:gd name="T62" fmla="*/ 0 w 26"/>
                      <a:gd name="T63" fmla="*/ 0 h 42"/>
                      <a:gd name="T64" fmla="*/ 0 w 26"/>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2"/>
                      <a:gd name="T101" fmla="*/ 26 w 26"/>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2">
                        <a:moveTo>
                          <a:pt x="24" y="1"/>
                        </a:moveTo>
                        <a:lnTo>
                          <a:pt x="25" y="3"/>
                        </a:lnTo>
                        <a:lnTo>
                          <a:pt x="26" y="5"/>
                        </a:lnTo>
                        <a:lnTo>
                          <a:pt x="26" y="7"/>
                        </a:lnTo>
                        <a:lnTo>
                          <a:pt x="25" y="10"/>
                        </a:lnTo>
                        <a:lnTo>
                          <a:pt x="25" y="14"/>
                        </a:lnTo>
                        <a:lnTo>
                          <a:pt x="23" y="18"/>
                        </a:lnTo>
                        <a:lnTo>
                          <a:pt x="22" y="21"/>
                        </a:lnTo>
                        <a:lnTo>
                          <a:pt x="20" y="25"/>
                        </a:lnTo>
                        <a:lnTo>
                          <a:pt x="17" y="30"/>
                        </a:lnTo>
                        <a:lnTo>
                          <a:pt x="15" y="33"/>
                        </a:lnTo>
                        <a:lnTo>
                          <a:pt x="12" y="38"/>
                        </a:lnTo>
                        <a:lnTo>
                          <a:pt x="8" y="40"/>
                        </a:lnTo>
                        <a:lnTo>
                          <a:pt x="6" y="42"/>
                        </a:lnTo>
                        <a:lnTo>
                          <a:pt x="4" y="42"/>
                        </a:lnTo>
                        <a:lnTo>
                          <a:pt x="3" y="42"/>
                        </a:lnTo>
                        <a:lnTo>
                          <a:pt x="2" y="42"/>
                        </a:lnTo>
                        <a:lnTo>
                          <a:pt x="0" y="40"/>
                        </a:lnTo>
                        <a:lnTo>
                          <a:pt x="0" y="38"/>
                        </a:lnTo>
                        <a:lnTo>
                          <a:pt x="0" y="36"/>
                        </a:lnTo>
                        <a:lnTo>
                          <a:pt x="0" y="31"/>
                        </a:lnTo>
                        <a:lnTo>
                          <a:pt x="1" y="28"/>
                        </a:lnTo>
                        <a:lnTo>
                          <a:pt x="2" y="24"/>
                        </a:lnTo>
                        <a:lnTo>
                          <a:pt x="3" y="20"/>
                        </a:lnTo>
                        <a:lnTo>
                          <a:pt x="5" y="16"/>
                        </a:lnTo>
                        <a:lnTo>
                          <a:pt x="7" y="12"/>
                        </a:lnTo>
                        <a:lnTo>
                          <a:pt x="10" y="9"/>
                        </a:lnTo>
                        <a:lnTo>
                          <a:pt x="13" y="6"/>
                        </a:lnTo>
                        <a:lnTo>
                          <a:pt x="16" y="4"/>
                        </a:lnTo>
                        <a:lnTo>
                          <a:pt x="18" y="2"/>
                        </a:lnTo>
                        <a:lnTo>
                          <a:pt x="20" y="1"/>
                        </a:lnTo>
                        <a:lnTo>
                          <a:pt x="22" y="0"/>
                        </a:lnTo>
                        <a:lnTo>
                          <a:pt x="24"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0" name="Freeform 1408"/>
                  <p:cNvSpPr>
                    <a:spLocks/>
                  </p:cNvSpPr>
                  <p:nvPr/>
                </p:nvSpPr>
                <p:spPr bwMode="auto">
                  <a:xfrm>
                    <a:off x="1746" y="2434"/>
                    <a:ext cx="3" cy="3"/>
                  </a:xfrm>
                  <a:custGeom>
                    <a:avLst/>
                    <a:gdLst>
                      <a:gd name="T0" fmla="*/ 0 w 38"/>
                      <a:gd name="T1" fmla="*/ 0 h 44"/>
                      <a:gd name="T2" fmla="*/ 0 w 38"/>
                      <a:gd name="T3" fmla="*/ 0 h 44"/>
                      <a:gd name="T4" fmla="*/ 0 w 38"/>
                      <a:gd name="T5" fmla="*/ 0 h 44"/>
                      <a:gd name="T6" fmla="*/ 0 w 38"/>
                      <a:gd name="T7" fmla="*/ 0 h 44"/>
                      <a:gd name="T8" fmla="*/ 0 w 38"/>
                      <a:gd name="T9" fmla="*/ 0 h 44"/>
                      <a:gd name="T10" fmla="*/ 0 w 38"/>
                      <a:gd name="T11" fmla="*/ 0 h 44"/>
                      <a:gd name="T12" fmla="*/ 0 w 38"/>
                      <a:gd name="T13" fmla="*/ 0 h 44"/>
                      <a:gd name="T14" fmla="*/ 0 w 38"/>
                      <a:gd name="T15" fmla="*/ 0 h 44"/>
                      <a:gd name="T16" fmla="*/ 0 w 38"/>
                      <a:gd name="T17" fmla="*/ 0 h 44"/>
                      <a:gd name="T18" fmla="*/ 0 w 38"/>
                      <a:gd name="T19" fmla="*/ 0 h 44"/>
                      <a:gd name="T20" fmla="*/ 0 w 38"/>
                      <a:gd name="T21" fmla="*/ 0 h 44"/>
                      <a:gd name="T22" fmla="*/ 0 w 38"/>
                      <a:gd name="T23" fmla="*/ 0 h 44"/>
                      <a:gd name="T24" fmla="*/ 0 w 38"/>
                      <a:gd name="T25" fmla="*/ 0 h 44"/>
                      <a:gd name="T26" fmla="*/ 0 w 38"/>
                      <a:gd name="T27" fmla="*/ 0 h 44"/>
                      <a:gd name="T28" fmla="*/ 0 w 38"/>
                      <a:gd name="T29" fmla="*/ 0 h 44"/>
                      <a:gd name="T30" fmla="*/ 0 w 38"/>
                      <a:gd name="T31" fmla="*/ 0 h 44"/>
                      <a:gd name="T32" fmla="*/ 0 w 38"/>
                      <a:gd name="T33" fmla="*/ 0 h 44"/>
                      <a:gd name="T34" fmla="*/ 0 w 38"/>
                      <a:gd name="T35" fmla="*/ 0 h 44"/>
                      <a:gd name="T36" fmla="*/ 0 w 38"/>
                      <a:gd name="T37" fmla="*/ 0 h 44"/>
                      <a:gd name="T38" fmla="*/ 0 w 38"/>
                      <a:gd name="T39" fmla="*/ 0 h 44"/>
                      <a:gd name="T40" fmla="*/ 0 w 38"/>
                      <a:gd name="T41" fmla="*/ 0 h 44"/>
                      <a:gd name="T42" fmla="*/ 0 w 38"/>
                      <a:gd name="T43" fmla="*/ 0 h 44"/>
                      <a:gd name="T44" fmla="*/ 0 w 38"/>
                      <a:gd name="T45" fmla="*/ 0 h 44"/>
                      <a:gd name="T46" fmla="*/ 0 w 38"/>
                      <a:gd name="T47" fmla="*/ 0 h 44"/>
                      <a:gd name="T48" fmla="*/ 0 w 38"/>
                      <a:gd name="T49" fmla="*/ 0 h 44"/>
                      <a:gd name="T50" fmla="*/ 0 w 38"/>
                      <a:gd name="T51" fmla="*/ 0 h 44"/>
                      <a:gd name="T52" fmla="*/ 0 w 38"/>
                      <a:gd name="T53" fmla="*/ 0 h 44"/>
                      <a:gd name="T54" fmla="*/ 0 w 38"/>
                      <a:gd name="T55" fmla="*/ 0 h 44"/>
                      <a:gd name="T56" fmla="*/ 0 w 38"/>
                      <a:gd name="T57" fmla="*/ 0 h 44"/>
                      <a:gd name="T58" fmla="*/ 0 w 38"/>
                      <a:gd name="T59" fmla="*/ 0 h 44"/>
                      <a:gd name="T60" fmla="*/ 0 w 38"/>
                      <a:gd name="T61" fmla="*/ 0 h 44"/>
                      <a:gd name="T62" fmla="*/ 0 w 38"/>
                      <a:gd name="T63" fmla="*/ 0 h 44"/>
                      <a:gd name="T64" fmla="*/ 0 w 38"/>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44"/>
                      <a:gd name="T101" fmla="*/ 38 w 38"/>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44">
                        <a:moveTo>
                          <a:pt x="37" y="1"/>
                        </a:moveTo>
                        <a:lnTo>
                          <a:pt x="38" y="3"/>
                        </a:lnTo>
                        <a:lnTo>
                          <a:pt x="38" y="6"/>
                        </a:lnTo>
                        <a:lnTo>
                          <a:pt x="37" y="9"/>
                        </a:lnTo>
                        <a:lnTo>
                          <a:pt x="36" y="14"/>
                        </a:lnTo>
                        <a:lnTo>
                          <a:pt x="34" y="17"/>
                        </a:lnTo>
                        <a:lnTo>
                          <a:pt x="32" y="22"/>
                        </a:lnTo>
                        <a:lnTo>
                          <a:pt x="29" y="26"/>
                        </a:lnTo>
                        <a:lnTo>
                          <a:pt x="25" y="30"/>
                        </a:lnTo>
                        <a:lnTo>
                          <a:pt x="21" y="33"/>
                        </a:lnTo>
                        <a:lnTo>
                          <a:pt x="18" y="37"/>
                        </a:lnTo>
                        <a:lnTo>
                          <a:pt x="14" y="40"/>
                        </a:lnTo>
                        <a:lnTo>
                          <a:pt x="11" y="42"/>
                        </a:lnTo>
                        <a:lnTo>
                          <a:pt x="8" y="43"/>
                        </a:lnTo>
                        <a:lnTo>
                          <a:pt x="5" y="44"/>
                        </a:lnTo>
                        <a:lnTo>
                          <a:pt x="3" y="44"/>
                        </a:lnTo>
                        <a:lnTo>
                          <a:pt x="2" y="43"/>
                        </a:lnTo>
                        <a:lnTo>
                          <a:pt x="1" y="41"/>
                        </a:lnTo>
                        <a:lnTo>
                          <a:pt x="0" y="39"/>
                        </a:lnTo>
                        <a:lnTo>
                          <a:pt x="1" y="36"/>
                        </a:lnTo>
                        <a:lnTo>
                          <a:pt x="2" y="32"/>
                        </a:lnTo>
                        <a:lnTo>
                          <a:pt x="4" y="28"/>
                        </a:lnTo>
                        <a:lnTo>
                          <a:pt x="6" y="24"/>
                        </a:lnTo>
                        <a:lnTo>
                          <a:pt x="9" y="20"/>
                        </a:lnTo>
                        <a:lnTo>
                          <a:pt x="13" y="16"/>
                        </a:lnTo>
                        <a:lnTo>
                          <a:pt x="17" y="11"/>
                        </a:lnTo>
                        <a:lnTo>
                          <a:pt x="20" y="8"/>
                        </a:lnTo>
                        <a:lnTo>
                          <a:pt x="24" y="5"/>
                        </a:lnTo>
                        <a:lnTo>
                          <a:pt x="28" y="3"/>
                        </a:lnTo>
                        <a:lnTo>
                          <a:pt x="31" y="1"/>
                        </a:lnTo>
                        <a:lnTo>
                          <a:pt x="33" y="1"/>
                        </a:lnTo>
                        <a:lnTo>
                          <a:pt x="36" y="0"/>
                        </a:lnTo>
                        <a:lnTo>
                          <a:pt x="37"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1" name="Freeform 1409"/>
                  <p:cNvSpPr>
                    <a:spLocks/>
                  </p:cNvSpPr>
                  <p:nvPr/>
                </p:nvSpPr>
                <p:spPr bwMode="auto">
                  <a:xfrm>
                    <a:off x="1749" y="2432"/>
                    <a:ext cx="3" cy="3"/>
                  </a:xfrm>
                  <a:custGeom>
                    <a:avLst/>
                    <a:gdLst>
                      <a:gd name="T0" fmla="*/ 0 w 37"/>
                      <a:gd name="T1" fmla="*/ 0 h 31"/>
                      <a:gd name="T2" fmla="*/ 0 w 37"/>
                      <a:gd name="T3" fmla="*/ 0 h 31"/>
                      <a:gd name="T4" fmla="*/ 0 w 37"/>
                      <a:gd name="T5" fmla="*/ 0 h 31"/>
                      <a:gd name="T6" fmla="*/ 0 w 37"/>
                      <a:gd name="T7" fmla="*/ 0 h 31"/>
                      <a:gd name="T8" fmla="*/ 0 w 37"/>
                      <a:gd name="T9" fmla="*/ 0 h 31"/>
                      <a:gd name="T10" fmla="*/ 0 w 37"/>
                      <a:gd name="T11" fmla="*/ 0 h 31"/>
                      <a:gd name="T12" fmla="*/ 0 w 37"/>
                      <a:gd name="T13" fmla="*/ 0 h 31"/>
                      <a:gd name="T14" fmla="*/ 0 w 37"/>
                      <a:gd name="T15" fmla="*/ 0 h 31"/>
                      <a:gd name="T16" fmla="*/ 0 w 37"/>
                      <a:gd name="T17" fmla="*/ 0 h 31"/>
                      <a:gd name="T18" fmla="*/ 0 w 37"/>
                      <a:gd name="T19" fmla="*/ 0 h 31"/>
                      <a:gd name="T20" fmla="*/ 0 w 37"/>
                      <a:gd name="T21" fmla="*/ 0 h 31"/>
                      <a:gd name="T22" fmla="*/ 0 w 37"/>
                      <a:gd name="T23" fmla="*/ 0 h 31"/>
                      <a:gd name="T24" fmla="*/ 0 w 37"/>
                      <a:gd name="T25" fmla="*/ 0 h 31"/>
                      <a:gd name="T26" fmla="*/ 0 w 37"/>
                      <a:gd name="T27" fmla="*/ 0 h 31"/>
                      <a:gd name="T28" fmla="*/ 0 w 37"/>
                      <a:gd name="T29" fmla="*/ 0 h 31"/>
                      <a:gd name="T30" fmla="*/ 0 w 37"/>
                      <a:gd name="T31" fmla="*/ 0 h 31"/>
                      <a:gd name="T32" fmla="*/ 0 w 37"/>
                      <a:gd name="T33" fmla="*/ 0 h 31"/>
                      <a:gd name="T34" fmla="*/ 0 w 37"/>
                      <a:gd name="T35" fmla="*/ 0 h 31"/>
                      <a:gd name="T36" fmla="*/ 0 w 37"/>
                      <a:gd name="T37" fmla="*/ 0 h 31"/>
                      <a:gd name="T38" fmla="*/ 0 w 37"/>
                      <a:gd name="T39" fmla="*/ 0 h 31"/>
                      <a:gd name="T40" fmla="*/ 0 w 37"/>
                      <a:gd name="T41" fmla="*/ 0 h 31"/>
                      <a:gd name="T42" fmla="*/ 0 w 37"/>
                      <a:gd name="T43" fmla="*/ 0 h 31"/>
                      <a:gd name="T44" fmla="*/ 0 w 37"/>
                      <a:gd name="T45" fmla="*/ 0 h 31"/>
                      <a:gd name="T46" fmla="*/ 0 w 37"/>
                      <a:gd name="T47" fmla="*/ 0 h 31"/>
                      <a:gd name="T48" fmla="*/ 0 w 37"/>
                      <a:gd name="T49" fmla="*/ 0 h 31"/>
                      <a:gd name="T50" fmla="*/ 0 w 37"/>
                      <a:gd name="T51" fmla="*/ 0 h 31"/>
                      <a:gd name="T52" fmla="*/ 0 w 37"/>
                      <a:gd name="T53" fmla="*/ 0 h 31"/>
                      <a:gd name="T54" fmla="*/ 0 w 37"/>
                      <a:gd name="T55" fmla="*/ 0 h 31"/>
                      <a:gd name="T56" fmla="*/ 0 w 37"/>
                      <a:gd name="T57" fmla="*/ 0 h 31"/>
                      <a:gd name="T58" fmla="*/ 0 w 37"/>
                      <a:gd name="T59" fmla="*/ 0 h 31"/>
                      <a:gd name="T60" fmla="*/ 0 w 37"/>
                      <a:gd name="T61" fmla="*/ 0 h 31"/>
                      <a:gd name="T62" fmla="*/ 0 w 37"/>
                      <a:gd name="T63" fmla="*/ 0 h 31"/>
                      <a:gd name="T64" fmla="*/ 0 w 37"/>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37" y="2"/>
                        </a:moveTo>
                        <a:lnTo>
                          <a:pt x="37" y="4"/>
                        </a:lnTo>
                        <a:lnTo>
                          <a:pt x="37" y="6"/>
                        </a:lnTo>
                        <a:lnTo>
                          <a:pt x="37" y="8"/>
                        </a:lnTo>
                        <a:lnTo>
                          <a:pt x="35" y="11"/>
                        </a:lnTo>
                        <a:lnTo>
                          <a:pt x="33" y="14"/>
                        </a:lnTo>
                        <a:lnTo>
                          <a:pt x="31" y="17"/>
                        </a:lnTo>
                        <a:lnTo>
                          <a:pt x="28" y="20"/>
                        </a:lnTo>
                        <a:lnTo>
                          <a:pt x="25" y="23"/>
                        </a:lnTo>
                        <a:lnTo>
                          <a:pt x="21" y="26"/>
                        </a:lnTo>
                        <a:lnTo>
                          <a:pt x="17" y="28"/>
                        </a:lnTo>
                        <a:lnTo>
                          <a:pt x="12" y="30"/>
                        </a:lnTo>
                        <a:lnTo>
                          <a:pt x="9" y="31"/>
                        </a:lnTo>
                        <a:lnTo>
                          <a:pt x="6" y="31"/>
                        </a:lnTo>
                        <a:lnTo>
                          <a:pt x="4" y="31"/>
                        </a:lnTo>
                        <a:lnTo>
                          <a:pt x="2" y="31"/>
                        </a:lnTo>
                        <a:lnTo>
                          <a:pt x="1" y="29"/>
                        </a:lnTo>
                        <a:lnTo>
                          <a:pt x="0" y="27"/>
                        </a:lnTo>
                        <a:lnTo>
                          <a:pt x="1" y="25"/>
                        </a:lnTo>
                        <a:lnTo>
                          <a:pt x="2" y="22"/>
                        </a:lnTo>
                        <a:lnTo>
                          <a:pt x="3" y="20"/>
                        </a:lnTo>
                        <a:lnTo>
                          <a:pt x="6" y="17"/>
                        </a:lnTo>
                        <a:lnTo>
                          <a:pt x="8" y="14"/>
                        </a:lnTo>
                        <a:lnTo>
                          <a:pt x="11" y="11"/>
                        </a:lnTo>
                        <a:lnTo>
                          <a:pt x="15" y="8"/>
                        </a:lnTo>
                        <a:lnTo>
                          <a:pt x="19" y="5"/>
                        </a:lnTo>
                        <a:lnTo>
                          <a:pt x="22" y="3"/>
                        </a:lnTo>
                        <a:lnTo>
                          <a:pt x="26" y="2"/>
                        </a:lnTo>
                        <a:lnTo>
                          <a:pt x="29" y="1"/>
                        </a:lnTo>
                        <a:lnTo>
                          <a:pt x="32" y="0"/>
                        </a:lnTo>
                        <a:lnTo>
                          <a:pt x="34" y="0"/>
                        </a:lnTo>
                        <a:lnTo>
                          <a:pt x="36" y="1"/>
                        </a:lnTo>
                        <a:lnTo>
                          <a:pt x="37"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2" name="Freeform 1410"/>
                  <p:cNvSpPr>
                    <a:spLocks/>
                  </p:cNvSpPr>
                  <p:nvPr/>
                </p:nvSpPr>
                <p:spPr bwMode="auto">
                  <a:xfrm>
                    <a:off x="1756" y="2417"/>
                    <a:ext cx="3" cy="3"/>
                  </a:xfrm>
                  <a:custGeom>
                    <a:avLst/>
                    <a:gdLst>
                      <a:gd name="T0" fmla="*/ 0 w 36"/>
                      <a:gd name="T1" fmla="*/ 0 h 31"/>
                      <a:gd name="T2" fmla="*/ 0 w 36"/>
                      <a:gd name="T3" fmla="*/ 0 h 31"/>
                      <a:gd name="T4" fmla="*/ 0 w 36"/>
                      <a:gd name="T5" fmla="*/ 0 h 31"/>
                      <a:gd name="T6" fmla="*/ 0 w 36"/>
                      <a:gd name="T7" fmla="*/ 0 h 31"/>
                      <a:gd name="T8" fmla="*/ 0 w 36"/>
                      <a:gd name="T9" fmla="*/ 0 h 31"/>
                      <a:gd name="T10" fmla="*/ 0 w 36"/>
                      <a:gd name="T11" fmla="*/ 0 h 31"/>
                      <a:gd name="T12" fmla="*/ 0 w 36"/>
                      <a:gd name="T13" fmla="*/ 0 h 31"/>
                      <a:gd name="T14" fmla="*/ 0 w 36"/>
                      <a:gd name="T15" fmla="*/ 0 h 31"/>
                      <a:gd name="T16" fmla="*/ 0 w 36"/>
                      <a:gd name="T17" fmla="*/ 0 h 31"/>
                      <a:gd name="T18" fmla="*/ 0 w 36"/>
                      <a:gd name="T19" fmla="*/ 0 h 31"/>
                      <a:gd name="T20" fmla="*/ 0 w 36"/>
                      <a:gd name="T21" fmla="*/ 0 h 31"/>
                      <a:gd name="T22" fmla="*/ 0 w 36"/>
                      <a:gd name="T23" fmla="*/ 0 h 31"/>
                      <a:gd name="T24" fmla="*/ 0 w 36"/>
                      <a:gd name="T25" fmla="*/ 0 h 31"/>
                      <a:gd name="T26" fmla="*/ 0 w 36"/>
                      <a:gd name="T27" fmla="*/ 0 h 31"/>
                      <a:gd name="T28" fmla="*/ 0 w 36"/>
                      <a:gd name="T29" fmla="*/ 0 h 31"/>
                      <a:gd name="T30" fmla="*/ 0 w 36"/>
                      <a:gd name="T31" fmla="*/ 0 h 31"/>
                      <a:gd name="T32" fmla="*/ 0 w 36"/>
                      <a:gd name="T33" fmla="*/ 0 h 31"/>
                      <a:gd name="T34" fmla="*/ 0 w 36"/>
                      <a:gd name="T35" fmla="*/ 0 h 31"/>
                      <a:gd name="T36" fmla="*/ 0 w 36"/>
                      <a:gd name="T37" fmla="*/ 0 h 31"/>
                      <a:gd name="T38" fmla="*/ 0 w 36"/>
                      <a:gd name="T39" fmla="*/ 0 h 31"/>
                      <a:gd name="T40" fmla="*/ 0 w 36"/>
                      <a:gd name="T41" fmla="*/ 0 h 31"/>
                      <a:gd name="T42" fmla="*/ 0 w 36"/>
                      <a:gd name="T43" fmla="*/ 0 h 31"/>
                      <a:gd name="T44" fmla="*/ 0 w 36"/>
                      <a:gd name="T45" fmla="*/ 0 h 31"/>
                      <a:gd name="T46" fmla="*/ 0 w 36"/>
                      <a:gd name="T47" fmla="*/ 0 h 31"/>
                      <a:gd name="T48" fmla="*/ 0 w 36"/>
                      <a:gd name="T49" fmla="*/ 0 h 31"/>
                      <a:gd name="T50" fmla="*/ 0 w 36"/>
                      <a:gd name="T51" fmla="*/ 0 h 31"/>
                      <a:gd name="T52" fmla="*/ 0 w 36"/>
                      <a:gd name="T53" fmla="*/ 0 h 31"/>
                      <a:gd name="T54" fmla="*/ 0 w 36"/>
                      <a:gd name="T55" fmla="*/ 0 h 31"/>
                      <a:gd name="T56" fmla="*/ 0 w 36"/>
                      <a:gd name="T57" fmla="*/ 0 h 31"/>
                      <a:gd name="T58" fmla="*/ 0 w 36"/>
                      <a:gd name="T59" fmla="*/ 0 h 31"/>
                      <a:gd name="T60" fmla="*/ 0 w 36"/>
                      <a:gd name="T61" fmla="*/ 0 h 31"/>
                      <a:gd name="T62" fmla="*/ 0 w 36"/>
                      <a:gd name="T63" fmla="*/ 0 h 31"/>
                      <a:gd name="T64" fmla="*/ 0 w 36"/>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31"/>
                      <a:gd name="T101" fmla="*/ 36 w 36"/>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31">
                        <a:moveTo>
                          <a:pt x="35" y="2"/>
                        </a:moveTo>
                        <a:lnTo>
                          <a:pt x="36" y="3"/>
                        </a:lnTo>
                        <a:lnTo>
                          <a:pt x="36" y="5"/>
                        </a:lnTo>
                        <a:lnTo>
                          <a:pt x="35" y="7"/>
                        </a:lnTo>
                        <a:lnTo>
                          <a:pt x="34" y="10"/>
                        </a:lnTo>
                        <a:lnTo>
                          <a:pt x="32" y="13"/>
                        </a:lnTo>
                        <a:lnTo>
                          <a:pt x="29" y="16"/>
                        </a:lnTo>
                        <a:lnTo>
                          <a:pt x="27" y="20"/>
                        </a:lnTo>
                        <a:lnTo>
                          <a:pt x="23" y="23"/>
                        </a:lnTo>
                        <a:lnTo>
                          <a:pt x="20" y="25"/>
                        </a:lnTo>
                        <a:lnTo>
                          <a:pt x="16" y="27"/>
                        </a:lnTo>
                        <a:lnTo>
                          <a:pt x="13" y="29"/>
                        </a:lnTo>
                        <a:lnTo>
                          <a:pt x="9" y="30"/>
                        </a:lnTo>
                        <a:lnTo>
                          <a:pt x="6" y="31"/>
                        </a:lnTo>
                        <a:lnTo>
                          <a:pt x="4" y="31"/>
                        </a:lnTo>
                        <a:lnTo>
                          <a:pt x="2" y="31"/>
                        </a:lnTo>
                        <a:lnTo>
                          <a:pt x="0" y="30"/>
                        </a:lnTo>
                        <a:lnTo>
                          <a:pt x="0" y="29"/>
                        </a:lnTo>
                        <a:lnTo>
                          <a:pt x="0" y="27"/>
                        </a:lnTo>
                        <a:lnTo>
                          <a:pt x="1" y="25"/>
                        </a:lnTo>
                        <a:lnTo>
                          <a:pt x="2" y="22"/>
                        </a:lnTo>
                        <a:lnTo>
                          <a:pt x="4" y="18"/>
                        </a:lnTo>
                        <a:lnTo>
                          <a:pt x="7" y="15"/>
                        </a:lnTo>
                        <a:lnTo>
                          <a:pt x="9" y="12"/>
                        </a:lnTo>
                        <a:lnTo>
                          <a:pt x="13" y="9"/>
                        </a:lnTo>
                        <a:lnTo>
                          <a:pt x="16" y="7"/>
                        </a:lnTo>
                        <a:lnTo>
                          <a:pt x="20" y="4"/>
                        </a:lnTo>
                        <a:lnTo>
                          <a:pt x="24" y="2"/>
                        </a:lnTo>
                        <a:lnTo>
                          <a:pt x="27" y="1"/>
                        </a:lnTo>
                        <a:lnTo>
                          <a:pt x="30" y="0"/>
                        </a:lnTo>
                        <a:lnTo>
                          <a:pt x="32" y="0"/>
                        </a:lnTo>
                        <a:lnTo>
                          <a:pt x="34" y="0"/>
                        </a:lnTo>
                        <a:lnTo>
                          <a:pt x="35" y="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3" name="Freeform 1411"/>
                  <p:cNvSpPr>
                    <a:spLocks/>
                  </p:cNvSpPr>
                  <p:nvPr/>
                </p:nvSpPr>
                <p:spPr bwMode="auto">
                  <a:xfrm>
                    <a:off x="1753" y="2420"/>
                    <a:ext cx="3" cy="3"/>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w 34"/>
                      <a:gd name="T55" fmla="*/ 0 h 34"/>
                      <a:gd name="T56" fmla="*/ 0 w 34"/>
                      <a:gd name="T57" fmla="*/ 0 h 34"/>
                      <a:gd name="T58" fmla="*/ 0 w 34"/>
                      <a:gd name="T59" fmla="*/ 0 h 34"/>
                      <a:gd name="T60" fmla="*/ 0 w 34"/>
                      <a:gd name="T61" fmla="*/ 0 h 34"/>
                      <a:gd name="T62" fmla="*/ 0 w 34"/>
                      <a:gd name="T63" fmla="*/ 0 h 34"/>
                      <a:gd name="T64" fmla="*/ 0 w 34"/>
                      <a:gd name="T65" fmla="*/ 0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34"/>
                      <a:gd name="T101" fmla="*/ 34 w 34"/>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34">
                        <a:moveTo>
                          <a:pt x="33" y="1"/>
                        </a:moveTo>
                        <a:lnTo>
                          <a:pt x="34" y="3"/>
                        </a:lnTo>
                        <a:lnTo>
                          <a:pt x="34" y="5"/>
                        </a:lnTo>
                        <a:lnTo>
                          <a:pt x="34" y="7"/>
                        </a:lnTo>
                        <a:lnTo>
                          <a:pt x="33" y="10"/>
                        </a:lnTo>
                        <a:lnTo>
                          <a:pt x="31" y="13"/>
                        </a:lnTo>
                        <a:lnTo>
                          <a:pt x="29" y="16"/>
                        </a:lnTo>
                        <a:lnTo>
                          <a:pt x="26" y="19"/>
                        </a:lnTo>
                        <a:lnTo>
                          <a:pt x="23" y="23"/>
                        </a:lnTo>
                        <a:lnTo>
                          <a:pt x="19" y="26"/>
                        </a:lnTo>
                        <a:lnTo>
                          <a:pt x="16" y="29"/>
                        </a:lnTo>
                        <a:lnTo>
                          <a:pt x="13" y="31"/>
                        </a:lnTo>
                        <a:lnTo>
                          <a:pt x="10" y="33"/>
                        </a:lnTo>
                        <a:lnTo>
                          <a:pt x="7" y="34"/>
                        </a:lnTo>
                        <a:lnTo>
                          <a:pt x="4" y="34"/>
                        </a:lnTo>
                        <a:lnTo>
                          <a:pt x="3" y="34"/>
                        </a:lnTo>
                        <a:lnTo>
                          <a:pt x="1" y="33"/>
                        </a:lnTo>
                        <a:lnTo>
                          <a:pt x="0" y="32"/>
                        </a:lnTo>
                        <a:lnTo>
                          <a:pt x="0" y="30"/>
                        </a:lnTo>
                        <a:lnTo>
                          <a:pt x="1" y="28"/>
                        </a:lnTo>
                        <a:lnTo>
                          <a:pt x="2" y="25"/>
                        </a:lnTo>
                        <a:lnTo>
                          <a:pt x="4" y="22"/>
                        </a:lnTo>
                        <a:lnTo>
                          <a:pt x="6" y="19"/>
                        </a:lnTo>
                        <a:lnTo>
                          <a:pt x="9" y="15"/>
                        </a:lnTo>
                        <a:lnTo>
                          <a:pt x="12" y="12"/>
                        </a:lnTo>
                        <a:lnTo>
                          <a:pt x="15" y="9"/>
                        </a:lnTo>
                        <a:lnTo>
                          <a:pt x="18" y="6"/>
                        </a:lnTo>
                        <a:lnTo>
                          <a:pt x="21" y="4"/>
                        </a:lnTo>
                        <a:lnTo>
                          <a:pt x="24" y="2"/>
                        </a:lnTo>
                        <a:lnTo>
                          <a:pt x="26" y="1"/>
                        </a:lnTo>
                        <a:lnTo>
                          <a:pt x="29" y="0"/>
                        </a:lnTo>
                        <a:lnTo>
                          <a:pt x="31" y="0"/>
                        </a:lnTo>
                        <a:lnTo>
                          <a:pt x="33"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4" name="Freeform 1412"/>
                  <p:cNvSpPr>
                    <a:spLocks/>
                  </p:cNvSpPr>
                  <p:nvPr/>
                </p:nvSpPr>
                <p:spPr bwMode="auto">
                  <a:xfrm>
                    <a:off x="1751" y="2423"/>
                    <a:ext cx="2" cy="3"/>
                  </a:xfrm>
                  <a:custGeom>
                    <a:avLst/>
                    <a:gdLst>
                      <a:gd name="T0" fmla="*/ 0 w 30"/>
                      <a:gd name="T1" fmla="*/ 0 h 38"/>
                      <a:gd name="T2" fmla="*/ 0 w 30"/>
                      <a:gd name="T3" fmla="*/ 0 h 38"/>
                      <a:gd name="T4" fmla="*/ 0 w 30"/>
                      <a:gd name="T5" fmla="*/ 0 h 38"/>
                      <a:gd name="T6" fmla="*/ 0 w 30"/>
                      <a:gd name="T7" fmla="*/ 0 h 38"/>
                      <a:gd name="T8" fmla="*/ 0 w 30"/>
                      <a:gd name="T9" fmla="*/ 0 h 38"/>
                      <a:gd name="T10" fmla="*/ 0 w 30"/>
                      <a:gd name="T11" fmla="*/ 0 h 38"/>
                      <a:gd name="T12" fmla="*/ 0 w 30"/>
                      <a:gd name="T13" fmla="*/ 0 h 38"/>
                      <a:gd name="T14" fmla="*/ 0 w 30"/>
                      <a:gd name="T15" fmla="*/ 0 h 38"/>
                      <a:gd name="T16" fmla="*/ 0 w 30"/>
                      <a:gd name="T17" fmla="*/ 0 h 38"/>
                      <a:gd name="T18" fmla="*/ 0 w 30"/>
                      <a:gd name="T19" fmla="*/ 0 h 38"/>
                      <a:gd name="T20" fmla="*/ 0 w 30"/>
                      <a:gd name="T21" fmla="*/ 0 h 38"/>
                      <a:gd name="T22" fmla="*/ 0 w 30"/>
                      <a:gd name="T23" fmla="*/ 0 h 38"/>
                      <a:gd name="T24" fmla="*/ 0 w 30"/>
                      <a:gd name="T25" fmla="*/ 0 h 38"/>
                      <a:gd name="T26" fmla="*/ 0 w 30"/>
                      <a:gd name="T27" fmla="*/ 0 h 38"/>
                      <a:gd name="T28" fmla="*/ 0 w 30"/>
                      <a:gd name="T29" fmla="*/ 0 h 38"/>
                      <a:gd name="T30" fmla="*/ 0 w 30"/>
                      <a:gd name="T31" fmla="*/ 0 h 38"/>
                      <a:gd name="T32" fmla="*/ 0 w 30"/>
                      <a:gd name="T33" fmla="*/ 0 h 38"/>
                      <a:gd name="T34" fmla="*/ 0 w 30"/>
                      <a:gd name="T35" fmla="*/ 0 h 38"/>
                      <a:gd name="T36" fmla="*/ 0 w 30"/>
                      <a:gd name="T37" fmla="*/ 0 h 38"/>
                      <a:gd name="T38" fmla="*/ 0 w 30"/>
                      <a:gd name="T39" fmla="*/ 0 h 38"/>
                      <a:gd name="T40" fmla="*/ 0 w 30"/>
                      <a:gd name="T41" fmla="*/ 0 h 38"/>
                      <a:gd name="T42" fmla="*/ 0 w 30"/>
                      <a:gd name="T43" fmla="*/ 0 h 38"/>
                      <a:gd name="T44" fmla="*/ 0 w 30"/>
                      <a:gd name="T45" fmla="*/ 0 h 38"/>
                      <a:gd name="T46" fmla="*/ 0 w 30"/>
                      <a:gd name="T47" fmla="*/ 0 h 38"/>
                      <a:gd name="T48" fmla="*/ 0 w 30"/>
                      <a:gd name="T49" fmla="*/ 0 h 38"/>
                      <a:gd name="T50" fmla="*/ 0 w 30"/>
                      <a:gd name="T51" fmla="*/ 0 h 38"/>
                      <a:gd name="T52" fmla="*/ 0 w 30"/>
                      <a:gd name="T53" fmla="*/ 0 h 38"/>
                      <a:gd name="T54" fmla="*/ 0 w 30"/>
                      <a:gd name="T55" fmla="*/ 0 h 38"/>
                      <a:gd name="T56" fmla="*/ 0 w 30"/>
                      <a:gd name="T57" fmla="*/ 0 h 38"/>
                      <a:gd name="T58" fmla="*/ 0 w 30"/>
                      <a:gd name="T59" fmla="*/ 0 h 38"/>
                      <a:gd name="T60" fmla="*/ 0 w 30"/>
                      <a:gd name="T61" fmla="*/ 0 h 38"/>
                      <a:gd name="T62" fmla="*/ 0 w 30"/>
                      <a:gd name="T63" fmla="*/ 0 h 38"/>
                      <a:gd name="T64" fmla="*/ 0 w 30"/>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8"/>
                      <a:gd name="T101" fmla="*/ 30 w 30"/>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8">
                        <a:moveTo>
                          <a:pt x="29" y="0"/>
                        </a:moveTo>
                        <a:lnTo>
                          <a:pt x="29" y="1"/>
                        </a:lnTo>
                        <a:lnTo>
                          <a:pt x="30" y="4"/>
                        </a:lnTo>
                        <a:lnTo>
                          <a:pt x="29" y="6"/>
                        </a:lnTo>
                        <a:lnTo>
                          <a:pt x="29" y="9"/>
                        </a:lnTo>
                        <a:lnTo>
                          <a:pt x="27" y="12"/>
                        </a:lnTo>
                        <a:lnTo>
                          <a:pt x="26" y="16"/>
                        </a:lnTo>
                        <a:lnTo>
                          <a:pt x="24" y="20"/>
                        </a:lnTo>
                        <a:lnTo>
                          <a:pt x="21" y="24"/>
                        </a:lnTo>
                        <a:lnTo>
                          <a:pt x="18" y="27"/>
                        </a:lnTo>
                        <a:lnTo>
                          <a:pt x="15" y="30"/>
                        </a:lnTo>
                        <a:lnTo>
                          <a:pt x="12" y="33"/>
                        </a:lnTo>
                        <a:lnTo>
                          <a:pt x="10" y="35"/>
                        </a:lnTo>
                        <a:lnTo>
                          <a:pt x="7" y="36"/>
                        </a:lnTo>
                        <a:lnTo>
                          <a:pt x="5" y="37"/>
                        </a:lnTo>
                        <a:lnTo>
                          <a:pt x="3" y="38"/>
                        </a:lnTo>
                        <a:lnTo>
                          <a:pt x="1" y="38"/>
                        </a:lnTo>
                        <a:lnTo>
                          <a:pt x="0" y="36"/>
                        </a:lnTo>
                        <a:lnTo>
                          <a:pt x="0" y="34"/>
                        </a:lnTo>
                        <a:lnTo>
                          <a:pt x="0" y="31"/>
                        </a:lnTo>
                        <a:lnTo>
                          <a:pt x="1" y="28"/>
                        </a:lnTo>
                        <a:lnTo>
                          <a:pt x="2" y="25"/>
                        </a:lnTo>
                        <a:lnTo>
                          <a:pt x="4" y="22"/>
                        </a:lnTo>
                        <a:lnTo>
                          <a:pt x="6" y="17"/>
                        </a:lnTo>
                        <a:lnTo>
                          <a:pt x="9" y="14"/>
                        </a:lnTo>
                        <a:lnTo>
                          <a:pt x="12" y="10"/>
                        </a:lnTo>
                        <a:lnTo>
                          <a:pt x="14" y="7"/>
                        </a:lnTo>
                        <a:lnTo>
                          <a:pt x="17" y="4"/>
                        </a:lnTo>
                        <a:lnTo>
                          <a:pt x="20" y="2"/>
                        </a:lnTo>
                        <a:lnTo>
                          <a:pt x="22" y="1"/>
                        </a:lnTo>
                        <a:lnTo>
                          <a:pt x="25" y="0"/>
                        </a:lnTo>
                        <a:lnTo>
                          <a:pt x="27" y="0"/>
                        </a:lnTo>
                        <a:lnTo>
                          <a:pt x="2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5" name="Freeform 1413"/>
                  <p:cNvSpPr>
                    <a:spLocks/>
                  </p:cNvSpPr>
                  <p:nvPr/>
                </p:nvSpPr>
                <p:spPr bwMode="auto">
                  <a:xfrm>
                    <a:off x="1738" y="2437"/>
                    <a:ext cx="2" cy="4"/>
                  </a:xfrm>
                  <a:custGeom>
                    <a:avLst/>
                    <a:gdLst>
                      <a:gd name="T0" fmla="*/ 0 w 19"/>
                      <a:gd name="T1" fmla="*/ 0 h 54"/>
                      <a:gd name="T2" fmla="*/ 0 w 19"/>
                      <a:gd name="T3" fmla="*/ 0 h 54"/>
                      <a:gd name="T4" fmla="*/ 0 w 19"/>
                      <a:gd name="T5" fmla="*/ 0 h 54"/>
                      <a:gd name="T6" fmla="*/ 0 w 19"/>
                      <a:gd name="T7" fmla="*/ 0 h 54"/>
                      <a:gd name="T8" fmla="*/ 0 w 19"/>
                      <a:gd name="T9" fmla="*/ 0 h 54"/>
                      <a:gd name="T10" fmla="*/ 0 w 19"/>
                      <a:gd name="T11" fmla="*/ 0 h 54"/>
                      <a:gd name="T12" fmla="*/ 0 w 19"/>
                      <a:gd name="T13" fmla="*/ 0 h 54"/>
                      <a:gd name="T14" fmla="*/ 0 w 19"/>
                      <a:gd name="T15" fmla="*/ 0 h 54"/>
                      <a:gd name="T16" fmla="*/ 0 w 19"/>
                      <a:gd name="T17" fmla="*/ 0 h 54"/>
                      <a:gd name="T18" fmla="*/ 0 w 19"/>
                      <a:gd name="T19" fmla="*/ 0 h 54"/>
                      <a:gd name="T20" fmla="*/ 0 w 19"/>
                      <a:gd name="T21" fmla="*/ 0 h 54"/>
                      <a:gd name="T22" fmla="*/ 0 w 19"/>
                      <a:gd name="T23" fmla="*/ 0 h 54"/>
                      <a:gd name="T24" fmla="*/ 0 w 19"/>
                      <a:gd name="T25" fmla="*/ 0 h 54"/>
                      <a:gd name="T26" fmla="*/ 0 w 19"/>
                      <a:gd name="T27" fmla="*/ 0 h 54"/>
                      <a:gd name="T28" fmla="*/ 0 w 19"/>
                      <a:gd name="T29" fmla="*/ 0 h 54"/>
                      <a:gd name="T30" fmla="*/ 0 w 19"/>
                      <a:gd name="T31" fmla="*/ 0 h 54"/>
                      <a:gd name="T32" fmla="*/ 0 w 19"/>
                      <a:gd name="T33" fmla="*/ 0 h 54"/>
                      <a:gd name="T34" fmla="*/ 0 w 19"/>
                      <a:gd name="T35" fmla="*/ 0 h 54"/>
                      <a:gd name="T36" fmla="*/ 0 w 19"/>
                      <a:gd name="T37" fmla="*/ 0 h 54"/>
                      <a:gd name="T38" fmla="*/ 0 w 19"/>
                      <a:gd name="T39" fmla="*/ 0 h 54"/>
                      <a:gd name="T40" fmla="*/ 0 w 19"/>
                      <a:gd name="T41" fmla="*/ 0 h 54"/>
                      <a:gd name="T42" fmla="*/ 0 w 19"/>
                      <a:gd name="T43" fmla="*/ 0 h 54"/>
                      <a:gd name="T44" fmla="*/ 0 w 19"/>
                      <a:gd name="T45" fmla="*/ 0 h 54"/>
                      <a:gd name="T46" fmla="*/ 0 w 19"/>
                      <a:gd name="T47" fmla="*/ 0 h 54"/>
                      <a:gd name="T48" fmla="*/ 0 w 19"/>
                      <a:gd name="T49" fmla="*/ 0 h 54"/>
                      <a:gd name="T50" fmla="*/ 0 w 19"/>
                      <a:gd name="T51" fmla="*/ 0 h 54"/>
                      <a:gd name="T52" fmla="*/ 0 w 19"/>
                      <a:gd name="T53" fmla="*/ 0 h 54"/>
                      <a:gd name="T54" fmla="*/ 0 w 19"/>
                      <a:gd name="T55" fmla="*/ 0 h 54"/>
                      <a:gd name="T56" fmla="*/ 0 w 19"/>
                      <a:gd name="T57" fmla="*/ 0 h 54"/>
                      <a:gd name="T58" fmla="*/ 0 w 19"/>
                      <a:gd name="T59" fmla="*/ 0 h 54"/>
                      <a:gd name="T60" fmla="*/ 0 w 19"/>
                      <a:gd name="T61" fmla="*/ 0 h 54"/>
                      <a:gd name="T62" fmla="*/ 0 w 19"/>
                      <a:gd name="T63" fmla="*/ 0 h 54"/>
                      <a:gd name="T64" fmla="*/ 0 w 19"/>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54"/>
                      <a:gd name="T101" fmla="*/ 19 w 19"/>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54">
                        <a:moveTo>
                          <a:pt x="9" y="0"/>
                        </a:moveTo>
                        <a:lnTo>
                          <a:pt x="6" y="0"/>
                        </a:lnTo>
                        <a:lnTo>
                          <a:pt x="5" y="2"/>
                        </a:lnTo>
                        <a:lnTo>
                          <a:pt x="3" y="4"/>
                        </a:lnTo>
                        <a:lnTo>
                          <a:pt x="2" y="8"/>
                        </a:lnTo>
                        <a:lnTo>
                          <a:pt x="1" y="12"/>
                        </a:lnTo>
                        <a:lnTo>
                          <a:pt x="1" y="17"/>
                        </a:lnTo>
                        <a:lnTo>
                          <a:pt x="0" y="22"/>
                        </a:lnTo>
                        <a:lnTo>
                          <a:pt x="0" y="27"/>
                        </a:lnTo>
                        <a:lnTo>
                          <a:pt x="1" y="33"/>
                        </a:lnTo>
                        <a:lnTo>
                          <a:pt x="2" y="38"/>
                        </a:lnTo>
                        <a:lnTo>
                          <a:pt x="3" y="43"/>
                        </a:lnTo>
                        <a:lnTo>
                          <a:pt x="4" y="47"/>
                        </a:lnTo>
                        <a:lnTo>
                          <a:pt x="6" y="51"/>
                        </a:lnTo>
                        <a:lnTo>
                          <a:pt x="8" y="53"/>
                        </a:lnTo>
                        <a:lnTo>
                          <a:pt x="10" y="54"/>
                        </a:lnTo>
                        <a:lnTo>
                          <a:pt x="12" y="54"/>
                        </a:lnTo>
                        <a:lnTo>
                          <a:pt x="13" y="54"/>
                        </a:lnTo>
                        <a:lnTo>
                          <a:pt x="15" y="52"/>
                        </a:lnTo>
                        <a:lnTo>
                          <a:pt x="16" y="50"/>
                        </a:lnTo>
                        <a:lnTo>
                          <a:pt x="17" y="45"/>
                        </a:lnTo>
                        <a:lnTo>
                          <a:pt x="18" y="41"/>
                        </a:lnTo>
                        <a:lnTo>
                          <a:pt x="19" y="36"/>
                        </a:lnTo>
                        <a:lnTo>
                          <a:pt x="19" y="31"/>
                        </a:lnTo>
                        <a:lnTo>
                          <a:pt x="19" y="26"/>
                        </a:lnTo>
                        <a:lnTo>
                          <a:pt x="19" y="20"/>
                        </a:lnTo>
                        <a:lnTo>
                          <a:pt x="19" y="15"/>
                        </a:lnTo>
                        <a:lnTo>
                          <a:pt x="18" y="10"/>
                        </a:lnTo>
                        <a:lnTo>
                          <a:pt x="16" y="6"/>
                        </a:lnTo>
                        <a:lnTo>
                          <a:pt x="15" y="3"/>
                        </a:lnTo>
                        <a:lnTo>
                          <a:pt x="13" y="1"/>
                        </a:lnTo>
                        <a:lnTo>
                          <a:pt x="11" y="0"/>
                        </a:lnTo>
                        <a:lnTo>
                          <a:pt x="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6" name="Freeform 1414"/>
                  <p:cNvSpPr>
                    <a:spLocks/>
                  </p:cNvSpPr>
                  <p:nvPr/>
                </p:nvSpPr>
                <p:spPr bwMode="auto">
                  <a:xfrm>
                    <a:off x="1749" y="2426"/>
                    <a:ext cx="2" cy="3"/>
                  </a:xfrm>
                  <a:custGeom>
                    <a:avLst/>
                    <a:gdLst>
                      <a:gd name="T0" fmla="*/ 0 w 29"/>
                      <a:gd name="T1" fmla="*/ 0 h 36"/>
                      <a:gd name="T2" fmla="*/ 0 w 29"/>
                      <a:gd name="T3" fmla="*/ 0 h 36"/>
                      <a:gd name="T4" fmla="*/ 0 w 29"/>
                      <a:gd name="T5" fmla="*/ 0 h 36"/>
                      <a:gd name="T6" fmla="*/ 0 w 29"/>
                      <a:gd name="T7" fmla="*/ 0 h 36"/>
                      <a:gd name="T8" fmla="*/ 0 w 29"/>
                      <a:gd name="T9" fmla="*/ 0 h 36"/>
                      <a:gd name="T10" fmla="*/ 0 w 29"/>
                      <a:gd name="T11" fmla="*/ 0 h 36"/>
                      <a:gd name="T12" fmla="*/ 0 w 29"/>
                      <a:gd name="T13" fmla="*/ 0 h 36"/>
                      <a:gd name="T14" fmla="*/ 0 w 29"/>
                      <a:gd name="T15" fmla="*/ 0 h 36"/>
                      <a:gd name="T16" fmla="*/ 0 w 29"/>
                      <a:gd name="T17" fmla="*/ 0 h 36"/>
                      <a:gd name="T18" fmla="*/ 0 w 29"/>
                      <a:gd name="T19" fmla="*/ 0 h 36"/>
                      <a:gd name="T20" fmla="*/ 0 w 29"/>
                      <a:gd name="T21" fmla="*/ 0 h 36"/>
                      <a:gd name="T22" fmla="*/ 0 w 29"/>
                      <a:gd name="T23" fmla="*/ 0 h 36"/>
                      <a:gd name="T24" fmla="*/ 0 w 29"/>
                      <a:gd name="T25" fmla="*/ 0 h 36"/>
                      <a:gd name="T26" fmla="*/ 0 w 29"/>
                      <a:gd name="T27" fmla="*/ 0 h 36"/>
                      <a:gd name="T28" fmla="*/ 0 w 29"/>
                      <a:gd name="T29" fmla="*/ 0 h 36"/>
                      <a:gd name="T30" fmla="*/ 0 w 29"/>
                      <a:gd name="T31" fmla="*/ 0 h 36"/>
                      <a:gd name="T32" fmla="*/ 0 w 29"/>
                      <a:gd name="T33" fmla="*/ 0 h 36"/>
                      <a:gd name="T34" fmla="*/ 0 w 29"/>
                      <a:gd name="T35" fmla="*/ 0 h 36"/>
                      <a:gd name="T36" fmla="*/ 0 w 29"/>
                      <a:gd name="T37" fmla="*/ 0 h 36"/>
                      <a:gd name="T38" fmla="*/ 0 w 29"/>
                      <a:gd name="T39" fmla="*/ 0 h 36"/>
                      <a:gd name="T40" fmla="*/ 0 w 29"/>
                      <a:gd name="T41" fmla="*/ 0 h 36"/>
                      <a:gd name="T42" fmla="*/ 0 w 29"/>
                      <a:gd name="T43" fmla="*/ 0 h 36"/>
                      <a:gd name="T44" fmla="*/ 0 w 29"/>
                      <a:gd name="T45" fmla="*/ 0 h 36"/>
                      <a:gd name="T46" fmla="*/ 0 w 29"/>
                      <a:gd name="T47" fmla="*/ 0 h 36"/>
                      <a:gd name="T48" fmla="*/ 0 w 29"/>
                      <a:gd name="T49" fmla="*/ 0 h 36"/>
                      <a:gd name="T50" fmla="*/ 0 w 29"/>
                      <a:gd name="T51" fmla="*/ 0 h 36"/>
                      <a:gd name="T52" fmla="*/ 0 w 29"/>
                      <a:gd name="T53" fmla="*/ 0 h 36"/>
                      <a:gd name="T54" fmla="*/ 0 w 29"/>
                      <a:gd name="T55" fmla="*/ 0 h 36"/>
                      <a:gd name="T56" fmla="*/ 0 w 29"/>
                      <a:gd name="T57" fmla="*/ 0 h 36"/>
                      <a:gd name="T58" fmla="*/ 0 w 29"/>
                      <a:gd name="T59" fmla="*/ 0 h 36"/>
                      <a:gd name="T60" fmla="*/ 0 w 29"/>
                      <a:gd name="T61" fmla="*/ 0 h 36"/>
                      <a:gd name="T62" fmla="*/ 0 w 29"/>
                      <a:gd name="T63" fmla="*/ 0 h 36"/>
                      <a:gd name="T64" fmla="*/ 0 w 29"/>
                      <a:gd name="T65" fmla="*/ 0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36"/>
                      <a:gd name="T101" fmla="*/ 29 w 2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36">
                        <a:moveTo>
                          <a:pt x="28" y="0"/>
                        </a:moveTo>
                        <a:lnTo>
                          <a:pt x="29" y="2"/>
                        </a:lnTo>
                        <a:lnTo>
                          <a:pt x="29" y="4"/>
                        </a:lnTo>
                        <a:lnTo>
                          <a:pt x="29" y="6"/>
                        </a:lnTo>
                        <a:lnTo>
                          <a:pt x="28" y="9"/>
                        </a:lnTo>
                        <a:lnTo>
                          <a:pt x="27" y="12"/>
                        </a:lnTo>
                        <a:lnTo>
                          <a:pt x="26" y="15"/>
                        </a:lnTo>
                        <a:lnTo>
                          <a:pt x="24" y="19"/>
                        </a:lnTo>
                        <a:lnTo>
                          <a:pt x="22" y="23"/>
                        </a:lnTo>
                        <a:lnTo>
                          <a:pt x="19" y="26"/>
                        </a:lnTo>
                        <a:lnTo>
                          <a:pt x="15" y="29"/>
                        </a:lnTo>
                        <a:lnTo>
                          <a:pt x="12" y="32"/>
                        </a:lnTo>
                        <a:lnTo>
                          <a:pt x="9" y="34"/>
                        </a:lnTo>
                        <a:lnTo>
                          <a:pt x="7" y="35"/>
                        </a:lnTo>
                        <a:lnTo>
                          <a:pt x="4" y="36"/>
                        </a:lnTo>
                        <a:lnTo>
                          <a:pt x="2" y="36"/>
                        </a:lnTo>
                        <a:lnTo>
                          <a:pt x="1" y="35"/>
                        </a:lnTo>
                        <a:lnTo>
                          <a:pt x="0" y="34"/>
                        </a:lnTo>
                        <a:lnTo>
                          <a:pt x="0" y="33"/>
                        </a:lnTo>
                        <a:lnTo>
                          <a:pt x="0" y="30"/>
                        </a:lnTo>
                        <a:lnTo>
                          <a:pt x="1" y="28"/>
                        </a:lnTo>
                        <a:lnTo>
                          <a:pt x="2" y="24"/>
                        </a:lnTo>
                        <a:lnTo>
                          <a:pt x="3" y="21"/>
                        </a:lnTo>
                        <a:lnTo>
                          <a:pt x="5" y="17"/>
                        </a:lnTo>
                        <a:lnTo>
                          <a:pt x="7" y="14"/>
                        </a:lnTo>
                        <a:lnTo>
                          <a:pt x="10" y="10"/>
                        </a:lnTo>
                        <a:lnTo>
                          <a:pt x="13" y="7"/>
                        </a:lnTo>
                        <a:lnTo>
                          <a:pt x="16" y="4"/>
                        </a:lnTo>
                        <a:lnTo>
                          <a:pt x="20" y="2"/>
                        </a:lnTo>
                        <a:lnTo>
                          <a:pt x="22" y="0"/>
                        </a:lnTo>
                        <a:lnTo>
                          <a:pt x="25" y="0"/>
                        </a:lnTo>
                        <a:lnTo>
                          <a:pt x="27" y="0"/>
                        </a:lnTo>
                        <a:lnTo>
                          <a:pt x="28"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7" name="Freeform 1415"/>
                  <p:cNvSpPr>
                    <a:spLocks/>
                  </p:cNvSpPr>
                  <p:nvPr/>
                </p:nvSpPr>
                <p:spPr bwMode="auto">
                  <a:xfrm>
                    <a:off x="1726" y="2420"/>
                    <a:ext cx="2" cy="3"/>
                  </a:xfrm>
                  <a:custGeom>
                    <a:avLst/>
                    <a:gdLst>
                      <a:gd name="T0" fmla="*/ 0 w 30"/>
                      <a:gd name="T1" fmla="*/ 0 h 40"/>
                      <a:gd name="T2" fmla="*/ 0 w 30"/>
                      <a:gd name="T3" fmla="*/ 0 h 40"/>
                      <a:gd name="T4" fmla="*/ 0 w 30"/>
                      <a:gd name="T5" fmla="*/ 0 h 40"/>
                      <a:gd name="T6" fmla="*/ 0 w 30"/>
                      <a:gd name="T7" fmla="*/ 0 h 40"/>
                      <a:gd name="T8" fmla="*/ 0 w 30"/>
                      <a:gd name="T9" fmla="*/ 0 h 40"/>
                      <a:gd name="T10" fmla="*/ 0 w 30"/>
                      <a:gd name="T11" fmla="*/ 0 h 40"/>
                      <a:gd name="T12" fmla="*/ 0 w 30"/>
                      <a:gd name="T13" fmla="*/ 0 h 40"/>
                      <a:gd name="T14" fmla="*/ 0 w 30"/>
                      <a:gd name="T15" fmla="*/ 0 h 40"/>
                      <a:gd name="T16" fmla="*/ 0 w 30"/>
                      <a:gd name="T17" fmla="*/ 0 h 40"/>
                      <a:gd name="T18" fmla="*/ 0 w 30"/>
                      <a:gd name="T19" fmla="*/ 0 h 40"/>
                      <a:gd name="T20" fmla="*/ 0 w 30"/>
                      <a:gd name="T21" fmla="*/ 0 h 40"/>
                      <a:gd name="T22" fmla="*/ 0 w 30"/>
                      <a:gd name="T23" fmla="*/ 0 h 40"/>
                      <a:gd name="T24" fmla="*/ 0 w 30"/>
                      <a:gd name="T25" fmla="*/ 0 h 40"/>
                      <a:gd name="T26" fmla="*/ 0 w 30"/>
                      <a:gd name="T27" fmla="*/ 0 h 40"/>
                      <a:gd name="T28" fmla="*/ 0 w 30"/>
                      <a:gd name="T29" fmla="*/ 0 h 40"/>
                      <a:gd name="T30" fmla="*/ 0 w 30"/>
                      <a:gd name="T31" fmla="*/ 0 h 40"/>
                      <a:gd name="T32" fmla="*/ 0 w 30"/>
                      <a:gd name="T33" fmla="*/ 0 h 40"/>
                      <a:gd name="T34" fmla="*/ 0 w 30"/>
                      <a:gd name="T35" fmla="*/ 0 h 40"/>
                      <a:gd name="T36" fmla="*/ 0 w 30"/>
                      <a:gd name="T37" fmla="*/ 0 h 40"/>
                      <a:gd name="T38" fmla="*/ 0 w 30"/>
                      <a:gd name="T39" fmla="*/ 0 h 40"/>
                      <a:gd name="T40" fmla="*/ 0 w 30"/>
                      <a:gd name="T41" fmla="*/ 0 h 40"/>
                      <a:gd name="T42" fmla="*/ 0 w 30"/>
                      <a:gd name="T43" fmla="*/ 0 h 40"/>
                      <a:gd name="T44" fmla="*/ 0 w 30"/>
                      <a:gd name="T45" fmla="*/ 0 h 40"/>
                      <a:gd name="T46" fmla="*/ 0 w 30"/>
                      <a:gd name="T47" fmla="*/ 0 h 40"/>
                      <a:gd name="T48" fmla="*/ 0 w 30"/>
                      <a:gd name="T49" fmla="*/ 0 h 40"/>
                      <a:gd name="T50" fmla="*/ 0 w 30"/>
                      <a:gd name="T51" fmla="*/ 0 h 40"/>
                      <a:gd name="T52" fmla="*/ 0 w 30"/>
                      <a:gd name="T53" fmla="*/ 0 h 40"/>
                      <a:gd name="T54" fmla="*/ 0 w 30"/>
                      <a:gd name="T55" fmla="*/ 0 h 40"/>
                      <a:gd name="T56" fmla="*/ 0 w 30"/>
                      <a:gd name="T57" fmla="*/ 0 h 40"/>
                      <a:gd name="T58" fmla="*/ 0 w 30"/>
                      <a:gd name="T59" fmla="*/ 0 h 40"/>
                      <a:gd name="T60" fmla="*/ 0 w 30"/>
                      <a:gd name="T61" fmla="*/ 0 h 40"/>
                      <a:gd name="T62" fmla="*/ 0 w 30"/>
                      <a:gd name="T63" fmla="*/ 0 h 40"/>
                      <a:gd name="T64" fmla="*/ 0 w 3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40"/>
                      <a:gd name="T101" fmla="*/ 30 w 3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40">
                        <a:moveTo>
                          <a:pt x="2" y="1"/>
                        </a:moveTo>
                        <a:lnTo>
                          <a:pt x="1" y="2"/>
                        </a:lnTo>
                        <a:lnTo>
                          <a:pt x="0" y="4"/>
                        </a:lnTo>
                        <a:lnTo>
                          <a:pt x="1" y="7"/>
                        </a:lnTo>
                        <a:lnTo>
                          <a:pt x="1" y="10"/>
                        </a:lnTo>
                        <a:lnTo>
                          <a:pt x="3" y="14"/>
                        </a:lnTo>
                        <a:lnTo>
                          <a:pt x="4" y="17"/>
                        </a:lnTo>
                        <a:lnTo>
                          <a:pt x="7" y="21"/>
                        </a:lnTo>
                        <a:lnTo>
                          <a:pt x="9" y="25"/>
                        </a:lnTo>
                        <a:lnTo>
                          <a:pt x="12" y="29"/>
                        </a:lnTo>
                        <a:lnTo>
                          <a:pt x="14" y="32"/>
                        </a:lnTo>
                        <a:lnTo>
                          <a:pt x="17" y="35"/>
                        </a:lnTo>
                        <a:lnTo>
                          <a:pt x="20" y="37"/>
                        </a:lnTo>
                        <a:lnTo>
                          <a:pt x="22" y="39"/>
                        </a:lnTo>
                        <a:lnTo>
                          <a:pt x="25" y="40"/>
                        </a:lnTo>
                        <a:lnTo>
                          <a:pt x="27" y="40"/>
                        </a:lnTo>
                        <a:lnTo>
                          <a:pt x="29" y="39"/>
                        </a:lnTo>
                        <a:lnTo>
                          <a:pt x="29" y="38"/>
                        </a:lnTo>
                        <a:lnTo>
                          <a:pt x="30" y="35"/>
                        </a:lnTo>
                        <a:lnTo>
                          <a:pt x="30" y="33"/>
                        </a:lnTo>
                        <a:lnTo>
                          <a:pt x="29" y="30"/>
                        </a:lnTo>
                        <a:lnTo>
                          <a:pt x="28" y="26"/>
                        </a:lnTo>
                        <a:lnTo>
                          <a:pt x="26" y="22"/>
                        </a:lnTo>
                        <a:lnTo>
                          <a:pt x="24" y="19"/>
                        </a:lnTo>
                        <a:lnTo>
                          <a:pt x="20" y="15"/>
                        </a:lnTo>
                        <a:lnTo>
                          <a:pt x="18" y="11"/>
                        </a:lnTo>
                        <a:lnTo>
                          <a:pt x="15" y="7"/>
                        </a:lnTo>
                        <a:lnTo>
                          <a:pt x="12" y="5"/>
                        </a:lnTo>
                        <a:lnTo>
                          <a:pt x="10" y="3"/>
                        </a:lnTo>
                        <a:lnTo>
                          <a:pt x="7" y="1"/>
                        </a:lnTo>
                        <a:lnTo>
                          <a:pt x="5" y="0"/>
                        </a:lnTo>
                        <a:lnTo>
                          <a:pt x="3" y="0"/>
                        </a:lnTo>
                        <a:lnTo>
                          <a:pt x="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8" name="Freeform 1416"/>
                  <p:cNvSpPr>
                    <a:spLocks/>
                  </p:cNvSpPr>
                  <p:nvPr/>
                </p:nvSpPr>
                <p:spPr bwMode="auto">
                  <a:xfrm>
                    <a:off x="1722" y="2419"/>
                    <a:ext cx="4" cy="1"/>
                  </a:xfrm>
                  <a:custGeom>
                    <a:avLst/>
                    <a:gdLst>
                      <a:gd name="T0" fmla="*/ 0 w 44"/>
                      <a:gd name="T1" fmla="*/ 0 h 22"/>
                      <a:gd name="T2" fmla="*/ 0 w 44"/>
                      <a:gd name="T3" fmla="*/ 0 h 22"/>
                      <a:gd name="T4" fmla="*/ 0 w 44"/>
                      <a:gd name="T5" fmla="*/ 0 h 22"/>
                      <a:gd name="T6" fmla="*/ 0 w 44"/>
                      <a:gd name="T7" fmla="*/ 0 h 22"/>
                      <a:gd name="T8" fmla="*/ 0 w 44"/>
                      <a:gd name="T9" fmla="*/ 0 h 22"/>
                      <a:gd name="T10" fmla="*/ 0 w 44"/>
                      <a:gd name="T11" fmla="*/ 0 h 22"/>
                      <a:gd name="T12" fmla="*/ 0 w 44"/>
                      <a:gd name="T13" fmla="*/ 0 h 22"/>
                      <a:gd name="T14" fmla="*/ 0 w 44"/>
                      <a:gd name="T15" fmla="*/ 0 h 22"/>
                      <a:gd name="T16" fmla="*/ 0 w 44"/>
                      <a:gd name="T17" fmla="*/ 0 h 22"/>
                      <a:gd name="T18" fmla="*/ 0 w 44"/>
                      <a:gd name="T19" fmla="*/ 0 h 22"/>
                      <a:gd name="T20" fmla="*/ 0 w 44"/>
                      <a:gd name="T21" fmla="*/ 0 h 22"/>
                      <a:gd name="T22" fmla="*/ 0 w 44"/>
                      <a:gd name="T23" fmla="*/ 0 h 22"/>
                      <a:gd name="T24" fmla="*/ 0 w 44"/>
                      <a:gd name="T25" fmla="*/ 0 h 22"/>
                      <a:gd name="T26" fmla="*/ 0 w 44"/>
                      <a:gd name="T27" fmla="*/ 0 h 22"/>
                      <a:gd name="T28" fmla="*/ 0 w 44"/>
                      <a:gd name="T29" fmla="*/ 0 h 22"/>
                      <a:gd name="T30" fmla="*/ 0 w 44"/>
                      <a:gd name="T31" fmla="*/ 0 h 22"/>
                      <a:gd name="T32" fmla="*/ 0 w 44"/>
                      <a:gd name="T33" fmla="*/ 0 h 22"/>
                      <a:gd name="T34" fmla="*/ 0 w 44"/>
                      <a:gd name="T35" fmla="*/ 0 h 22"/>
                      <a:gd name="T36" fmla="*/ 0 w 44"/>
                      <a:gd name="T37" fmla="*/ 0 h 22"/>
                      <a:gd name="T38" fmla="*/ 0 w 44"/>
                      <a:gd name="T39" fmla="*/ 0 h 22"/>
                      <a:gd name="T40" fmla="*/ 0 w 44"/>
                      <a:gd name="T41" fmla="*/ 0 h 22"/>
                      <a:gd name="T42" fmla="*/ 0 w 44"/>
                      <a:gd name="T43" fmla="*/ 0 h 22"/>
                      <a:gd name="T44" fmla="*/ 0 w 44"/>
                      <a:gd name="T45" fmla="*/ 0 h 22"/>
                      <a:gd name="T46" fmla="*/ 0 w 44"/>
                      <a:gd name="T47" fmla="*/ 0 h 22"/>
                      <a:gd name="T48" fmla="*/ 0 w 44"/>
                      <a:gd name="T49" fmla="*/ 0 h 22"/>
                      <a:gd name="T50" fmla="*/ 0 w 44"/>
                      <a:gd name="T51" fmla="*/ 0 h 22"/>
                      <a:gd name="T52" fmla="*/ 0 w 44"/>
                      <a:gd name="T53" fmla="*/ 0 h 22"/>
                      <a:gd name="T54" fmla="*/ 0 w 44"/>
                      <a:gd name="T55" fmla="*/ 0 h 22"/>
                      <a:gd name="T56" fmla="*/ 0 w 44"/>
                      <a:gd name="T57" fmla="*/ 0 h 22"/>
                      <a:gd name="T58" fmla="*/ 0 w 44"/>
                      <a:gd name="T59" fmla="*/ 0 h 22"/>
                      <a:gd name="T60" fmla="*/ 0 w 44"/>
                      <a:gd name="T61" fmla="*/ 0 h 22"/>
                      <a:gd name="T62" fmla="*/ 0 w 44"/>
                      <a:gd name="T63" fmla="*/ 0 h 22"/>
                      <a:gd name="T64" fmla="*/ 0 w 44"/>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22"/>
                      <a:gd name="T101" fmla="*/ 44 w 44"/>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22">
                        <a:moveTo>
                          <a:pt x="0" y="5"/>
                        </a:moveTo>
                        <a:lnTo>
                          <a:pt x="0" y="6"/>
                        </a:lnTo>
                        <a:lnTo>
                          <a:pt x="0" y="8"/>
                        </a:lnTo>
                        <a:lnTo>
                          <a:pt x="2" y="9"/>
                        </a:lnTo>
                        <a:lnTo>
                          <a:pt x="4" y="11"/>
                        </a:lnTo>
                        <a:lnTo>
                          <a:pt x="7" y="13"/>
                        </a:lnTo>
                        <a:lnTo>
                          <a:pt x="11" y="15"/>
                        </a:lnTo>
                        <a:lnTo>
                          <a:pt x="15" y="17"/>
                        </a:lnTo>
                        <a:lnTo>
                          <a:pt x="20" y="18"/>
                        </a:lnTo>
                        <a:lnTo>
                          <a:pt x="24" y="20"/>
                        </a:lnTo>
                        <a:lnTo>
                          <a:pt x="28" y="21"/>
                        </a:lnTo>
                        <a:lnTo>
                          <a:pt x="32" y="21"/>
                        </a:lnTo>
                        <a:lnTo>
                          <a:pt x="36" y="22"/>
                        </a:lnTo>
                        <a:lnTo>
                          <a:pt x="39" y="21"/>
                        </a:lnTo>
                        <a:lnTo>
                          <a:pt x="41" y="21"/>
                        </a:lnTo>
                        <a:lnTo>
                          <a:pt x="43" y="20"/>
                        </a:lnTo>
                        <a:lnTo>
                          <a:pt x="44" y="18"/>
                        </a:lnTo>
                        <a:lnTo>
                          <a:pt x="44" y="16"/>
                        </a:lnTo>
                        <a:lnTo>
                          <a:pt x="42" y="15"/>
                        </a:lnTo>
                        <a:lnTo>
                          <a:pt x="40" y="13"/>
                        </a:lnTo>
                        <a:lnTo>
                          <a:pt x="38" y="11"/>
                        </a:lnTo>
                        <a:lnTo>
                          <a:pt x="35" y="9"/>
                        </a:lnTo>
                        <a:lnTo>
                          <a:pt x="31" y="7"/>
                        </a:lnTo>
                        <a:lnTo>
                          <a:pt x="27" y="5"/>
                        </a:lnTo>
                        <a:lnTo>
                          <a:pt x="23" y="2"/>
                        </a:lnTo>
                        <a:lnTo>
                          <a:pt x="19" y="1"/>
                        </a:lnTo>
                        <a:lnTo>
                          <a:pt x="15" y="0"/>
                        </a:lnTo>
                        <a:lnTo>
                          <a:pt x="11" y="0"/>
                        </a:lnTo>
                        <a:lnTo>
                          <a:pt x="8" y="0"/>
                        </a:lnTo>
                        <a:lnTo>
                          <a:pt x="5" y="0"/>
                        </a:lnTo>
                        <a:lnTo>
                          <a:pt x="2" y="1"/>
                        </a:lnTo>
                        <a:lnTo>
                          <a:pt x="1" y="2"/>
                        </a:lnTo>
                        <a:lnTo>
                          <a:pt x="0" y="5"/>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9" name="Freeform 1417"/>
                  <p:cNvSpPr>
                    <a:spLocks/>
                  </p:cNvSpPr>
                  <p:nvPr/>
                </p:nvSpPr>
                <p:spPr bwMode="auto">
                  <a:xfrm>
                    <a:off x="1718" y="2418"/>
                    <a:ext cx="4" cy="2"/>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w 46"/>
                      <a:gd name="T11" fmla="*/ 0 h 17"/>
                      <a:gd name="T12" fmla="*/ 0 w 46"/>
                      <a:gd name="T13" fmla="*/ 0 h 17"/>
                      <a:gd name="T14" fmla="*/ 0 w 46"/>
                      <a:gd name="T15" fmla="*/ 0 h 17"/>
                      <a:gd name="T16" fmla="*/ 0 w 46"/>
                      <a:gd name="T17" fmla="*/ 0 h 17"/>
                      <a:gd name="T18" fmla="*/ 0 w 46"/>
                      <a:gd name="T19" fmla="*/ 0 h 17"/>
                      <a:gd name="T20" fmla="*/ 0 w 46"/>
                      <a:gd name="T21" fmla="*/ 0 h 17"/>
                      <a:gd name="T22" fmla="*/ 0 w 46"/>
                      <a:gd name="T23" fmla="*/ 0 h 17"/>
                      <a:gd name="T24" fmla="*/ 0 w 46"/>
                      <a:gd name="T25" fmla="*/ 0 h 17"/>
                      <a:gd name="T26" fmla="*/ 0 w 46"/>
                      <a:gd name="T27" fmla="*/ 0 h 17"/>
                      <a:gd name="T28" fmla="*/ 0 w 46"/>
                      <a:gd name="T29" fmla="*/ 0 h 17"/>
                      <a:gd name="T30" fmla="*/ 0 w 46"/>
                      <a:gd name="T31" fmla="*/ 0 h 17"/>
                      <a:gd name="T32" fmla="*/ 0 w 46"/>
                      <a:gd name="T33" fmla="*/ 0 h 17"/>
                      <a:gd name="T34" fmla="*/ 0 w 46"/>
                      <a:gd name="T35" fmla="*/ 0 h 17"/>
                      <a:gd name="T36" fmla="*/ 0 w 46"/>
                      <a:gd name="T37" fmla="*/ 0 h 17"/>
                      <a:gd name="T38" fmla="*/ 0 w 46"/>
                      <a:gd name="T39" fmla="*/ 0 h 17"/>
                      <a:gd name="T40" fmla="*/ 0 w 46"/>
                      <a:gd name="T41" fmla="*/ 0 h 17"/>
                      <a:gd name="T42" fmla="*/ 0 w 46"/>
                      <a:gd name="T43" fmla="*/ 0 h 17"/>
                      <a:gd name="T44" fmla="*/ 0 w 46"/>
                      <a:gd name="T45" fmla="*/ 0 h 17"/>
                      <a:gd name="T46" fmla="*/ 0 w 46"/>
                      <a:gd name="T47" fmla="*/ 0 h 17"/>
                      <a:gd name="T48" fmla="*/ 0 w 46"/>
                      <a:gd name="T49" fmla="*/ 0 h 17"/>
                      <a:gd name="T50" fmla="*/ 0 w 46"/>
                      <a:gd name="T51" fmla="*/ 0 h 17"/>
                      <a:gd name="T52" fmla="*/ 0 w 46"/>
                      <a:gd name="T53" fmla="*/ 0 h 17"/>
                      <a:gd name="T54" fmla="*/ 0 w 46"/>
                      <a:gd name="T55" fmla="*/ 0 h 17"/>
                      <a:gd name="T56" fmla="*/ 0 w 46"/>
                      <a:gd name="T57" fmla="*/ 0 h 17"/>
                      <a:gd name="T58" fmla="*/ 0 w 46"/>
                      <a:gd name="T59" fmla="*/ 0 h 17"/>
                      <a:gd name="T60" fmla="*/ 0 w 46"/>
                      <a:gd name="T61" fmla="*/ 0 h 17"/>
                      <a:gd name="T62" fmla="*/ 0 w 46"/>
                      <a:gd name="T63" fmla="*/ 0 h 17"/>
                      <a:gd name="T64" fmla="*/ 0 w 46"/>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17"/>
                      <a:gd name="T101" fmla="*/ 46 w 4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17">
                        <a:moveTo>
                          <a:pt x="0" y="10"/>
                        </a:moveTo>
                        <a:lnTo>
                          <a:pt x="1" y="12"/>
                        </a:lnTo>
                        <a:lnTo>
                          <a:pt x="3" y="13"/>
                        </a:lnTo>
                        <a:lnTo>
                          <a:pt x="5" y="14"/>
                        </a:lnTo>
                        <a:lnTo>
                          <a:pt x="8" y="15"/>
                        </a:lnTo>
                        <a:lnTo>
                          <a:pt x="12" y="16"/>
                        </a:lnTo>
                        <a:lnTo>
                          <a:pt x="16" y="16"/>
                        </a:lnTo>
                        <a:lnTo>
                          <a:pt x="20" y="17"/>
                        </a:lnTo>
                        <a:lnTo>
                          <a:pt x="25" y="16"/>
                        </a:lnTo>
                        <a:lnTo>
                          <a:pt x="30" y="16"/>
                        </a:lnTo>
                        <a:lnTo>
                          <a:pt x="34" y="15"/>
                        </a:lnTo>
                        <a:lnTo>
                          <a:pt x="38" y="14"/>
                        </a:lnTo>
                        <a:lnTo>
                          <a:pt x="41" y="13"/>
                        </a:lnTo>
                        <a:lnTo>
                          <a:pt x="44" y="12"/>
                        </a:lnTo>
                        <a:lnTo>
                          <a:pt x="45" y="10"/>
                        </a:lnTo>
                        <a:lnTo>
                          <a:pt x="46" y="9"/>
                        </a:lnTo>
                        <a:lnTo>
                          <a:pt x="46" y="6"/>
                        </a:lnTo>
                        <a:lnTo>
                          <a:pt x="46" y="4"/>
                        </a:lnTo>
                        <a:lnTo>
                          <a:pt x="44" y="3"/>
                        </a:lnTo>
                        <a:lnTo>
                          <a:pt x="42" y="2"/>
                        </a:lnTo>
                        <a:lnTo>
                          <a:pt x="39" y="1"/>
                        </a:lnTo>
                        <a:lnTo>
                          <a:pt x="35" y="0"/>
                        </a:lnTo>
                        <a:lnTo>
                          <a:pt x="31" y="0"/>
                        </a:lnTo>
                        <a:lnTo>
                          <a:pt x="27" y="0"/>
                        </a:lnTo>
                        <a:lnTo>
                          <a:pt x="22" y="0"/>
                        </a:lnTo>
                        <a:lnTo>
                          <a:pt x="17" y="1"/>
                        </a:lnTo>
                        <a:lnTo>
                          <a:pt x="13" y="1"/>
                        </a:lnTo>
                        <a:lnTo>
                          <a:pt x="9" y="2"/>
                        </a:lnTo>
                        <a:lnTo>
                          <a:pt x="6" y="3"/>
                        </a:lnTo>
                        <a:lnTo>
                          <a:pt x="4" y="5"/>
                        </a:lnTo>
                        <a:lnTo>
                          <a:pt x="2" y="6"/>
                        </a:lnTo>
                        <a:lnTo>
                          <a:pt x="1" y="7"/>
                        </a:lnTo>
                        <a:lnTo>
                          <a:pt x="0" y="1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0" name="Freeform 1418"/>
                  <p:cNvSpPr>
                    <a:spLocks/>
                  </p:cNvSpPr>
                  <p:nvPr/>
                </p:nvSpPr>
                <p:spPr bwMode="auto">
                  <a:xfrm>
                    <a:off x="1746" y="2429"/>
                    <a:ext cx="3" cy="3"/>
                  </a:xfrm>
                  <a:custGeom>
                    <a:avLst/>
                    <a:gdLst>
                      <a:gd name="T0" fmla="*/ 0 w 28"/>
                      <a:gd name="T1" fmla="*/ 0 h 39"/>
                      <a:gd name="T2" fmla="*/ 0 w 28"/>
                      <a:gd name="T3" fmla="*/ 0 h 39"/>
                      <a:gd name="T4" fmla="*/ 0 w 28"/>
                      <a:gd name="T5" fmla="*/ 0 h 39"/>
                      <a:gd name="T6" fmla="*/ 0 w 28"/>
                      <a:gd name="T7" fmla="*/ 0 h 39"/>
                      <a:gd name="T8" fmla="*/ 0 w 28"/>
                      <a:gd name="T9" fmla="*/ 0 h 39"/>
                      <a:gd name="T10" fmla="*/ 0 w 28"/>
                      <a:gd name="T11" fmla="*/ 0 h 39"/>
                      <a:gd name="T12" fmla="*/ 0 w 28"/>
                      <a:gd name="T13" fmla="*/ 0 h 39"/>
                      <a:gd name="T14" fmla="*/ 0 w 28"/>
                      <a:gd name="T15" fmla="*/ 0 h 39"/>
                      <a:gd name="T16" fmla="*/ 0 w 28"/>
                      <a:gd name="T17" fmla="*/ 0 h 39"/>
                      <a:gd name="T18" fmla="*/ 0 w 28"/>
                      <a:gd name="T19" fmla="*/ 0 h 39"/>
                      <a:gd name="T20" fmla="*/ 0 w 28"/>
                      <a:gd name="T21" fmla="*/ 0 h 39"/>
                      <a:gd name="T22" fmla="*/ 0 w 28"/>
                      <a:gd name="T23" fmla="*/ 0 h 39"/>
                      <a:gd name="T24" fmla="*/ 0 w 28"/>
                      <a:gd name="T25" fmla="*/ 0 h 39"/>
                      <a:gd name="T26" fmla="*/ 0 w 28"/>
                      <a:gd name="T27" fmla="*/ 0 h 39"/>
                      <a:gd name="T28" fmla="*/ 0 w 28"/>
                      <a:gd name="T29" fmla="*/ 0 h 39"/>
                      <a:gd name="T30" fmla="*/ 0 w 28"/>
                      <a:gd name="T31" fmla="*/ 0 h 39"/>
                      <a:gd name="T32" fmla="*/ 0 w 28"/>
                      <a:gd name="T33" fmla="*/ 0 h 39"/>
                      <a:gd name="T34" fmla="*/ 0 w 28"/>
                      <a:gd name="T35" fmla="*/ 0 h 39"/>
                      <a:gd name="T36" fmla="*/ 0 w 28"/>
                      <a:gd name="T37" fmla="*/ 0 h 39"/>
                      <a:gd name="T38" fmla="*/ 0 w 28"/>
                      <a:gd name="T39" fmla="*/ 0 h 39"/>
                      <a:gd name="T40" fmla="*/ 0 w 28"/>
                      <a:gd name="T41" fmla="*/ 0 h 39"/>
                      <a:gd name="T42" fmla="*/ 0 w 28"/>
                      <a:gd name="T43" fmla="*/ 0 h 39"/>
                      <a:gd name="T44" fmla="*/ 0 w 28"/>
                      <a:gd name="T45" fmla="*/ 0 h 39"/>
                      <a:gd name="T46" fmla="*/ 0 w 28"/>
                      <a:gd name="T47" fmla="*/ 0 h 39"/>
                      <a:gd name="T48" fmla="*/ 0 w 28"/>
                      <a:gd name="T49" fmla="*/ 0 h 39"/>
                      <a:gd name="T50" fmla="*/ 0 w 28"/>
                      <a:gd name="T51" fmla="*/ 0 h 39"/>
                      <a:gd name="T52" fmla="*/ 0 w 28"/>
                      <a:gd name="T53" fmla="*/ 0 h 39"/>
                      <a:gd name="T54" fmla="*/ 0 w 28"/>
                      <a:gd name="T55" fmla="*/ 0 h 39"/>
                      <a:gd name="T56" fmla="*/ 0 w 28"/>
                      <a:gd name="T57" fmla="*/ 0 h 39"/>
                      <a:gd name="T58" fmla="*/ 0 w 28"/>
                      <a:gd name="T59" fmla="*/ 0 h 39"/>
                      <a:gd name="T60" fmla="*/ 0 w 28"/>
                      <a:gd name="T61" fmla="*/ 0 h 39"/>
                      <a:gd name="T62" fmla="*/ 0 w 28"/>
                      <a:gd name="T63" fmla="*/ 0 h 39"/>
                      <a:gd name="T64" fmla="*/ 0 w 28"/>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39"/>
                      <a:gd name="T101" fmla="*/ 28 w 28"/>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39">
                        <a:moveTo>
                          <a:pt x="25" y="0"/>
                        </a:moveTo>
                        <a:lnTo>
                          <a:pt x="27" y="1"/>
                        </a:lnTo>
                        <a:lnTo>
                          <a:pt x="28" y="3"/>
                        </a:lnTo>
                        <a:lnTo>
                          <a:pt x="28" y="7"/>
                        </a:lnTo>
                        <a:lnTo>
                          <a:pt x="27" y="10"/>
                        </a:lnTo>
                        <a:lnTo>
                          <a:pt x="26" y="13"/>
                        </a:lnTo>
                        <a:lnTo>
                          <a:pt x="25" y="17"/>
                        </a:lnTo>
                        <a:lnTo>
                          <a:pt x="23" y="20"/>
                        </a:lnTo>
                        <a:lnTo>
                          <a:pt x="21" y="24"/>
                        </a:lnTo>
                        <a:lnTo>
                          <a:pt x="18" y="28"/>
                        </a:lnTo>
                        <a:lnTo>
                          <a:pt x="16" y="31"/>
                        </a:lnTo>
                        <a:lnTo>
                          <a:pt x="13" y="34"/>
                        </a:lnTo>
                        <a:lnTo>
                          <a:pt x="11" y="36"/>
                        </a:lnTo>
                        <a:lnTo>
                          <a:pt x="8" y="38"/>
                        </a:lnTo>
                        <a:lnTo>
                          <a:pt x="6" y="39"/>
                        </a:lnTo>
                        <a:lnTo>
                          <a:pt x="4" y="39"/>
                        </a:lnTo>
                        <a:lnTo>
                          <a:pt x="3" y="38"/>
                        </a:lnTo>
                        <a:lnTo>
                          <a:pt x="1" y="37"/>
                        </a:lnTo>
                        <a:lnTo>
                          <a:pt x="0" y="35"/>
                        </a:lnTo>
                        <a:lnTo>
                          <a:pt x="0" y="33"/>
                        </a:lnTo>
                        <a:lnTo>
                          <a:pt x="1" y="30"/>
                        </a:lnTo>
                        <a:lnTo>
                          <a:pt x="2" y="27"/>
                        </a:lnTo>
                        <a:lnTo>
                          <a:pt x="3" y="23"/>
                        </a:lnTo>
                        <a:lnTo>
                          <a:pt x="5" y="19"/>
                        </a:lnTo>
                        <a:lnTo>
                          <a:pt x="7" y="15"/>
                        </a:lnTo>
                        <a:lnTo>
                          <a:pt x="9" y="11"/>
                        </a:lnTo>
                        <a:lnTo>
                          <a:pt x="12" y="8"/>
                        </a:lnTo>
                        <a:lnTo>
                          <a:pt x="15" y="4"/>
                        </a:lnTo>
                        <a:lnTo>
                          <a:pt x="17" y="2"/>
                        </a:lnTo>
                        <a:lnTo>
                          <a:pt x="20" y="1"/>
                        </a:lnTo>
                        <a:lnTo>
                          <a:pt x="22" y="0"/>
                        </a:lnTo>
                        <a:lnTo>
                          <a:pt x="24" y="0"/>
                        </a:lnTo>
                        <a:lnTo>
                          <a:pt x="2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1" name="Freeform 1419"/>
                  <p:cNvSpPr>
                    <a:spLocks/>
                  </p:cNvSpPr>
                  <p:nvPr/>
                </p:nvSpPr>
                <p:spPr bwMode="auto">
                  <a:xfrm>
                    <a:off x="1729" y="2423"/>
                    <a:ext cx="1" cy="4"/>
                  </a:xfrm>
                  <a:custGeom>
                    <a:avLst/>
                    <a:gdLst>
                      <a:gd name="T0" fmla="*/ 0 w 25"/>
                      <a:gd name="T1" fmla="*/ 0 h 44"/>
                      <a:gd name="T2" fmla="*/ 0 w 25"/>
                      <a:gd name="T3" fmla="*/ 0 h 44"/>
                      <a:gd name="T4" fmla="*/ 0 w 25"/>
                      <a:gd name="T5" fmla="*/ 0 h 44"/>
                      <a:gd name="T6" fmla="*/ 0 w 25"/>
                      <a:gd name="T7" fmla="*/ 0 h 44"/>
                      <a:gd name="T8" fmla="*/ 0 w 25"/>
                      <a:gd name="T9" fmla="*/ 0 h 44"/>
                      <a:gd name="T10" fmla="*/ 0 w 25"/>
                      <a:gd name="T11" fmla="*/ 0 h 44"/>
                      <a:gd name="T12" fmla="*/ 0 w 25"/>
                      <a:gd name="T13" fmla="*/ 0 h 44"/>
                      <a:gd name="T14" fmla="*/ 0 w 25"/>
                      <a:gd name="T15" fmla="*/ 0 h 44"/>
                      <a:gd name="T16" fmla="*/ 0 w 25"/>
                      <a:gd name="T17" fmla="*/ 0 h 44"/>
                      <a:gd name="T18" fmla="*/ 0 w 25"/>
                      <a:gd name="T19" fmla="*/ 0 h 44"/>
                      <a:gd name="T20" fmla="*/ 0 w 25"/>
                      <a:gd name="T21" fmla="*/ 0 h 44"/>
                      <a:gd name="T22" fmla="*/ 0 w 25"/>
                      <a:gd name="T23" fmla="*/ 0 h 44"/>
                      <a:gd name="T24" fmla="*/ 0 w 25"/>
                      <a:gd name="T25" fmla="*/ 0 h 44"/>
                      <a:gd name="T26" fmla="*/ 0 w 25"/>
                      <a:gd name="T27" fmla="*/ 0 h 44"/>
                      <a:gd name="T28" fmla="*/ 0 w 25"/>
                      <a:gd name="T29" fmla="*/ 0 h 44"/>
                      <a:gd name="T30" fmla="*/ 0 w 25"/>
                      <a:gd name="T31" fmla="*/ 0 h 44"/>
                      <a:gd name="T32" fmla="*/ 0 w 25"/>
                      <a:gd name="T33" fmla="*/ 0 h 44"/>
                      <a:gd name="T34" fmla="*/ 0 w 25"/>
                      <a:gd name="T35" fmla="*/ 0 h 44"/>
                      <a:gd name="T36" fmla="*/ 0 w 25"/>
                      <a:gd name="T37" fmla="*/ 0 h 44"/>
                      <a:gd name="T38" fmla="*/ 0 w 25"/>
                      <a:gd name="T39" fmla="*/ 0 h 44"/>
                      <a:gd name="T40" fmla="*/ 0 w 25"/>
                      <a:gd name="T41" fmla="*/ 0 h 44"/>
                      <a:gd name="T42" fmla="*/ 0 w 25"/>
                      <a:gd name="T43" fmla="*/ 0 h 44"/>
                      <a:gd name="T44" fmla="*/ 0 w 25"/>
                      <a:gd name="T45" fmla="*/ 0 h 44"/>
                      <a:gd name="T46" fmla="*/ 0 w 25"/>
                      <a:gd name="T47" fmla="*/ 0 h 44"/>
                      <a:gd name="T48" fmla="*/ 0 w 25"/>
                      <a:gd name="T49" fmla="*/ 0 h 44"/>
                      <a:gd name="T50" fmla="*/ 0 w 25"/>
                      <a:gd name="T51" fmla="*/ 0 h 44"/>
                      <a:gd name="T52" fmla="*/ 0 w 25"/>
                      <a:gd name="T53" fmla="*/ 0 h 44"/>
                      <a:gd name="T54" fmla="*/ 0 w 25"/>
                      <a:gd name="T55" fmla="*/ 0 h 44"/>
                      <a:gd name="T56" fmla="*/ 0 w 25"/>
                      <a:gd name="T57" fmla="*/ 0 h 44"/>
                      <a:gd name="T58" fmla="*/ 0 w 25"/>
                      <a:gd name="T59" fmla="*/ 0 h 44"/>
                      <a:gd name="T60" fmla="*/ 0 w 25"/>
                      <a:gd name="T61" fmla="*/ 0 h 44"/>
                      <a:gd name="T62" fmla="*/ 0 w 25"/>
                      <a:gd name="T63" fmla="*/ 0 h 44"/>
                      <a:gd name="T64" fmla="*/ 0 w 25"/>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4"/>
                      <a:gd name="T101" fmla="*/ 25 w 25"/>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4">
                        <a:moveTo>
                          <a:pt x="2" y="1"/>
                        </a:moveTo>
                        <a:lnTo>
                          <a:pt x="1" y="2"/>
                        </a:lnTo>
                        <a:lnTo>
                          <a:pt x="0" y="4"/>
                        </a:lnTo>
                        <a:lnTo>
                          <a:pt x="0" y="7"/>
                        </a:lnTo>
                        <a:lnTo>
                          <a:pt x="1" y="10"/>
                        </a:lnTo>
                        <a:lnTo>
                          <a:pt x="1" y="15"/>
                        </a:lnTo>
                        <a:lnTo>
                          <a:pt x="3" y="18"/>
                        </a:lnTo>
                        <a:lnTo>
                          <a:pt x="4" y="22"/>
                        </a:lnTo>
                        <a:lnTo>
                          <a:pt x="6" y="27"/>
                        </a:lnTo>
                        <a:lnTo>
                          <a:pt x="9" y="31"/>
                        </a:lnTo>
                        <a:lnTo>
                          <a:pt x="11" y="35"/>
                        </a:lnTo>
                        <a:lnTo>
                          <a:pt x="13" y="38"/>
                        </a:lnTo>
                        <a:lnTo>
                          <a:pt x="16" y="40"/>
                        </a:lnTo>
                        <a:lnTo>
                          <a:pt x="18" y="42"/>
                        </a:lnTo>
                        <a:lnTo>
                          <a:pt x="20" y="43"/>
                        </a:lnTo>
                        <a:lnTo>
                          <a:pt x="22" y="44"/>
                        </a:lnTo>
                        <a:lnTo>
                          <a:pt x="23" y="43"/>
                        </a:lnTo>
                        <a:lnTo>
                          <a:pt x="24" y="42"/>
                        </a:lnTo>
                        <a:lnTo>
                          <a:pt x="25" y="40"/>
                        </a:lnTo>
                        <a:lnTo>
                          <a:pt x="25" y="37"/>
                        </a:lnTo>
                        <a:lnTo>
                          <a:pt x="24" y="34"/>
                        </a:lnTo>
                        <a:lnTo>
                          <a:pt x="23" y="31"/>
                        </a:lnTo>
                        <a:lnTo>
                          <a:pt x="22" y="27"/>
                        </a:lnTo>
                        <a:lnTo>
                          <a:pt x="21" y="23"/>
                        </a:lnTo>
                        <a:lnTo>
                          <a:pt x="19" y="19"/>
                        </a:lnTo>
                        <a:lnTo>
                          <a:pt x="17" y="15"/>
                        </a:lnTo>
                        <a:lnTo>
                          <a:pt x="15" y="10"/>
                        </a:lnTo>
                        <a:lnTo>
                          <a:pt x="12" y="6"/>
                        </a:lnTo>
                        <a:lnTo>
                          <a:pt x="10" y="4"/>
                        </a:lnTo>
                        <a:lnTo>
                          <a:pt x="8" y="2"/>
                        </a:lnTo>
                        <a:lnTo>
                          <a:pt x="6" y="1"/>
                        </a:lnTo>
                        <a:lnTo>
                          <a:pt x="4" y="0"/>
                        </a:lnTo>
                        <a:lnTo>
                          <a:pt x="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2" name="Freeform 1420"/>
                  <p:cNvSpPr>
                    <a:spLocks/>
                  </p:cNvSpPr>
                  <p:nvPr/>
                </p:nvSpPr>
                <p:spPr bwMode="auto">
                  <a:xfrm>
                    <a:off x="1744" y="2433"/>
                    <a:ext cx="3" cy="3"/>
                  </a:xfrm>
                  <a:custGeom>
                    <a:avLst/>
                    <a:gdLst>
                      <a:gd name="T0" fmla="*/ 0 w 29"/>
                      <a:gd name="T1" fmla="*/ 0 h 42"/>
                      <a:gd name="T2" fmla="*/ 0 w 29"/>
                      <a:gd name="T3" fmla="*/ 0 h 42"/>
                      <a:gd name="T4" fmla="*/ 0 w 29"/>
                      <a:gd name="T5" fmla="*/ 0 h 42"/>
                      <a:gd name="T6" fmla="*/ 0 w 29"/>
                      <a:gd name="T7" fmla="*/ 0 h 42"/>
                      <a:gd name="T8" fmla="*/ 0 w 29"/>
                      <a:gd name="T9" fmla="*/ 0 h 42"/>
                      <a:gd name="T10" fmla="*/ 0 w 29"/>
                      <a:gd name="T11" fmla="*/ 0 h 42"/>
                      <a:gd name="T12" fmla="*/ 0 w 29"/>
                      <a:gd name="T13" fmla="*/ 0 h 42"/>
                      <a:gd name="T14" fmla="*/ 0 w 29"/>
                      <a:gd name="T15" fmla="*/ 0 h 42"/>
                      <a:gd name="T16" fmla="*/ 0 w 29"/>
                      <a:gd name="T17" fmla="*/ 0 h 42"/>
                      <a:gd name="T18" fmla="*/ 0 w 29"/>
                      <a:gd name="T19" fmla="*/ 0 h 42"/>
                      <a:gd name="T20" fmla="*/ 0 w 29"/>
                      <a:gd name="T21" fmla="*/ 0 h 42"/>
                      <a:gd name="T22" fmla="*/ 0 w 29"/>
                      <a:gd name="T23" fmla="*/ 0 h 42"/>
                      <a:gd name="T24" fmla="*/ 0 w 29"/>
                      <a:gd name="T25" fmla="*/ 0 h 42"/>
                      <a:gd name="T26" fmla="*/ 0 w 29"/>
                      <a:gd name="T27" fmla="*/ 0 h 42"/>
                      <a:gd name="T28" fmla="*/ 0 w 29"/>
                      <a:gd name="T29" fmla="*/ 0 h 42"/>
                      <a:gd name="T30" fmla="*/ 0 w 29"/>
                      <a:gd name="T31" fmla="*/ 0 h 42"/>
                      <a:gd name="T32" fmla="*/ 0 w 29"/>
                      <a:gd name="T33" fmla="*/ 0 h 42"/>
                      <a:gd name="T34" fmla="*/ 0 w 29"/>
                      <a:gd name="T35" fmla="*/ 0 h 42"/>
                      <a:gd name="T36" fmla="*/ 0 w 29"/>
                      <a:gd name="T37" fmla="*/ 0 h 42"/>
                      <a:gd name="T38" fmla="*/ 0 w 29"/>
                      <a:gd name="T39" fmla="*/ 0 h 42"/>
                      <a:gd name="T40" fmla="*/ 0 w 29"/>
                      <a:gd name="T41" fmla="*/ 0 h 42"/>
                      <a:gd name="T42" fmla="*/ 0 w 29"/>
                      <a:gd name="T43" fmla="*/ 0 h 42"/>
                      <a:gd name="T44" fmla="*/ 0 w 29"/>
                      <a:gd name="T45" fmla="*/ 0 h 42"/>
                      <a:gd name="T46" fmla="*/ 0 w 29"/>
                      <a:gd name="T47" fmla="*/ 0 h 42"/>
                      <a:gd name="T48" fmla="*/ 0 w 29"/>
                      <a:gd name="T49" fmla="*/ 0 h 42"/>
                      <a:gd name="T50" fmla="*/ 0 w 29"/>
                      <a:gd name="T51" fmla="*/ 0 h 42"/>
                      <a:gd name="T52" fmla="*/ 0 w 29"/>
                      <a:gd name="T53" fmla="*/ 0 h 42"/>
                      <a:gd name="T54" fmla="*/ 0 w 29"/>
                      <a:gd name="T55" fmla="*/ 0 h 42"/>
                      <a:gd name="T56" fmla="*/ 0 w 29"/>
                      <a:gd name="T57" fmla="*/ 0 h 42"/>
                      <a:gd name="T58" fmla="*/ 0 w 29"/>
                      <a:gd name="T59" fmla="*/ 0 h 42"/>
                      <a:gd name="T60" fmla="*/ 0 w 29"/>
                      <a:gd name="T61" fmla="*/ 0 h 42"/>
                      <a:gd name="T62" fmla="*/ 0 w 29"/>
                      <a:gd name="T63" fmla="*/ 0 h 42"/>
                      <a:gd name="T64" fmla="*/ 0 w 29"/>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42"/>
                      <a:gd name="T101" fmla="*/ 29 w 2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42">
                        <a:moveTo>
                          <a:pt x="25" y="0"/>
                        </a:moveTo>
                        <a:lnTo>
                          <a:pt x="27" y="2"/>
                        </a:lnTo>
                        <a:lnTo>
                          <a:pt x="28" y="4"/>
                        </a:lnTo>
                        <a:lnTo>
                          <a:pt x="29" y="7"/>
                        </a:lnTo>
                        <a:lnTo>
                          <a:pt x="29" y="10"/>
                        </a:lnTo>
                        <a:lnTo>
                          <a:pt x="28" y="13"/>
                        </a:lnTo>
                        <a:lnTo>
                          <a:pt x="27" y="17"/>
                        </a:lnTo>
                        <a:lnTo>
                          <a:pt x="25" y="21"/>
                        </a:lnTo>
                        <a:lnTo>
                          <a:pt x="23" y="25"/>
                        </a:lnTo>
                        <a:lnTo>
                          <a:pt x="21" y="29"/>
                        </a:lnTo>
                        <a:lnTo>
                          <a:pt x="19" y="33"/>
                        </a:lnTo>
                        <a:lnTo>
                          <a:pt x="17" y="36"/>
                        </a:lnTo>
                        <a:lnTo>
                          <a:pt x="14" y="39"/>
                        </a:lnTo>
                        <a:lnTo>
                          <a:pt x="12" y="40"/>
                        </a:lnTo>
                        <a:lnTo>
                          <a:pt x="9" y="41"/>
                        </a:lnTo>
                        <a:lnTo>
                          <a:pt x="7" y="42"/>
                        </a:lnTo>
                        <a:lnTo>
                          <a:pt x="5" y="41"/>
                        </a:lnTo>
                        <a:lnTo>
                          <a:pt x="3" y="40"/>
                        </a:lnTo>
                        <a:lnTo>
                          <a:pt x="2" y="37"/>
                        </a:lnTo>
                        <a:lnTo>
                          <a:pt x="0" y="35"/>
                        </a:lnTo>
                        <a:lnTo>
                          <a:pt x="0" y="32"/>
                        </a:lnTo>
                        <a:lnTo>
                          <a:pt x="0" y="27"/>
                        </a:lnTo>
                        <a:lnTo>
                          <a:pt x="2" y="23"/>
                        </a:lnTo>
                        <a:lnTo>
                          <a:pt x="3" y="20"/>
                        </a:lnTo>
                        <a:lnTo>
                          <a:pt x="5" y="16"/>
                        </a:lnTo>
                        <a:lnTo>
                          <a:pt x="7" y="12"/>
                        </a:lnTo>
                        <a:lnTo>
                          <a:pt x="10" y="8"/>
                        </a:lnTo>
                        <a:lnTo>
                          <a:pt x="13" y="5"/>
                        </a:lnTo>
                        <a:lnTo>
                          <a:pt x="16" y="3"/>
                        </a:lnTo>
                        <a:lnTo>
                          <a:pt x="18" y="1"/>
                        </a:lnTo>
                        <a:lnTo>
                          <a:pt x="21" y="0"/>
                        </a:lnTo>
                        <a:lnTo>
                          <a:pt x="23" y="0"/>
                        </a:lnTo>
                        <a:lnTo>
                          <a:pt x="2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3" name="Freeform 1421"/>
                  <p:cNvSpPr>
                    <a:spLocks/>
                  </p:cNvSpPr>
                  <p:nvPr/>
                </p:nvSpPr>
                <p:spPr bwMode="auto">
                  <a:xfrm>
                    <a:off x="1730" y="2427"/>
                    <a:ext cx="2" cy="3"/>
                  </a:xfrm>
                  <a:custGeom>
                    <a:avLst/>
                    <a:gdLst>
                      <a:gd name="T0" fmla="*/ 0 w 26"/>
                      <a:gd name="T1" fmla="*/ 0 h 45"/>
                      <a:gd name="T2" fmla="*/ 0 w 26"/>
                      <a:gd name="T3" fmla="*/ 0 h 45"/>
                      <a:gd name="T4" fmla="*/ 0 w 26"/>
                      <a:gd name="T5" fmla="*/ 0 h 45"/>
                      <a:gd name="T6" fmla="*/ 0 w 26"/>
                      <a:gd name="T7" fmla="*/ 0 h 45"/>
                      <a:gd name="T8" fmla="*/ 0 w 26"/>
                      <a:gd name="T9" fmla="*/ 0 h 45"/>
                      <a:gd name="T10" fmla="*/ 0 w 26"/>
                      <a:gd name="T11" fmla="*/ 0 h 45"/>
                      <a:gd name="T12" fmla="*/ 0 w 26"/>
                      <a:gd name="T13" fmla="*/ 0 h 45"/>
                      <a:gd name="T14" fmla="*/ 0 w 26"/>
                      <a:gd name="T15" fmla="*/ 0 h 45"/>
                      <a:gd name="T16" fmla="*/ 0 w 26"/>
                      <a:gd name="T17" fmla="*/ 0 h 45"/>
                      <a:gd name="T18" fmla="*/ 0 w 26"/>
                      <a:gd name="T19" fmla="*/ 0 h 45"/>
                      <a:gd name="T20" fmla="*/ 0 w 26"/>
                      <a:gd name="T21" fmla="*/ 0 h 45"/>
                      <a:gd name="T22" fmla="*/ 0 w 26"/>
                      <a:gd name="T23" fmla="*/ 0 h 45"/>
                      <a:gd name="T24" fmla="*/ 0 w 26"/>
                      <a:gd name="T25" fmla="*/ 0 h 45"/>
                      <a:gd name="T26" fmla="*/ 0 w 26"/>
                      <a:gd name="T27" fmla="*/ 0 h 45"/>
                      <a:gd name="T28" fmla="*/ 0 w 26"/>
                      <a:gd name="T29" fmla="*/ 0 h 45"/>
                      <a:gd name="T30" fmla="*/ 0 w 26"/>
                      <a:gd name="T31" fmla="*/ 0 h 45"/>
                      <a:gd name="T32" fmla="*/ 0 w 26"/>
                      <a:gd name="T33" fmla="*/ 0 h 45"/>
                      <a:gd name="T34" fmla="*/ 0 w 26"/>
                      <a:gd name="T35" fmla="*/ 0 h 45"/>
                      <a:gd name="T36" fmla="*/ 0 w 26"/>
                      <a:gd name="T37" fmla="*/ 0 h 45"/>
                      <a:gd name="T38" fmla="*/ 0 w 26"/>
                      <a:gd name="T39" fmla="*/ 0 h 45"/>
                      <a:gd name="T40" fmla="*/ 0 w 26"/>
                      <a:gd name="T41" fmla="*/ 0 h 45"/>
                      <a:gd name="T42" fmla="*/ 0 w 26"/>
                      <a:gd name="T43" fmla="*/ 0 h 45"/>
                      <a:gd name="T44" fmla="*/ 0 w 26"/>
                      <a:gd name="T45" fmla="*/ 0 h 45"/>
                      <a:gd name="T46" fmla="*/ 0 w 26"/>
                      <a:gd name="T47" fmla="*/ 0 h 45"/>
                      <a:gd name="T48" fmla="*/ 0 w 26"/>
                      <a:gd name="T49" fmla="*/ 0 h 45"/>
                      <a:gd name="T50" fmla="*/ 0 w 26"/>
                      <a:gd name="T51" fmla="*/ 0 h 45"/>
                      <a:gd name="T52" fmla="*/ 0 w 26"/>
                      <a:gd name="T53" fmla="*/ 0 h 45"/>
                      <a:gd name="T54" fmla="*/ 0 w 26"/>
                      <a:gd name="T55" fmla="*/ 0 h 45"/>
                      <a:gd name="T56" fmla="*/ 0 w 26"/>
                      <a:gd name="T57" fmla="*/ 0 h 45"/>
                      <a:gd name="T58" fmla="*/ 0 w 26"/>
                      <a:gd name="T59" fmla="*/ 0 h 45"/>
                      <a:gd name="T60" fmla="*/ 0 w 26"/>
                      <a:gd name="T61" fmla="*/ 0 h 45"/>
                      <a:gd name="T62" fmla="*/ 0 w 26"/>
                      <a:gd name="T63" fmla="*/ 0 h 45"/>
                      <a:gd name="T64" fmla="*/ 0 w 2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5"/>
                      <a:gd name="T101" fmla="*/ 26 w 2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5">
                        <a:moveTo>
                          <a:pt x="5" y="0"/>
                        </a:moveTo>
                        <a:lnTo>
                          <a:pt x="3" y="2"/>
                        </a:lnTo>
                        <a:lnTo>
                          <a:pt x="1" y="4"/>
                        </a:lnTo>
                        <a:lnTo>
                          <a:pt x="0" y="7"/>
                        </a:lnTo>
                        <a:lnTo>
                          <a:pt x="0" y="11"/>
                        </a:lnTo>
                        <a:lnTo>
                          <a:pt x="0" y="15"/>
                        </a:lnTo>
                        <a:lnTo>
                          <a:pt x="1" y="19"/>
                        </a:lnTo>
                        <a:lnTo>
                          <a:pt x="3" y="23"/>
                        </a:lnTo>
                        <a:lnTo>
                          <a:pt x="5" y="28"/>
                        </a:lnTo>
                        <a:lnTo>
                          <a:pt x="7" y="32"/>
                        </a:lnTo>
                        <a:lnTo>
                          <a:pt x="9" y="36"/>
                        </a:lnTo>
                        <a:lnTo>
                          <a:pt x="11" y="39"/>
                        </a:lnTo>
                        <a:lnTo>
                          <a:pt x="13" y="42"/>
                        </a:lnTo>
                        <a:lnTo>
                          <a:pt x="15" y="44"/>
                        </a:lnTo>
                        <a:lnTo>
                          <a:pt x="18" y="45"/>
                        </a:lnTo>
                        <a:lnTo>
                          <a:pt x="20" y="45"/>
                        </a:lnTo>
                        <a:lnTo>
                          <a:pt x="21" y="44"/>
                        </a:lnTo>
                        <a:lnTo>
                          <a:pt x="23" y="43"/>
                        </a:lnTo>
                        <a:lnTo>
                          <a:pt x="25" y="41"/>
                        </a:lnTo>
                        <a:lnTo>
                          <a:pt x="26" y="39"/>
                        </a:lnTo>
                        <a:lnTo>
                          <a:pt x="26" y="35"/>
                        </a:lnTo>
                        <a:lnTo>
                          <a:pt x="26" y="30"/>
                        </a:lnTo>
                        <a:lnTo>
                          <a:pt x="25" y="26"/>
                        </a:lnTo>
                        <a:lnTo>
                          <a:pt x="23" y="22"/>
                        </a:lnTo>
                        <a:lnTo>
                          <a:pt x="21" y="17"/>
                        </a:lnTo>
                        <a:lnTo>
                          <a:pt x="20" y="13"/>
                        </a:lnTo>
                        <a:lnTo>
                          <a:pt x="18" y="9"/>
                        </a:lnTo>
                        <a:lnTo>
                          <a:pt x="15" y="6"/>
                        </a:lnTo>
                        <a:lnTo>
                          <a:pt x="13" y="3"/>
                        </a:lnTo>
                        <a:lnTo>
                          <a:pt x="11" y="1"/>
                        </a:lnTo>
                        <a:lnTo>
                          <a:pt x="9" y="0"/>
                        </a:lnTo>
                        <a:lnTo>
                          <a:pt x="7"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4" name="Freeform 1422"/>
                  <p:cNvSpPr>
                    <a:spLocks/>
                  </p:cNvSpPr>
                  <p:nvPr/>
                </p:nvSpPr>
                <p:spPr bwMode="auto">
                  <a:xfrm>
                    <a:off x="1743" y="2436"/>
                    <a:ext cx="2" cy="3"/>
                  </a:xfrm>
                  <a:custGeom>
                    <a:avLst/>
                    <a:gdLst>
                      <a:gd name="T0" fmla="*/ 0 w 26"/>
                      <a:gd name="T1" fmla="*/ 0 h 42"/>
                      <a:gd name="T2" fmla="*/ 0 w 26"/>
                      <a:gd name="T3" fmla="*/ 0 h 42"/>
                      <a:gd name="T4" fmla="*/ 0 w 26"/>
                      <a:gd name="T5" fmla="*/ 0 h 42"/>
                      <a:gd name="T6" fmla="*/ 0 w 26"/>
                      <a:gd name="T7" fmla="*/ 0 h 42"/>
                      <a:gd name="T8" fmla="*/ 0 w 26"/>
                      <a:gd name="T9" fmla="*/ 0 h 42"/>
                      <a:gd name="T10" fmla="*/ 0 w 26"/>
                      <a:gd name="T11" fmla="*/ 0 h 42"/>
                      <a:gd name="T12" fmla="*/ 0 w 26"/>
                      <a:gd name="T13" fmla="*/ 0 h 42"/>
                      <a:gd name="T14" fmla="*/ 0 w 26"/>
                      <a:gd name="T15" fmla="*/ 0 h 42"/>
                      <a:gd name="T16" fmla="*/ 0 w 26"/>
                      <a:gd name="T17" fmla="*/ 0 h 42"/>
                      <a:gd name="T18" fmla="*/ 0 w 26"/>
                      <a:gd name="T19" fmla="*/ 0 h 42"/>
                      <a:gd name="T20" fmla="*/ 0 w 26"/>
                      <a:gd name="T21" fmla="*/ 0 h 42"/>
                      <a:gd name="T22" fmla="*/ 0 w 26"/>
                      <a:gd name="T23" fmla="*/ 0 h 42"/>
                      <a:gd name="T24" fmla="*/ 0 w 26"/>
                      <a:gd name="T25" fmla="*/ 0 h 42"/>
                      <a:gd name="T26" fmla="*/ 0 w 26"/>
                      <a:gd name="T27" fmla="*/ 0 h 42"/>
                      <a:gd name="T28" fmla="*/ 0 w 26"/>
                      <a:gd name="T29" fmla="*/ 0 h 42"/>
                      <a:gd name="T30" fmla="*/ 0 w 26"/>
                      <a:gd name="T31" fmla="*/ 0 h 42"/>
                      <a:gd name="T32" fmla="*/ 0 w 26"/>
                      <a:gd name="T33" fmla="*/ 0 h 42"/>
                      <a:gd name="T34" fmla="*/ 0 w 26"/>
                      <a:gd name="T35" fmla="*/ 0 h 42"/>
                      <a:gd name="T36" fmla="*/ 0 w 26"/>
                      <a:gd name="T37" fmla="*/ 0 h 42"/>
                      <a:gd name="T38" fmla="*/ 0 w 26"/>
                      <a:gd name="T39" fmla="*/ 0 h 42"/>
                      <a:gd name="T40" fmla="*/ 0 w 26"/>
                      <a:gd name="T41" fmla="*/ 0 h 42"/>
                      <a:gd name="T42" fmla="*/ 0 w 26"/>
                      <a:gd name="T43" fmla="*/ 0 h 42"/>
                      <a:gd name="T44" fmla="*/ 0 w 26"/>
                      <a:gd name="T45" fmla="*/ 0 h 42"/>
                      <a:gd name="T46" fmla="*/ 0 w 26"/>
                      <a:gd name="T47" fmla="*/ 0 h 42"/>
                      <a:gd name="T48" fmla="*/ 0 w 26"/>
                      <a:gd name="T49" fmla="*/ 0 h 42"/>
                      <a:gd name="T50" fmla="*/ 0 w 26"/>
                      <a:gd name="T51" fmla="*/ 0 h 42"/>
                      <a:gd name="T52" fmla="*/ 0 w 26"/>
                      <a:gd name="T53" fmla="*/ 0 h 42"/>
                      <a:gd name="T54" fmla="*/ 0 w 26"/>
                      <a:gd name="T55" fmla="*/ 0 h 42"/>
                      <a:gd name="T56" fmla="*/ 0 w 26"/>
                      <a:gd name="T57" fmla="*/ 0 h 42"/>
                      <a:gd name="T58" fmla="*/ 0 w 26"/>
                      <a:gd name="T59" fmla="*/ 0 h 42"/>
                      <a:gd name="T60" fmla="*/ 0 w 26"/>
                      <a:gd name="T61" fmla="*/ 0 h 42"/>
                      <a:gd name="T62" fmla="*/ 0 w 26"/>
                      <a:gd name="T63" fmla="*/ 0 h 42"/>
                      <a:gd name="T64" fmla="*/ 0 w 26"/>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2"/>
                      <a:gd name="T101" fmla="*/ 26 w 26"/>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2">
                        <a:moveTo>
                          <a:pt x="20" y="0"/>
                        </a:moveTo>
                        <a:lnTo>
                          <a:pt x="22" y="2"/>
                        </a:lnTo>
                        <a:lnTo>
                          <a:pt x="24" y="4"/>
                        </a:lnTo>
                        <a:lnTo>
                          <a:pt x="25" y="6"/>
                        </a:lnTo>
                        <a:lnTo>
                          <a:pt x="26" y="10"/>
                        </a:lnTo>
                        <a:lnTo>
                          <a:pt x="26" y="13"/>
                        </a:lnTo>
                        <a:lnTo>
                          <a:pt x="25" y="17"/>
                        </a:lnTo>
                        <a:lnTo>
                          <a:pt x="24" y="21"/>
                        </a:lnTo>
                        <a:lnTo>
                          <a:pt x="21" y="25"/>
                        </a:lnTo>
                        <a:lnTo>
                          <a:pt x="20" y="29"/>
                        </a:lnTo>
                        <a:lnTo>
                          <a:pt x="18" y="33"/>
                        </a:lnTo>
                        <a:lnTo>
                          <a:pt x="15" y="36"/>
                        </a:lnTo>
                        <a:lnTo>
                          <a:pt x="13" y="38"/>
                        </a:lnTo>
                        <a:lnTo>
                          <a:pt x="11" y="40"/>
                        </a:lnTo>
                        <a:lnTo>
                          <a:pt x="9" y="41"/>
                        </a:lnTo>
                        <a:lnTo>
                          <a:pt x="7" y="42"/>
                        </a:lnTo>
                        <a:lnTo>
                          <a:pt x="5" y="41"/>
                        </a:lnTo>
                        <a:lnTo>
                          <a:pt x="3" y="40"/>
                        </a:lnTo>
                        <a:lnTo>
                          <a:pt x="1" y="38"/>
                        </a:lnTo>
                        <a:lnTo>
                          <a:pt x="0" y="35"/>
                        </a:lnTo>
                        <a:lnTo>
                          <a:pt x="0" y="32"/>
                        </a:lnTo>
                        <a:lnTo>
                          <a:pt x="0" y="29"/>
                        </a:lnTo>
                        <a:lnTo>
                          <a:pt x="1" y="25"/>
                        </a:lnTo>
                        <a:lnTo>
                          <a:pt x="2" y="21"/>
                        </a:lnTo>
                        <a:lnTo>
                          <a:pt x="3" y="17"/>
                        </a:lnTo>
                        <a:lnTo>
                          <a:pt x="5" y="13"/>
                        </a:lnTo>
                        <a:lnTo>
                          <a:pt x="8" y="9"/>
                        </a:lnTo>
                        <a:lnTo>
                          <a:pt x="10" y="6"/>
                        </a:lnTo>
                        <a:lnTo>
                          <a:pt x="12" y="3"/>
                        </a:lnTo>
                        <a:lnTo>
                          <a:pt x="14" y="2"/>
                        </a:lnTo>
                        <a:lnTo>
                          <a:pt x="16" y="0"/>
                        </a:lnTo>
                        <a:lnTo>
                          <a:pt x="18" y="0"/>
                        </a:lnTo>
                        <a:lnTo>
                          <a:pt x="20"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5" name="Freeform 1423"/>
                  <p:cNvSpPr>
                    <a:spLocks/>
                  </p:cNvSpPr>
                  <p:nvPr/>
                </p:nvSpPr>
                <p:spPr bwMode="auto">
                  <a:xfrm>
                    <a:off x="1732" y="2431"/>
                    <a:ext cx="2" cy="3"/>
                  </a:xfrm>
                  <a:custGeom>
                    <a:avLst/>
                    <a:gdLst>
                      <a:gd name="T0" fmla="*/ 0 w 25"/>
                      <a:gd name="T1" fmla="*/ 0 h 45"/>
                      <a:gd name="T2" fmla="*/ 0 w 25"/>
                      <a:gd name="T3" fmla="*/ 0 h 45"/>
                      <a:gd name="T4" fmla="*/ 0 w 25"/>
                      <a:gd name="T5" fmla="*/ 0 h 45"/>
                      <a:gd name="T6" fmla="*/ 0 w 25"/>
                      <a:gd name="T7" fmla="*/ 0 h 45"/>
                      <a:gd name="T8" fmla="*/ 0 w 25"/>
                      <a:gd name="T9" fmla="*/ 0 h 45"/>
                      <a:gd name="T10" fmla="*/ 0 w 25"/>
                      <a:gd name="T11" fmla="*/ 0 h 45"/>
                      <a:gd name="T12" fmla="*/ 0 w 25"/>
                      <a:gd name="T13" fmla="*/ 0 h 45"/>
                      <a:gd name="T14" fmla="*/ 0 w 25"/>
                      <a:gd name="T15" fmla="*/ 0 h 45"/>
                      <a:gd name="T16" fmla="*/ 0 w 25"/>
                      <a:gd name="T17" fmla="*/ 0 h 45"/>
                      <a:gd name="T18" fmla="*/ 0 w 25"/>
                      <a:gd name="T19" fmla="*/ 0 h 45"/>
                      <a:gd name="T20" fmla="*/ 0 w 25"/>
                      <a:gd name="T21" fmla="*/ 0 h 45"/>
                      <a:gd name="T22" fmla="*/ 0 w 25"/>
                      <a:gd name="T23" fmla="*/ 0 h 45"/>
                      <a:gd name="T24" fmla="*/ 0 w 25"/>
                      <a:gd name="T25" fmla="*/ 0 h 45"/>
                      <a:gd name="T26" fmla="*/ 0 w 25"/>
                      <a:gd name="T27" fmla="*/ 0 h 45"/>
                      <a:gd name="T28" fmla="*/ 0 w 25"/>
                      <a:gd name="T29" fmla="*/ 0 h 45"/>
                      <a:gd name="T30" fmla="*/ 0 w 25"/>
                      <a:gd name="T31" fmla="*/ 0 h 45"/>
                      <a:gd name="T32" fmla="*/ 0 w 25"/>
                      <a:gd name="T33" fmla="*/ 0 h 45"/>
                      <a:gd name="T34" fmla="*/ 0 w 25"/>
                      <a:gd name="T35" fmla="*/ 0 h 45"/>
                      <a:gd name="T36" fmla="*/ 0 w 25"/>
                      <a:gd name="T37" fmla="*/ 0 h 45"/>
                      <a:gd name="T38" fmla="*/ 0 w 25"/>
                      <a:gd name="T39" fmla="*/ 0 h 45"/>
                      <a:gd name="T40" fmla="*/ 0 w 25"/>
                      <a:gd name="T41" fmla="*/ 0 h 45"/>
                      <a:gd name="T42" fmla="*/ 0 w 25"/>
                      <a:gd name="T43" fmla="*/ 0 h 45"/>
                      <a:gd name="T44" fmla="*/ 0 w 25"/>
                      <a:gd name="T45" fmla="*/ 0 h 45"/>
                      <a:gd name="T46" fmla="*/ 0 w 25"/>
                      <a:gd name="T47" fmla="*/ 0 h 45"/>
                      <a:gd name="T48" fmla="*/ 0 w 25"/>
                      <a:gd name="T49" fmla="*/ 0 h 45"/>
                      <a:gd name="T50" fmla="*/ 0 w 25"/>
                      <a:gd name="T51" fmla="*/ 0 h 45"/>
                      <a:gd name="T52" fmla="*/ 0 w 25"/>
                      <a:gd name="T53" fmla="*/ 0 h 45"/>
                      <a:gd name="T54" fmla="*/ 0 w 25"/>
                      <a:gd name="T55" fmla="*/ 0 h 45"/>
                      <a:gd name="T56" fmla="*/ 0 w 25"/>
                      <a:gd name="T57" fmla="*/ 0 h 45"/>
                      <a:gd name="T58" fmla="*/ 0 w 25"/>
                      <a:gd name="T59" fmla="*/ 0 h 45"/>
                      <a:gd name="T60" fmla="*/ 0 w 25"/>
                      <a:gd name="T61" fmla="*/ 0 h 45"/>
                      <a:gd name="T62" fmla="*/ 0 w 25"/>
                      <a:gd name="T63" fmla="*/ 0 h 45"/>
                      <a:gd name="T64" fmla="*/ 0 w 2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5"/>
                      <a:gd name="T101" fmla="*/ 25 w 2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5">
                        <a:moveTo>
                          <a:pt x="4" y="0"/>
                        </a:moveTo>
                        <a:lnTo>
                          <a:pt x="3" y="1"/>
                        </a:lnTo>
                        <a:lnTo>
                          <a:pt x="1" y="4"/>
                        </a:lnTo>
                        <a:lnTo>
                          <a:pt x="0" y="7"/>
                        </a:lnTo>
                        <a:lnTo>
                          <a:pt x="0" y="10"/>
                        </a:lnTo>
                        <a:lnTo>
                          <a:pt x="0" y="14"/>
                        </a:lnTo>
                        <a:lnTo>
                          <a:pt x="0" y="18"/>
                        </a:lnTo>
                        <a:lnTo>
                          <a:pt x="1" y="23"/>
                        </a:lnTo>
                        <a:lnTo>
                          <a:pt x="3" y="27"/>
                        </a:lnTo>
                        <a:lnTo>
                          <a:pt x="4" y="32"/>
                        </a:lnTo>
                        <a:lnTo>
                          <a:pt x="6" y="36"/>
                        </a:lnTo>
                        <a:lnTo>
                          <a:pt x="9" y="39"/>
                        </a:lnTo>
                        <a:lnTo>
                          <a:pt x="11" y="42"/>
                        </a:lnTo>
                        <a:lnTo>
                          <a:pt x="13" y="43"/>
                        </a:lnTo>
                        <a:lnTo>
                          <a:pt x="15" y="45"/>
                        </a:lnTo>
                        <a:lnTo>
                          <a:pt x="17" y="45"/>
                        </a:lnTo>
                        <a:lnTo>
                          <a:pt x="20" y="44"/>
                        </a:lnTo>
                        <a:lnTo>
                          <a:pt x="22" y="43"/>
                        </a:lnTo>
                        <a:lnTo>
                          <a:pt x="24" y="41"/>
                        </a:lnTo>
                        <a:lnTo>
                          <a:pt x="25" y="39"/>
                        </a:lnTo>
                        <a:lnTo>
                          <a:pt x="25" y="35"/>
                        </a:lnTo>
                        <a:lnTo>
                          <a:pt x="25" y="31"/>
                        </a:lnTo>
                        <a:lnTo>
                          <a:pt x="24" y="27"/>
                        </a:lnTo>
                        <a:lnTo>
                          <a:pt x="23" y="23"/>
                        </a:lnTo>
                        <a:lnTo>
                          <a:pt x="22" y="18"/>
                        </a:lnTo>
                        <a:lnTo>
                          <a:pt x="21" y="14"/>
                        </a:lnTo>
                        <a:lnTo>
                          <a:pt x="19" y="10"/>
                        </a:lnTo>
                        <a:lnTo>
                          <a:pt x="16" y="7"/>
                        </a:lnTo>
                        <a:lnTo>
                          <a:pt x="14" y="4"/>
                        </a:lnTo>
                        <a:lnTo>
                          <a:pt x="11" y="2"/>
                        </a:lnTo>
                        <a:lnTo>
                          <a:pt x="9" y="0"/>
                        </a:lnTo>
                        <a:lnTo>
                          <a:pt x="6" y="0"/>
                        </a:lnTo>
                        <a:lnTo>
                          <a:pt x="4"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6" name="Freeform 1424"/>
                  <p:cNvSpPr>
                    <a:spLocks/>
                  </p:cNvSpPr>
                  <p:nvPr/>
                </p:nvSpPr>
                <p:spPr bwMode="auto">
                  <a:xfrm>
                    <a:off x="1737" y="2436"/>
                    <a:ext cx="2" cy="3"/>
                  </a:xfrm>
                  <a:custGeom>
                    <a:avLst/>
                    <a:gdLst>
                      <a:gd name="T0" fmla="*/ 0 w 19"/>
                      <a:gd name="T1" fmla="*/ 0 h 45"/>
                      <a:gd name="T2" fmla="*/ 0 w 19"/>
                      <a:gd name="T3" fmla="*/ 0 h 45"/>
                      <a:gd name="T4" fmla="*/ 0 w 19"/>
                      <a:gd name="T5" fmla="*/ 0 h 45"/>
                      <a:gd name="T6" fmla="*/ 0 w 19"/>
                      <a:gd name="T7" fmla="*/ 0 h 45"/>
                      <a:gd name="T8" fmla="*/ 0 w 19"/>
                      <a:gd name="T9" fmla="*/ 0 h 45"/>
                      <a:gd name="T10" fmla="*/ 0 w 19"/>
                      <a:gd name="T11" fmla="*/ 0 h 45"/>
                      <a:gd name="T12" fmla="*/ 0 w 19"/>
                      <a:gd name="T13" fmla="*/ 0 h 45"/>
                      <a:gd name="T14" fmla="*/ 0 w 19"/>
                      <a:gd name="T15" fmla="*/ 0 h 45"/>
                      <a:gd name="T16" fmla="*/ 0 w 19"/>
                      <a:gd name="T17" fmla="*/ 0 h 45"/>
                      <a:gd name="T18" fmla="*/ 0 w 19"/>
                      <a:gd name="T19" fmla="*/ 0 h 45"/>
                      <a:gd name="T20" fmla="*/ 0 w 19"/>
                      <a:gd name="T21" fmla="*/ 0 h 45"/>
                      <a:gd name="T22" fmla="*/ 0 w 19"/>
                      <a:gd name="T23" fmla="*/ 0 h 45"/>
                      <a:gd name="T24" fmla="*/ 0 w 19"/>
                      <a:gd name="T25" fmla="*/ 0 h 45"/>
                      <a:gd name="T26" fmla="*/ 0 w 19"/>
                      <a:gd name="T27" fmla="*/ 0 h 45"/>
                      <a:gd name="T28" fmla="*/ 0 w 19"/>
                      <a:gd name="T29" fmla="*/ 0 h 45"/>
                      <a:gd name="T30" fmla="*/ 0 w 19"/>
                      <a:gd name="T31" fmla="*/ 0 h 45"/>
                      <a:gd name="T32" fmla="*/ 0 w 19"/>
                      <a:gd name="T33" fmla="*/ 0 h 45"/>
                      <a:gd name="T34" fmla="*/ 0 w 19"/>
                      <a:gd name="T35" fmla="*/ 0 h 45"/>
                      <a:gd name="T36" fmla="*/ 0 w 19"/>
                      <a:gd name="T37" fmla="*/ 0 h 45"/>
                      <a:gd name="T38" fmla="*/ 0 w 19"/>
                      <a:gd name="T39" fmla="*/ 0 h 45"/>
                      <a:gd name="T40" fmla="*/ 0 w 19"/>
                      <a:gd name="T41" fmla="*/ 0 h 45"/>
                      <a:gd name="T42" fmla="*/ 0 w 19"/>
                      <a:gd name="T43" fmla="*/ 0 h 45"/>
                      <a:gd name="T44" fmla="*/ 0 w 19"/>
                      <a:gd name="T45" fmla="*/ 0 h 45"/>
                      <a:gd name="T46" fmla="*/ 0 w 19"/>
                      <a:gd name="T47" fmla="*/ 0 h 45"/>
                      <a:gd name="T48" fmla="*/ 0 w 19"/>
                      <a:gd name="T49" fmla="*/ 0 h 45"/>
                      <a:gd name="T50" fmla="*/ 0 w 19"/>
                      <a:gd name="T51" fmla="*/ 0 h 45"/>
                      <a:gd name="T52" fmla="*/ 0 w 19"/>
                      <a:gd name="T53" fmla="*/ 0 h 45"/>
                      <a:gd name="T54" fmla="*/ 0 w 19"/>
                      <a:gd name="T55" fmla="*/ 0 h 45"/>
                      <a:gd name="T56" fmla="*/ 0 w 19"/>
                      <a:gd name="T57" fmla="*/ 0 h 45"/>
                      <a:gd name="T58" fmla="*/ 0 w 19"/>
                      <a:gd name="T59" fmla="*/ 0 h 45"/>
                      <a:gd name="T60" fmla="*/ 0 w 19"/>
                      <a:gd name="T61" fmla="*/ 0 h 45"/>
                      <a:gd name="T62" fmla="*/ 0 w 19"/>
                      <a:gd name="T63" fmla="*/ 0 h 45"/>
                      <a:gd name="T64" fmla="*/ 0 w 1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5"/>
                      <a:gd name="T101" fmla="*/ 19 w 1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5">
                        <a:moveTo>
                          <a:pt x="9" y="0"/>
                        </a:moveTo>
                        <a:lnTo>
                          <a:pt x="11" y="0"/>
                        </a:lnTo>
                        <a:lnTo>
                          <a:pt x="13" y="1"/>
                        </a:lnTo>
                        <a:lnTo>
                          <a:pt x="14" y="4"/>
                        </a:lnTo>
                        <a:lnTo>
                          <a:pt x="16" y="6"/>
                        </a:lnTo>
                        <a:lnTo>
                          <a:pt x="17" y="10"/>
                        </a:lnTo>
                        <a:lnTo>
                          <a:pt x="18" y="14"/>
                        </a:lnTo>
                        <a:lnTo>
                          <a:pt x="18" y="18"/>
                        </a:lnTo>
                        <a:lnTo>
                          <a:pt x="19" y="22"/>
                        </a:lnTo>
                        <a:lnTo>
                          <a:pt x="18" y="27"/>
                        </a:lnTo>
                        <a:lnTo>
                          <a:pt x="18" y="31"/>
                        </a:lnTo>
                        <a:lnTo>
                          <a:pt x="17" y="35"/>
                        </a:lnTo>
                        <a:lnTo>
                          <a:pt x="16" y="39"/>
                        </a:lnTo>
                        <a:lnTo>
                          <a:pt x="14" y="41"/>
                        </a:lnTo>
                        <a:lnTo>
                          <a:pt x="12" y="44"/>
                        </a:lnTo>
                        <a:lnTo>
                          <a:pt x="10" y="45"/>
                        </a:lnTo>
                        <a:lnTo>
                          <a:pt x="8" y="45"/>
                        </a:lnTo>
                        <a:lnTo>
                          <a:pt x="6" y="45"/>
                        </a:lnTo>
                        <a:lnTo>
                          <a:pt x="5" y="44"/>
                        </a:lnTo>
                        <a:lnTo>
                          <a:pt x="3" y="41"/>
                        </a:lnTo>
                        <a:lnTo>
                          <a:pt x="2" y="39"/>
                        </a:lnTo>
                        <a:lnTo>
                          <a:pt x="1" y="35"/>
                        </a:lnTo>
                        <a:lnTo>
                          <a:pt x="1" y="31"/>
                        </a:lnTo>
                        <a:lnTo>
                          <a:pt x="0" y="27"/>
                        </a:lnTo>
                        <a:lnTo>
                          <a:pt x="0" y="22"/>
                        </a:lnTo>
                        <a:lnTo>
                          <a:pt x="0" y="18"/>
                        </a:lnTo>
                        <a:lnTo>
                          <a:pt x="1" y="13"/>
                        </a:lnTo>
                        <a:lnTo>
                          <a:pt x="2" y="9"/>
                        </a:lnTo>
                        <a:lnTo>
                          <a:pt x="3" y="6"/>
                        </a:lnTo>
                        <a:lnTo>
                          <a:pt x="4" y="3"/>
                        </a:lnTo>
                        <a:lnTo>
                          <a:pt x="6" y="1"/>
                        </a:lnTo>
                        <a:lnTo>
                          <a:pt x="8" y="0"/>
                        </a:lnTo>
                        <a:lnTo>
                          <a:pt x="9"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7" name="Freeform 1425"/>
                  <p:cNvSpPr>
                    <a:spLocks/>
                  </p:cNvSpPr>
                  <p:nvPr/>
                </p:nvSpPr>
                <p:spPr bwMode="auto">
                  <a:xfrm>
                    <a:off x="1741" y="2440"/>
                    <a:ext cx="2" cy="3"/>
                  </a:xfrm>
                  <a:custGeom>
                    <a:avLst/>
                    <a:gdLst>
                      <a:gd name="T0" fmla="*/ 0 w 26"/>
                      <a:gd name="T1" fmla="*/ 0 h 43"/>
                      <a:gd name="T2" fmla="*/ 0 w 26"/>
                      <a:gd name="T3" fmla="*/ 0 h 43"/>
                      <a:gd name="T4" fmla="*/ 0 w 26"/>
                      <a:gd name="T5" fmla="*/ 0 h 43"/>
                      <a:gd name="T6" fmla="*/ 0 w 26"/>
                      <a:gd name="T7" fmla="*/ 0 h 43"/>
                      <a:gd name="T8" fmla="*/ 0 w 26"/>
                      <a:gd name="T9" fmla="*/ 0 h 43"/>
                      <a:gd name="T10" fmla="*/ 0 w 26"/>
                      <a:gd name="T11" fmla="*/ 0 h 43"/>
                      <a:gd name="T12" fmla="*/ 0 w 26"/>
                      <a:gd name="T13" fmla="*/ 0 h 43"/>
                      <a:gd name="T14" fmla="*/ 0 w 26"/>
                      <a:gd name="T15" fmla="*/ 0 h 43"/>
                      <a:gd name="T16" fmla="*/ 0 w 26"/>
                      <a:gd name="T17" fmla="*/ 0 h 43"/>
                      <a:gd name="T18" fmla="*/ 0 w 26"/>
                      <a:gd name="T19" fmla="*/ 0 h 43"/>
                      <a:gd name="T20" fmla="*/ 0 w 26"/>
                      <a:gd name="T21" fmla="*/ 0 h 43"/>
                      <a:gd name="T22" fmla="*/ 0 w 26"/>
                      <a:gd name="T23" fmla="*/ 0 h 43"/>
                      <a:gd name="T24" fmla="*/ 0 w 26"/>
                      <a:gd name="T25" fmla="*/ 0 h 43"/>
                      <a:gd name="T26" fmla="*/ 0 w 26"/>
                      <a:gd name="T27" fmla="*/ 0 h 43"/>
                      <a:gd name="T28" fmla="*/ 0 w 26"/>
                      <a:gd name="T29" fmla="*/ 0 h 43"/>
                      <a:gd name="T30" fmla="*/ 0 w 26"/>
                      <a:gd name="T31" fmla="*/ 0 h 43"/>
                      <a:gd name="T32" fmla="*/ 0 w 26"/>
                      <a:gd name="T33" fmla="*/ 0 h 43"/>
                      <a:gd name="T34" fmla="*/ 0 w 26"/>
                      <a:gd name="T35" fmla="*/ 0 h 43"/>
                      <a:gd name="T36" fmla="*/ 0 w 26"/>
                      <a:gd name="T37" fmla="*/ 0 h 43"/>
                      <a:gd name="T38" fmla="*/ 0 w 26"/>
                      <a:gd name="T39" fmla="*/ 0 h 43"/>
                      <a:gd name="T40" fmla="*/ 0 w 26"/>
                      <a:gd name="T41" fmla="*/ 0 h 43"/>
                      <a:gd name="T42" fmla="*/ 0 w 26"/>
                      <a:gd name="T43" fmla="*/ 0 h 43"/>
                      <a:gd name="T44" fmla="*/ 0 w 26"/>
                      <a:gd name="T45" fmla="*/ 0 h 43"/>
                      <a:gd name="T46" fmla="*/ 0 w 26"/>
                      <a:gd name="T47" fmla="*/ 0 h 43"/>
                      <a:gd name="T48" fmla="*/ 0 w 26"/>
                      <a:gd name="T49" fmla="*/ 0 h 43"/>
                      <a:gd name="T50" fmla="*/ 0 w 26"/>
                      <a:gd name="T51" fmla="*/ 0 h 43"/>
                      <a:gd name="T52" fmla="*/ 0 w 26"/>
                      <a:gd name="T53" fmla="*/ 0 h 43"/>
                      <a:gd name="T54" fmla="*/ 0 w 26"/>
                      <a:gd name="T55" fmla="*/ 0 h 43"/>
                      <a:gd name="T56" fmla="*/ 0 w 26"/>
                      <a:gd name="T57" fmla="*/ 0 h 43"/>
                      <a:gd name="T58" fmla="*/ 0 w 26"/>
                      <a:gd name="T59" fmla="*/ 0 h 43"/>
                      <a:gd name="T60" fmla="*/ 0 w 26"/>
                      <a:gd name="T61" fmla="*/ 0 h 43"/>
                      <a:gd name="T62" fmla="*/ 0 w 26"/>
                      <a:gd name="T63" fmla="*/ 0 h 43"/>
                      <a:gd name="T64" fmla="*/ 0 w 2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3"/>
                      <a:gd name="T101" fmla="*/ 26 w 2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3">
                        <a:moveTo>
                          <a:pt x="21" y="0"/>
                        </a:moveTo>
                        <a:lnTo>
                          <a:pt x="23" y="1"/>
                        </a:lnTo>
                        <a:lnTo>
                          <a:pt x="25" y="3"/>
                        </a:lnTo>
                        <a:lnTo>
                          <a:pt x="25" y="6"/>
                        </a:lnTo>
                        <a:lnTo>
                          <a:pt x="26" y="10"/>
                        </a:lnTo>
                        <a:lnTo>
                          <a:pt x="26" y="13"/>
                        </a:lnTo>
                        <a:lnTo>
                          <a:pt x="25" y="17"/>
                        </a:lnTo>
                        <a:lnTo>
                          <a:pt x="24" y="21"/>
                        </a:lnTo>
                        <a:lnTo>
                          <a:pt x="23" y="25"/>
                        </a:lnTo>
                        <a:lnTo>
                          <a:pt x="21" y="30"/>
                        </a:lnTo>
                        <a:lnTo>
                          <a:pt x="19" y="33"/>
                        </a:lnTo>
                        <a:lnTo>
                          <a:pt x="16" y="37"/>
                        </a:lnTo>
                        <a:lnTo>
                          <a:pt x="14" y="39"/>
                        </a:lnTo>
                        <a:lnTo>
                          <a:pt x="12" y="41"/>
                        </a:lnTo>
                        <a:lnTo>
                          <a:pt x="9" y="42"/>
                        </a:lnTo>
                        <a:lnTo>
                          <a:pt x="7" y="43"/>
                        </a:lnTo>
                        <a:lnTo>
                          <a:pt x="4" y="42"/>
                        </a:lnTo>
                        <a:lnTo>
                          <a:pt x="3" y="41"/>
                        </a:lnTo>
                        <a:lnTo>
                          <a:pt x="1" y="39"/>
                        </a:lnTo>
                        <a:lnTo>
                          <a:pt x="1" y="37"/>
                        </a:lnTo>
                        <a:lnTo>
                          <a:pt x="0" y="33"/>
                        </a:lnTo>
                        <a:lnTo>
                          <a:pt x="0" y="30"/>
                        </a:lnTo>
                        <a:lnTo>
                          <a:pt x="0" y="26"/>
                        </a:lnTo>
                        <a:lnTo>
                          <a:pt x="1" y="22"/>
                        </a:lnTo>
                        <a:lnTo>
                          <a:pt x="3" y="18"/>
                        </a:lnTo>
                        <a:lnTo>
                          <a:pt x="5" y="14"/>
                        </a:lnTo>
                        <a:lnTo>
                          <a:pt x="7" y="10"/>
                        </a:lnTo>
                        <a:lnTo>
                          <a:pt x="9" y="6"/>
                        </a:lnTo>
                        <a:lnTo>
                          <a:pt x="12" y="4"/>
                        </a:lnTo>
                        <a:lnTo>
                          <a:pt x="14" y="2"/>
                        </a:lnTo>
                        <a:lnTo>
                          <a:pt x="17" y="0"/>
                        </a:lnTo>
                        <a:lnTo>
                          <a:pt x="19" y="0"/>
                        </a:lnTo>
                        <a:lnTo>
                          <a:pt x="21"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8" name="Freeform 1426"/>
                  <p:cNvSpPr>
                    <a:spLocks/>
                  </p:cNvSpPr>
                  <p:nvPr/>
                </p:nvSpPr>
                <p:spPr bwMode="auto">
                  <a:xfrm>
                    <a:off x="1734" y="2435"/>
                    <a:ext cx="2" cy="3"/>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w 23"/>
                      <a:gd name="T61" fmla="*/ 0 h 47"/>
                      <a:gd name="T62" fmla="*/ 0 w 23"/>
                      <a:gd name="T63" fmla="*/ 0 h 47"/>
                      <a:gd name="T64" fmla="*/ 0 w 2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47"/>
                      <a:gd name="T101" fmla="*/ 23 w 2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47">
                        <a:moveTo>
                          <a:pt x="5" y="0"/>
                        </a:moveTo>
                        <a:lnTo>
                          <a:pt x="3" y="2"/>
                        </a:lnTo>
                        <a:lnTo>
                          <a:pt x="2" y="4"/>
                        </a:lnTo>
                        <a:lnTo>
                          <a:pt x="1" y="8"/>
                        </a:lnTo>
                        <a:lnTo>
                          <a:pt x="0" y="12"/>
                        </a:lnTo>
                        <a:lnTo>
                          <a:pt x="0" y="16"/>
                        </a:lnTo>
                        <a:lnTo>
                          <a:pt x="1" y="20"/>
                        </a:lnTo>
                        <a:lnTo>
                          <a:pt x="2" y="24"/>
                        </a:lnTo>
                        <a:lnTo>
                          <a:pt x="3" y="29"/>
                        </a:lnTo>
                        <a:lnTo>
                          <a:pt x="4" y="33"/>
                        </a:lnTo>
                        <a:lnTo>
                          <a:pt x="6" y="37"/>
                        </a:lnTo>
                        <a:lnTo>
                          <a:pt x="8" y="40"/>
                        </a:lnTo>
                        <a:lnTo>
                          <a:pt x="10" y="43"/>
                        </a:lnTo>
                        <a:lnTo>
                          <a:pt x="12" y="45"/>
                        </a:lnTo>
                        <a:lnTo>
                          <a:pt x="14" y="47"/>
                        </a:lnTo>
                        <a:lnTo>
                          <a:pt x="16" y="47"/>
                        </a:lnTo>
                        <a:lnTo>
                          <a:pt x="18" y="47"/>
                        </a:lnTo>
                        <a:lnTo>
                          <a:pt x="20" y="46"/>
                        </a:lnTo>
                        <a:lnTo>
                          <a:pt x="22" y="44"/>
                        </a:lnTo>
                        <a:lnTo>
                          <a:pt x="23" y="41"/>
                        </a:lnTo>
                        <a:lnTo>
                          <a:pt x="23" y="38"/>
                        </a:lnTo>
                        <a:lnTo>
                          <a:pt x="23" y="34"/>
                        </a:lnTo>
                        <a:lnTo>
                          <a:pt x="23" y="30"/>
                        </a:lnTo>
                        <a:lnTo>
                          <a:pt x="22" y="26"/>
                        </a:lnTo>
                        <a:lnTo>
                          <a:pt x="21" y="21"/>
                        </a:lnTo>
                        <a:lnTo>
                          <a:pt x="20" y="17"/>
                        </a:lnTo>
                        <a:lnTo>
                          <a:pt x="18" y="13"/>
                        </a:lnTo>
                        <a:lnTo>
                          <a:pt x="16" y="9"/>
                        </a:lnTo>
                        <a:lnTo>
                          <a:pt x="14" y="6"/>
                        </a:lnTo>
                        <a:lnTo>
                          <a:pt x="11" y="3"/>
                        </a:lnTo>
                        <a:lnTo>
                          <a:pt x="9" y="1"/>
                        </a:lnTo>
                        <a:lnTo>
                          <a:pt x="7"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09" name="Freeform 1427"/>
                  <p:cNvSpPr>
                    <a:spLocks/>
                  </p:cNvSpPr>
                  <p:nvPr/>
                </p:nvSpPr>
                <p:spPr bwMode="auto">
                  <a:xfrm>
                    <a:off x="1737" y="2440"/>
                    <a:ext cx="1" cy="4"/>
                  </a:xfrm>
                  <a:custGeom>
                    <a:avLst/>
                    <a:gdLst>
                      <a:gd name="T0" fmla="*/ 0 w 22"/>
                      <a:gd name="T1" fmla="*/ 0 h 47"/>
                      <a:gd name="T2" fmla="*/ 0 w 22"/>
                      <a:gd name="T3" fmla="*/ 0 h 47"/>
                      <a:gd name="T4" fmla="*/ 0 w 22"/>
                      <a:gd name="T5" fmla="*/ 0 h 47"/>
                      <a:gd name="T6" fmla="*/ 0 w 22"/>
                      <a:gd name="T7" fmla="*/ 0 h 47"/>
                      <a:gd name="T8" fmla="*/ 0 w 22"/>
                      <a:gd name="T9" fmla="*/ 0 h 47"/>
                      <a:gd name="T10" fmla="*/ 0 w 22"/>
                      <a:gd name="T11" fmla="*/ 0 h 47"/>
                      <a:gd name="T12" fmla="*/ 0 w 22"/>
                      <a:gd name="T13" fmla="*/ 0 h 47"/>
                      <a:gd name="T14" fmla="*/ 0 w 22"/>
                      <a:gd name="T15" fmla="*/ 0 h 47"/>
                      <a:gd name="T16" fmla="*/ 0 w 22"/>
                      <a:gd name="T17" fmla="*/ 0 h 47"/>
                      <a:gd name="T18" fmla="*/ 0 w 22"/>
                      <a:gd name="T19" fmla="*/ 0 h 47"/>
                      <a:gd name="T20" fmla="*/ 0 w 22"/>
                      <a:gd name="T21" fmla="*/ 0 h 47"/>
                      <a:gd name="T22" fmla="*/ 0 w 22"/>
                      <a:gd name="T23" fmla="*/ 0 h 47"/>
                      <a:gd name="T24" fmla="*/ 0 w 22"/>
                      <a:gd name="T25" fmla="*/ 0 h 47"/>
                      <a:gd name="T26" fmla="*/ 0 w 22"/>
                      <a:gd name="T27" fmla="*/ 0 h 47"/>
                      <a:gd name="T28" fmla="*/ 0 w 22"/>
                      <a:gd name="T29" fmla="*/ 0 h 47"/>
                      <a:gd name="T30" fmla="*/ 0 w 22"/>
                      <a:gd name="T31" fmla="*/ 0 h 47"/>
                      <a:gd name="T32" fmla="*/ 0 w 22"/>
                      <a:gd name="T33" fmla="*/ 0 h 47"/>
                      <a:gd name="T34" fmla="*/ 0 w 22"/>
                      <a:gd name="T35" fmla="*/ 0 h 47"/>
                      <a:gd name="T36" fmla="*/ 0 w 22"/>
                      <a:gd name="T37" fmla="*/ 0 h 47"/>
                      <a:gd name="T38" fmla="*/ 0 w 22"/>
                      <a:gd name="T39" fmla="*/ 0 h 47"/>
                      <a:gd name="T40" fmla="*/ 0 w 22"/>
                      <a:gd name="T41" fmla="*/ 0 h 47"/>
                      <a:gd name="T42" fmla="*/ 0 w 22"/>
                      <a:gd name="T43" fmla="*/ 0 h 47"/>
                      <a:gd name="T44" fmla="*/ 0 w 22"/>
                      <a:gd name="T45" fmla="*/ 0 h 47"/>
                      <a:gd name="T46" fmla="*/ 0 w 22"/>
                      <a:gd name="T47" fmla="*/ 0 h 47"/>
                      <a:gd name="T48" fmla="*/ 0 w 22"/>
                      <a:gd name="T49" fmla="*/ 0 h 47"/>
                      <a:gd name="T50" fmla="*/ 0 w 22"/>
                      <a:gd name="T51" fmla="*/ 0 h 47"/>
                      <a:gd name="T52" fmla="*/ 0 w 22"/>
                      <a:gd name="T53" fmla="*/ 0 h 47"/>
                      <a:gd name="T54" fmla="*/ 0 w 22"/>
                      <a:gd name="T55" fmla="*/ 0 h 47"/>
                      <a:gd name="T56" fmla="*/ 0 w 22"/>
                      <a:gd name="T57" fmla="*/ 0 h 47"/>
                      <a:gd name="T58" fmla="*/ 0 w 22"/>
                      <a:gd name="T59" fmla="*/ 0 h 47"/>
                      <a:gd name="T60" fmla="*/ 0 w 22"/>
                      <a:gd name="T61" fmla="*/ 0 h 47"/>
                      <a:gd name="T62" fmla="*/ 0 w 22"/>
                      <a:gd name="T63" fmla="*/ 0 h 47"/>
                      <a:gd name="T64" fmla="*/ 0 w 2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47"/>
                      <a:gd name="T101" fmla="*/ 22 w 2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47">
                        <a:moveTo>
                          <a:pt x="10" y="0"/>
                        </a:moveTo>
                        <a:lnTo>
                          <a:pt x="12" y="0"/>
                        </a:lnTo>
                        <a:lnTo>
                          <a:pt x="14" y="2"/>
                        </a:lnTo>
                        <a:lnTo>
                          <a:pt x="16" y="4"/>
                        </a:lnTo>
                        <a:lnTo>
                          <a:pt x="18" y="7"/>
                        </a:lnTo>
                        <a:lnTo>
                          <a:pt x="19" y="10"/>
                        </a:lnTo>
                        <a:lnTo>
                          <a:pt x="20" y="14"/>
                        </a:lnTo>
                        <a:lnTo>
                          <a:pt x="21" y="18"/>
                        </a:lnTo>
                        <a:lnTo>
                          <a:pt x="22" y="22"/>
                        </a:lnTo>
                        <a:lnTo>
                          <a:pt x="22" y="27"/>
                        </a:lnTo>
                        <a:lnTo>
                          <a:pt x="22" y="32"/>
                        </a:lnTo>
                        <a:lnTo>
                          <a:pt x="21" y="36"/>
                        </a:lnTo>
                        <a:lnTo>
                          <a:pt x="20" y="40"/>
                        </a:lnTo>
                        <a:lnTo>
                          <a:pt x="19" y="43"/>
                        </a:lnTo>
                        <a:lnTo>
                          <a:pt x="17" y="45"/>
                        </a:lnTo>
                        <a:lnTo>
                          <a:pt x="15" y="46"/>
                        </a:lnTo>
                        <a:lnTo>
                          <a:pt x="13" y="47"/>
                        </a:lnTo>
                        <a:lnTo>
                          <a:pt x="11" y="47"/>
                        </a:lnTo>
                        <a:lnTo>
                          <a:pt x="9" y="46"/>
                        </a:lnTo>
                        <a:lnTo>
                          <a:pt x="7" y="44"/>
                        </a:lnTo>
                        <a:lnTo>
                          <a:pt x="5" y="41"/>
                        </a:lnTo>
                        <a:lnTo>
                          <a:pt x="4" y="38"/>
                        </a:lnTo>
                        <a:lnTo>
                          <a:pt x="2" y="34"/>
                        </a:lnTo>
                        <a:lnTo>
                          <a:pt x="1" y="30"/>
                        </a:lnTo>
                        <a:lnTo>
                          <a:pt x="1" y="26"/>
                        </a:lnTo>
                        <a:lnTo>
                          <a:pt x="0" y="21"/>
                        </a:lnTo>
                        <a:lnTo>
                          <a:pt x="1" y="16"/>
                        </a:lnTo>
                        <a:lnTo>
                          <a:pt x="1" y="12"/>
                        </a:lnTo>
                        <a:lnTo>
                          <a:pt x="2" y="8"/>
                        </a:lnTo>
                        <a:lnTo>
                          <a:pt x="4" y="4"/>
                        </a:lnTo>
                        <a:lnTo>
                          <a:pt x="6" y="2"/>
                        </a:lnTo>
                        <a:lnTo>
                          <a:pt x="8" y="1"/>
                        </a:lnTo>
                        <a:lnTo>
                          <a:pt x="10"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0" name="Freeform 1428"/>
                  <p:cNvSpPr>
                    <a:spLocks noEditPoints="1"/>
                  </p:cNvSpPr>
                  <p:nvPr/>
                </p:nvSpPr>
                <p:spPr bwMode="auto">
                  <a:xfrm>
                    <a:off x="1738" y="2409"/>
                    <a:ext cx="16" cy="37"/>
                  </a:xfrm>
                  <a:custGeom>
                    <a:avLst/>
                    <a:gdLst>
                      <a:gd name="T0" fmla="*/ 0 w 202"/>
                      <a:gd name="T1" fmla="*/ 0 h 478"/>
                      <a:gd name="T2" fmla="*/ 0 w 202"/>
                      <a:gd name="T3" fmla="*/ 0 h 478"/>
                      <a:gd name="T4" fmla="*/ 0 w 202"/>
                      <a:gd name="T5" fmla="*/ 0 h 478"/>
                      <a:gd name="T6" fmla="*/ 0 w 202"/>
                      <a:gd name="T7" fmla="*/ 0 h 478"/>
                      <a:gd name="T8" fmla="*/ 0 w 202"/>
                      <a:gd name="T9" fmla="*/ 0 h 478"/>
                      <a:gd name="T10" fmla="*/ 0 w 202"/>
                      <a:gd name="T11" fmla="*/ 0 h 478"/>
                      <a:gd name="T12" fmla="*/ 0 w 202"/>
                      <a:gd name="T13" fmla="*/ 0 h 478"/>
                      <a:gd name="T14" fmla="*/ 0 w 202"/>
                      <a:gd name="T15" fmla="*/ 0 h 478"/>
                      <a:gd name="T16" fmla="*/ 0 w 202"/>
                      <a:gd name="T17" fmla="*/ 0 h 478"/>
                      <a:gd name="T18" fmla="*/ 0 w 202"/>
                      <a:gd name="T19" fmla="*/ 0 h 478"/>
                      <a:gd name="T20" fmla="*/ 0 w 202"/>
                      <a:gd name="T21" fmla="*/ 0 h 478"/>
                      <a:gd name="T22" fmla="*/ 0 w 202"/>
                      <a:gd name="T23" fmla="*/ 0 h 478"/>
                      <a:gd name="T24" fmla="*/ 0 w 202"/>
                      <a:gd name="T25" fmla="*/ 0 h 478"/>
                      <a:gd name="T26" fmla="*/ 0 w 202"/>
                      <a:gd name="T27" fmla="*/ 0 h 478"/>
                      <a:gd name="T28" fmla="*/ 0 w 202"/>
                      <a:gd name="T29" fmla="*/ 0 h 478"/>
                      <a:gd name="T30" fmla="*/ 0 w 202"/>
                      <a:gd name="T31" fmla="*/ 0 h 478"/>
                      <a:gd name="T32" fmla="*/ 0 w 202"/>
                      <a:gd name="T33" fmla="*/ 0 h 478"/>
                      <a:gd name="T34" fmla="*/ 0 w 202"/>
                      <a:gd name="T35" fmla="*/ 0 h 478"/>
                      <a:gd name="T36" fmla="*/ 0 w 202"/>
                      <a:gd name="T37" fmla="*/ 0 h 478"/>
                      <a:gd name="T38" fmla="*/ 0 w 202"/>
                      <a:gd name="T39" fmla="*/ 0 h 478"/>
                      <a:gd name="T40" fmla="*/ 0 w 202"/>
                      <a:gd name="T41" fmla="*/ 0 h 478"/>
                      <a:gd name="T42" fmla="*/ 0 w 202"/>
                      <a:gd name="T43" fmla="*/ 0 h 478"/>
                      <a:gd name="T44" fmla="*/ 0 w 202"/>
                      <a:gd name="T45" fmla="*/ 0 h 478"/>
                      <a:gd name="T46" fmla="*/ 0 w 202"/>
                      <a:gd name="T47" fmla="*/ 0 h 478"/>
                      <a:gd name="T48" fmla="*/ 0 w 202"/>
                      <a:gd name="T49" fmla="*/ 0 h 478"/>
                      <a:gd name="T50" fmla="*/ 0 w 202"/>
                      <a:gd name="T51" fmla="*/ 0 h 478"/>
                      <a:gd name="T52" fmla="*/ 0 w 202"/>
                      <a:gd name="T53" fmla="*/ 0 h 478"/>
                      <a:gd name="T54" fmla="*/ 0 w 202"/>
                      <a:gd name="T55" fmla="*/ 0 h 478"/>
                      <a:gd name="T56" fmla="*/ 0 w 202"/>
                      <a:gd name="T57" fmla="*/ 0 h 478"/>
                      <a:gd name="T58" fmla="*/ 0 w 202"/>
                      <a:gd name="T59" fmla="*/ 0 h 478"/>
                      <a:gd name="T60" fmla="*/ 0 w 202"/>
                      <a:gd name="T61" fmla="*/ 0 h 478"/>
                      <a:gd name="T62" fmla="*/ 0 w 202"/>
                      <a:gd name="T63" fmla="*/ 0 h 478"/>
                      <a:gd name="T64" fmla="*/ 0 w 202"/>
                      <a:gd name="T65" fmla="*/ 0 h 478"/>
                      <a:gd name="T66" fmla="*/ 0 w 202"/>
                      <a:gd name="T67" fmla="*/ 0 h 478"/>
                      <a:gd name="T68" fmla="*/ 0 w 202"/>
                      <a:gd name="T69" fmla="*/ 0 h 478"/>
                      <a:gd name="T70" fmla="*/ 0 w 202"/>
                      <a:gd name="T71" fmla="*/ 0 h 478"/>
                      <a:gd name="T72" fmla="*/ 0 w 202"/>
                      <a:gd name="T73" fmla="*/ 0 h 478"/>
                      <a:gd name="T74" fmla="*/ 0 w 202"/>
                      <a:gd name="T75" fmla="*/ 0 h 478"/>
                      <a:gd name="T76" fmla="*/ 0 w 202"/>
                      <a:gd name="T77" fmla="*/ 0 h 478"/>
                      <a:gd name="T78" fmla="*/ 0 w 202"/>
                      <a:gd name="T79" fmla="*/ 0 h 478"/>
                      <a:gd name="T80" fmla="*/ 0 w 202"/>
                      <a:gd name="T81" fmla="*/ 0 h 478"/>
                      <a:gd name="T82" fmla="*/ 0 w 202"/>
                      <a:gd name="T83" fmla="*/ 0 h 478"/>
                      <a:gd name="T84" fmla="*/ 0 w 202"/>
                      <a:gd name="T85" fmla="*/ 0 h 478"/>
                      <a:gd name="T86" fmla="*/ 0 w 202"/>
                      <a:gd name="T87" fmla="*/ 0 h 478"/>
                      <a:gd name="T88" fmla="*/ 0 w 202"/>
                      <a:gd name="T89" fmla="*/ 0 h 478"/>
                      <a:gd name="T90" fmla="*/ 0 w 202"/>
                      <a:gd name="T91" fmla="*/ 0 h 478"/>
                      <a:gd name="T92" fmla="*/ 0 w 202"/>
                      <a:gd name="T93" fmla="*/ 0 h 478"/>
                      <a:gd name="T94" fmla="*/ 0 w 202"/>
                      <a:gd name="T95" fmla="*/ 0 h 478"/>
                      <a:gd name="T96" fmla="*/ 0 w 202"/>
                      <a:gd name="T97" fmla="*/ 0 h 478"/>
                      <a:gd name="T98" fmla="*/ 0 w 202"/>
                      <a:gd name="T99" fmla="*/ 0 h 478"/>
                      <a:gd name="T100" fmla="*/ 0 w 202"/>
                      <a:gd name="T101" fmla="*/ 0 h 478"/>
                      <a:gd name="T102" fmla="*/ 0 w 202"/>
                      <a:gd name="T103" fmla="*/ 0 h 478"/>
                      <a:gd name="T104" fmla="*/ 0 w 202"/>
                      <a:gd name="T105" fmla="*/ 0 h 478"/>
                      <a:gd name="T106" fmla="*/ 0 w 202"/>
                      <a:gd name="T107" fmla="*/ 0 h 478"/>
                      <a:gd name="T108" fmla="*/ 0 w 202"/>
                      <a:gd name="T109" fmla="*/ 0 h 4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2"/>
                      <a:gd name="T166" fmla="*/ 0 h 478"/>
                      <a:gd name="T167" fmla="*/ 202 w 202"/>
                      <a:gd name="T168" fmla="*/ 478 h 4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2" h="478">
                        <a:moveTo>
                          <a:pt x="15" y="431"/>
                        </a:moveTo>
                        <a:lnTo>
                          <a:pt x="17" y="432"/>
                        </a:lnTo>
                        <a:lnTo>
                          <a:pt x="19" y="433"/>
                        </a:lnTo>
                        <a:lnTo>
                          <a:pt x="21" y="436"/>
                        </a:lnTo>
                        <a:lnTo>
                          <a:pt x="22" y="439"/>
                        </a:lnTo>
                        <a:lnTo>
                          <a:pt x="23" y="442"/>
                        </a:lnTo>
                        <a:lnTo>
                          <a:pt x="23" y="446"/>
                        </a:lnTo>
                        <a:lnTo>
                          <a:pt x="23" y="451"/>
                        </a:lnTo>
                        <a:lnTo>
                          <a:pt x="22" y="455"/>
                        </a:lnTo>
                        <a:lnTo>
                          <a:pt x="22" y="460"/>
                        </a:lnTo>
                        <a:lnTo>
                          <a:pt x="20" y="464"/>
                        </a:lnTo>
                        <a:lnTo>
                          <a:pt x="19" y="468"/>
                        </a:lnTo>
                        <a:lnTo>
                          <a:pt x="17" y="472"/>
                        </a:lnTo>
                        <a:lnTo>
                          <a:pt x="15" y="475"/>
                        </a:lnTo>
                        <a:lnTo>
                          <a:pt x="13" y="477"/>
                        </a:lnTo>
                        <a:lnTo>
                          <a:pt x="11" y="478"/>
                        </a:lnTo>
                        <a:lnTo>
                          <a:pt x="9" y="477"/>
                        </a:lnTo>
                        <a:lnTo>
                          <a:pt x="6" y="477"/>
                        </a:lnTo>
                        <a:lnTo>
                          <a:pt x="4" y="476"/>
                        </a:lnTo>
                        <a:lnTo>
                          <a:pt x="2" y="472"/>
                        </a:lnTo>
                        <a:lnTo>
                          <a:pt x="1" y="469"/>
                        </a:lnTo>
                        <a:lnTo>
                          <a:pt x="0" y="466"/>
                        </a:lnTo>
                        <a:lnTo>
                          <a:pt x="0" y="462"/>
                        </a:lnTo>
                        <a:lnTo>
                          <a:pt x="0" y="457"/>
                        </a:lnTo>
                        <a:lnTo>
                          <a:pt x="0" y="452"/>
                        </a:lnTo>
                        <a:lnTo>
                          <a:pt x="1" y="448"/>
                        </a:lnTo>
                        <a:lnTo>
                          <a:pt x="2" y="444"/>
                        </a:lnTo>
                        <a:lnTo>
                          <a:pt x="3" y="440"/>
                        </a:lnTo>
                        <a:lnTo>
                          <a:pt x="5" y="437"/>
                        </a:lnTo>
                        <a:lnTo>
                          <a:pt x="8" y="434"/>
                        </a:lnTo>
                        <a:lnTo>
                          <a:pt x="10" y="432"/>
                        </a:lnTo>
                        <a:lnTo>
                          <a:pt x="12" y="431"/>
                        </a:lnTo>
                        <a:lnTo>
                          <a:pt x="15" y="431"/>
                        </a:lnTo>
                        <a:close/>
                        <a:moveTo>
                          <a:pt x="26" y="381"/>
                        </a:moveTo>
                        <a:lnTo>
                          <a:pt x="27" y="381"/>
                        </a:lnTo>
                        <a:lnTo>
                          <a:pt x="29" y="383"/>
                        </a:lnTo>
                        <a:lnTo>
                          <a:pt x="30" y="385"/>
                        </a:lnTo>
                        <a:lnTo>
                          <a:pt x="31" y="388"/>
                        </a:lnTo>
                        <a:lnTo>
                          <a:pt x="32" y="391"/>
                        </a:lnTo>
                        <a:lnTo>
                          <a:pt x="32" y="396"/>
                        </a:lnTo>
                        <a:lnTo>
                          <a:pt x="32" y="400"/>
                        </a:lnTo>
                        <a:lnTo>
                          <a:pt x="32" y="406"/>
                        </a:lnTo>
                        <a:lnTo>
                          <a:pt x="31" y="411"/>
                        </a:lnTo>
                        <a:lnTo>
                          <a:pt x="30" y="415"/>
                        </a:lnTo>
                        <a:lnTo>
                          <a:pt x="29" y="418"/>
                        </a:lnTo>
                        <a:lnTo>
                          <a:pt x="27" y="421"/>
                        </a:lnTo>
                        <a:lnTo>
                          <a:pt x="26" y="424"/>
                        </a:lnTo>
                        <a:lnTo>
                          <a:pt x="24" y="426"/>
                        </a:lnTo>
                        <a:lnTo>
                          <a:pt x="22" y="427"/>
                        </a:lnTo>
                        <a:lnTo>
                          <a:pt x="19" y="428"/>
                        </a:lnTo>
                        <a:lnTo>
                          <a:pt x="18" y="427"/>
                        </a:lnTo>
                        <a:lnTo>
                          <a:pt x="16" y="425"/>
                        </a:lnTo>
                        <a:lnTo>
                          <a:pt x="15" y="422"/>
                        </a:lnTo>
                        <a:lnTo>
                          <a:pt x="13" y="419"/>
                        </a:lnTo>
                        <a:lnTo>
                          <a:pt x="12" y="416"/>
                        </a:lnTo>
                        <a:lnTo>
                          <a:pt x="12" y="412"/>
                        </a:lnTo>
                        <a:lnTo>
                          <a:pt x="11" y="408"/>
                        </a:lnTo>
                        <a:lnTo>
                          <a:pt x="12" y="402"/>
                        </a:lnTo>
                        <a:lnTo>
                          <a:pt x="13" y="397"/>
                        </a:lnTo>
                        <a:lnTo>
                          <a:pt x="14" y="393"/>
                        </a:lnTo>
                        <a:lnTo>
                          <a:pt x="15" y="389"/>
                        </a:lnTo>
                        <a:lnTo>
                          <a:pt x="17" y="386"/>
                        </a:lnTo>
                        <a:lnTo>
                          <a:pt x="19" y="383"/>
                        </a:lnTo>
                        <a:lnTo>
                          <a:pt x="21" y="381"/>
                        </a:lnTo>
                        <a:lnTo>
                          <a:pt x="23" y="381"/>
                        </a:lnTo>
                        <a:lnTo>
                          <a:pt x="26" y="381"/>
                        </a:lnTo>
                        <a:close/>
                        <a:moveTo>
                          <a:pt x="35" y="328"/>
                        </a:moveTo>
                        <a:lnTo>
                          <a:pt x="36" y="329"/>
                        </a:lnTo>
                        <a:lnTo>
                          <a:pt x="38" y="330"/>
                        </a:lnTo>
                        <a:lnTo>
                          <a:pt x="39" y="333"/>
                        </a:lnTo>
                        <a:lnTo>
                          <a:pt x="40" y="337"/>
                        </a:lnTo>
                        <a:lnTo>
                          <a:pt x="41" y="341"/>
                        </a:lnTo>
                        <a:lnTo>
                          <a:pt x="41" y="344"/>
                        </a:lnTo>
                        <a:lnTo>
                          <a:pt x="41" y="349"/>
                        </a:lnTo>
                        <a:lnTo>
                          <a:pt x="41" y="353"/>
                        </a:lnTo>
                        <a:lnTo>
                          <a:pt x="40" y="358"/>
                        </a:lnTo>
                        <a:lnTo>
                          <a:pt x="39" y="362"/>
                        </a:lnTo>
                        <a:lnTo>
                          <a:pt x="37" y="366"/>
                        </a:lnTo>
                        <a:lnTo>
                          <a:pt x="36" y="369"/>
                        </a:lnTo>
                        <a:lnTo>
                          <a:pt x="34" y="372"/>
                        </a:lnTo>
                        <a:lnTo>
                          <a:pt x="32" y="374"/>
                        </a:lnTo>
                        <a:lnTo>
                          <a:pt x="29" y="375"/>
                        </a:lnTo>
                        <a:lnTo>
                          <a:pt x="27" y="375"/>
                        </a:lnTo>
                        <a:lnTo>
                          <a:pt x="25" y="374"/>
                        </a:lnTo>
                        <a:lnTo>
                          <a:pt x="24" y="372"/>
                        </a:lnTo>
                        <a:lnTo>
                          <a:pt x="23" y="369"/>
                        </a:lnTo>
                        <a:lnTo>
                          <a:pt x="22" y="366"/>
                        </a:lnTo>
                        <a:lnTo>
                          <a:pt x="21" y="363"/>
                        </a:lnTo>
                        <a:lnTo>
                          <a:pt x="21" y="359"/>
                        </a:lnTo>
                        <a:lnTo>
                          <a:pt x="21" y="355"/>
                        </a:lnTo>
                        <a:lnTo>
                          <a:pt x="21" y="350"/>
                        </a:lnTo>
                        <a:lnTo>
                          <a:pt x="22" y="345"/>
                        </a:lnTo>
                        <a:lnTo>
                          <a:pt x="23" y="341"/>
                        </a:lnTo>
                        <a:lnTo>
                          <a:pt x="24" y="337"/>
                        </a:lnTo>
                        <a:lnTo>
                          <a:pt x="26" y="333"/>
                        </a:lnTo>
                        <a:lnTo>
                          <a:pt x="28" y="330"/>
                        </a:lnTo>
                        <a:lnTo>
                          <a:pt x="30" y="329"/>
                        </a:lnTo>
                        <a:lnTo>
                          <a:pt x="32" y="328"/>
                        </a:lnTo>
                        <a:lnTo>
                          <a:pt x="35" y="328"/>
                        </a:lnTo>
                        <a:close/>
                        <a:moveTo>
                          <a:pt x="47" y="274"/>
                        </a:moveTo>
                        <a:lnTo>
                          <a:pt x="49" y="275"/>
                        </a:lnTo>
                        <a:lnTo>
                          <a:pt x="50" y="277"/>
                        </a:lnTo>
                        <a:lnTo>
                          <a:pt x="51" y="280"/>
                        </a:lnTo>
                        <a:lnTo>
                          <a:pt x="52" y="283"/>
                        </a:lnTo>
                        <a:lnTo>
                          <a:pt x="53" y="286"/>
                        </a:lnTo>
                        <a:lnTo>
                          <a:pt x="53" y="291"/>
                        </a:lnTo>
                        <a:lnTo>
                          <a:pt x="52" y="295"/>
                        </a:lnTo>
                        <a:lnTo>
                          <a:pt x="51" y="300"/>
                        </a:lnTo>
                        <a:lnTo>
                          <a:pt x="50" y="305"/>
                        </a:lnTo>
                        <a:lnTo>
                          <a:pt x="49" y="309"/>
                        </a:lnTo>
                        <a:lnTo>
                          <a:pt x="47" y="312"/>
                        </a:lnTo>
                        <a:lnTo>
                          <a:pt x="45" y="315"/>
                        </a:lnTo>
                        <a:lnTo>
                          <a:pt x="43" y="317"/>
                        </a:lnTo>
                        <a:lnTo>
                          <a:pt x="41" y="319"/>
                        </a:lnTo>
                        <a:lnTo>
                          <a:pt x="40" y="320"/>
                        </a:lnTo>
                        <a:lnTo>
                          <a:pt x="38" y="320"/>
                        </a:lnTo>
                        <a:lnTo>
                          <a:pt x="36" y="319"/>
                        </a:lnTo>
                        <a:lnTo>
                          <a:pt x="34" y="317"/>
                        </a:lnTo>
                        <a:lnTo>
                          <a:pt x="33" y="314"/>
                        </a:lnTo>
                        <a:lnTo>
                          <a:pt x="32" y="311"/>
                        </a:lnTo>
                        <a:lnTo>
                          <a:pt x="31" y="307"/>
                        </a:lnTo>
                        <a:lnTo>
                          <a:pt x="31" y="303"/>
                        </a:lnTo>
                        <a:lnTo>
                          <a:pt x="31" y="299"/>
                        </a:lnTo>
                        <a:lnTo>
                          <a:pt x="32" y="294"/>
                        </a:lnTo>
                        <a:lnTo>
                          <a:pt x="33" y="290"/>
                        </a:lnTo>
                        <a:lnTo>
                          <a:pt x="34" y="286"/>
                        </a:lnTo>
                        <a:lnTo>
                          <a:pt x="36" y="282"/>
                        </a:lnTo>
                        <a:lnTo>
                          <a:pt x="38" y="279"/>
                        </a:lnTo>
                        <a:lnTo>
                          <a:pt x="40" y="277"/>
                        </a:lnTo>
                        <a:lnTo>
                          <a:pt x="42" y="275"/>
                        </a:lnTo>
                        <a:lnTo>
                          <a:pt x="45" y="274"/>
                        </a:lnTo>
                        <a:lnTo>
                          <a:pt x="47" y="274"/>
                        </a:lnTo>
                        <a:close/>
                        <a:moveTo>
                          <a:pt x="64" y="223"/>
                        </a:moveTo>
                        <a:lnTo>
                          <a:pt x="65" y="224"/>
                        </a:lnTo>
                        <a:lnTo>
                          <a:pt x="66" y="226"/>
                        </a:lnTo>
                        <a:lnTo>
                          <a:pt x="66" y="228"/>
                        </a:lnTo>
                        <a:lnTo>
                          <a:pt x="67" y="231"/>
                        </a:lnTo>
                        <a:lnTo>
                          <a:pt x="67" y="235"/>
                        </a:lnTo>
                        <a:lnTo>
                          <a:pt x="66" y="239"/>
                        </a:lnTo>
                        <a:lnTo>
                          <a:pt x="65" y="243"/>
                        </a:lnTo>
                        <a:lnTo>
                          <a:pt x="64" y="247"/>
                        </a:lnTo>
                        <a:lnTo>
                          <a:pt x="62" y="252"/>
                        </a:lnTo>
                        <a:lnTo>
                          <a:pt x="60" y="256"/>
                        </a:lnTo>
                        <a:lnTo>
                          <a:pt x="58" y="259"/>
                        </a:lnTo>
                        <a:lnTo>
                          <a:pt x="56" y="262"/>
                        </a:lnTo>
                        <a:lnTo>
                          <a:pt x="54" y="265"/>
                        </a:lnTo>
                        <a:lnTo>
                          <a:pt x="52" y="267"/>
                        </a:lnTo>
                        <a:lnTo>
                          <a:pt x="50" y="268"/>
                        </a:lnTo>
                        <a:lnTo>
                          <a:pt x="48" y="268"/>
                        </a:lnTo>
                        <a:lnTo>
                          <a:pt x="47" y="267"/>
                        </a:lnTo>
                        <a:lnTo>
                          <a:pt x="46" y="265"/>
                        </a:lnTo>
                        <a:lnTo>
                          <a:pt x="45" y="262"/>
                        </a:lnTo>
                        <a:lnTo>
                          <a:pt x="45" y="259"/>
                        </a:lnTo>
                        <a:lnTo>
                          <a:pt x="45" y="255"/>
                        </a:lnTo>
                        <a:lnTo>
                          <a:pt x="46" y="251"/>
                        </a:lnTo>
                        <a:lnTo>
                          <a:pt x="47" y="247"/>
                        </a:lnTo>
                        <a:lnTo>
                          <a:pt x="48" y="243"/>
                        </a:lnTo>
                        <a:lnTo>
                          <a:pt x="50" y="238"/>
                        </a:lnTo>
                        <a:lnTo>
                          <a:pt x="51" y="234"/>
                        </a:lnTo>
                        <a:lnTo>
                          <a:pt x="53" y="230"/>
                        </a:lnTo>
                        <a:lnTo>
                          <a:pt x="55" y="227"/>
                        </a:lnTo>
                        <a:lnTo>
                          <a:pt x="58" y="225"/>
                        </a:lnTo>
                        <a:lnTo>
                          <a:pt x="60" y="223"/>
                        </a:lnTo>
                        <a:lnTo>
                          <a:pt x="62" y="223"/>
                        </a:lnTo>
                        <a:lnTo>
                          <a:pt x="64" y="223"/>
                        </a:lnTo>
                        <a:close/>
                        <a:moveTo>
                          <a:pt x="83" y="173"/>
                        </a:moveTo>
                        <a:lnTo>
                          <a:pt x="84" y="174"/>
                        </a:lnTo>
                        <a:lnTo>
                          <a:pt x="85" y="176"/>
                        </a:lnTo>
                        <a:lnTo>
                          <a:pt x="86" y="178"/>
                        </a:lnTo>
                        <a:lnTo>
                          <a:pt x="86" y="181"/>
                        </a:lnTo>
                        <a:lnTo>
                          <a:pt x="85" y="185"/>
                        </a:lnTo>
                        <a:lnTo>
                          <a:pt x="84" y="189"/>
                        </a:lnTo>
                        <a:lnTo>
                          <a:pt x="83" y="193"/>
                        </a:lnTo>
                        <a:lnTo>
                          <a:pt x="82" y="198"/>
                        </a:lnTo>
                        <a:lnTo>
                          <a:pt x="80" y="202"/>
                        </a:lnTo>
                        <a:lnTo>
                          <a:pt x="77" y="206"/>
                        </a:lnTo>
                        <a:lnTo>
                          <a:pt x="75" y="209"/>
                        </a:lnTo>
                        <a:lnTo>
                          <a:pt x="73" y="212"/>
                        </a:lnTo>
                        <a:lnTo>
                          <a:pt x="71" y="214"/>
                        </a:lnTo>
                        <a:lnTo>
                          <a:pt x="69" y="216"/>
                        </a:lnTo>
                        <a:lnTo>
                          <a:pt x="67" y="217"/>
                        </a:lnTo>
                        <a:lnTo>
                          <a:pt x="65" y="217"/>
                        </a:lnTo>
                        <a:lnTo>
                          <a:pt x="64" y="216"/>
                        </a:lnTo>
                        <a:lnTo>
                          <a:pt x="63" y="214"/>
                        </a:lnTo>
                        <a:lnTo>
                          <a:pt x="62" y="211"/>
                        </a:lnTo>
                        <a:lnTo>
                          <a:pt x="63" y="208"/>
                        </a:lnTo>
                        <a:lnTo>
                          <a:pt x="63" y="204"/>
                        </a:lnTo>
                        <a:lnTo>
                          <a:pt x="64" y="200"/>
                        </a:lnTo>
                        <a:lnTo>
                          <a:pt x="65" y="196"/>
                        </a:lnTo>
                        <a:lnTo>
                          <a:pt x="67" y="191"/>
                        </a:lnTo>
                        <a:lnTo>
                          <a:pt x="69" y="187"/>
                        </a:lnTo>
                        <a:lnTo>
                          <a:pt x="70" y="183"/>
                        </a:lnTo>
                        <a:lnTo>
                          <a:pt x="72" y="179"/>
                        </a:lnTo>
                        <a:lnTo>
                          <a:pt x="74" y="176"/>
                        </a:lnTo>
                        <a:lnTo>
                          <a:pt x="76" y="174"/>
                        </a:lnTo>
                        <a:lnTo>
                          <a:pt x="78" y="173"/>
                        </a:lnTo>
                        <a:lnTo>
                          <a:pt x="81" y="172"/>
                        </a:lnTo>
                        <a:lnTo>
                          <a:pt x="83" y="173"/>
                        </a:lnTo>
                        <a:close/>
                        <a:moveTo>
                          <a:pt x="103" y="123"/>
                        </a:moveTo>
                        <a:lnTo>
                          <a:pt x="104" y="124"/>
                        </a:lnTo>
                        <a:lnTo>
                          <a:pt x="105" y="127"/>
                        </a:lnTo>
                        <a:lnTo>
                          <a:pt x="106" y="129"/>
                        </a:lnTo>
                        <a:lnTo>
                          <a:pt x="106" y="132"/>
                        </a:lnTo>
                        <a:lnTo>
                          <a:pt x="105" y="136"/>
                        </a:lnTo>
                        <a:lnTo>
                          <a:pt x="104" y="140"/>
                        </a:lnTo>
                        <a:lnTo>
                          <a:pt x="103" y="144"/>
                        </a:lnTo>
                        <a:lnTo>
                          <a:pt x="101" y="148"/>
                        </a:lnTo>
                        <a:lnTo>
                          <a:pt x="100" y="152"/>
                        </a:lnTo>
                        <a:lnTo>
                          <a:pt x="97" y="156"/>
                        </a:lnTo>
                        <a:lnTo>
                          <a:pt x="95" y="159"/>
                        </a:lnTo>
                        <a:lnTo>
                          <a:pt x="93" y="162"/>
                        </a:lnTo>
                        <a:lnTo>
                          <a:pt x="91" y="164"/>
                        </a:lnTo>
                        <a:lnTo>
                          <a:pt x="89" y="166"/>
                        </a:lnTo>
                        <a:lnTo>
                          <a:pt x="87" y="167"/>
                        </a:lnTo>
                        <a:lnTo>
                          <a:pt x="86" y="167"/>
                        </a:lnTo>
                        <a:lnTo>
                          <a:pt x="85" y="166"/>
                        </a:lnTo>
                        <a:lnTo>
                          <a:pt x="84" y="164"/>
                        </a:lnTo>
                        <a:lnTo>
                          <a:pt x="83" y="161"/>
                        </a:lnTo>
                        <a:lnTo>
                          <a:pt x="83" y="158"/>
                        </a:lnTo>
                        <a:lnTo>
                          <a:pt x="83" y="154"/>
                        </a:lnTo>
                        <a:lnTo>
                          <a:pt x="84" y="150"/>
                        </a:lnTo>
                        <a:lnTo>
                          <a:pt x="85" y="146"/>
                        </a:lnTo>
                        <a:lnTo>
                          <a:pt x="86" y="142"/>
                        </a:lnTo>
                        <a:lnTo>
                          <a:pt x="88" y="138"/>
                        </a:lnTo>
                        <a:lnTo>
                          <a:pt x="90" y="134"/>
                        </a:lnTo>
                        <a:lnTo>
                          <a:pt x="92" y="130"/>
                        </a:lnTo>
                        <a:lnTo>
                          <a:pt x="95" y="127"/>
                        </a:lnTo>
                        <a:lnTo>
                          <a:pt x="97" y="124"/>
                        </a:lnTo>
                        <a:lnTo>
                          <a:pt x="99" y="123"/>
                        </a:lnTo>
                        <a:lnTo>
                          <a:pt x="101" y="122"/>
                        </a:lnTo>
                        <a:lnTo>
                          <a:pt x="103" y="123"/>
                        </a:lnTo>
                        <a:close/>
                        <a:moveTo>
                          <a:pt x="130" y="76"/>
                        </a:moveTo>
                        <a:lnTo>
                          <a:pt x="131" y="77"/>
                        </a:lnTo>
                        <a:lnTo>
                          <a:pt x="132" y="79"/>
                        </a:lnTo>
                        <a:lnTo>
                          <a:pt x="132" y="81"/>
                        </a:lnTo>
                        <a:lnTo>
                          <a:pt x="132" y="84"/>
                        </a:lnTo>
                        <a:lnTo>
                          <a:pt x="131" y="88"/>
                        </a:lnTo>
                        <a:lnTo>
                          <a:pt x="130" y="92"/>
                        </a:lnTo>
                        <a:lnTo>
                          <a:pt x="128" y="96"/>
                        </a:lnTo>
                        <a:lnTo>
                          <a:pt x="126" y="100"/>
                        </a:lnTo>
                        <a:lnTo>
                          <a:pt x="123" y="104"/>
                        </a:lnTo>
                        <a:lnTo>
                          <a:pt x="121" y="107"/>
                        </a:lnTo>
                        <a:lnTo>
                          <a:pt x="118" y="110"/>
                        </a:lnTo>
                        <a:lnTo>
                          <a:pt x="116" y="113"/>
                        </a:lnTo>
                        <a:lnTo>
                          <a:pt x="113" y="115"/>
                        </a:lnTo>
                        <a:lnTo>
                          <a:pt x="111" y="116"/>
                        </a:lnTo>
                        <a:lnTo>
                          <a:pt x="109" y="117"/>
                        </a:lnTo>
                        <a:lnTo>
                          <a:pt x="108" y="117"/>
                        </a:lnTo>
                        <a:lnTo>
                          <a:pt x="106" y="115"/>
                        </a:lnTo>
                        <a:lnTo>
                          <a:pt x="105" y="113"/>
                        </a:lnTo>
                        <a:lnTo>
                          <a:pt x="105" y="111"/>
                        </a:lnTo>
                        <a:lnTo>
                          <a:pt x="106" y="108"/>
                        </a:lnTo>
                        <a:lnTo>
                          <a:pt x="107" y="104"/>
                        </a:lnTo>
                        <a:lnTo>
                          <a:pt x="108" y="100"/>
                        </a:lnTo>
                        <a:lnTo>
                          <a:pt x="110" y="96"/>
                        </a:lnTo>
                        <a:lnTo>
                          <a:pt x="112" y="92"/>
                        </a:lnTo>
                        <a:lnTo>
                          <a:pt x="114" y="88"/>
                        </a:lnTo>
                        <a:lnTo>
                          <a:pt x="117" y="84"/>
                        </a:lnTo>
                        <a:lnTo>
                          <a:pt x="119" y="81"/>
                        </a:lnTo>
                        <a:lnTo>
                          <a:pt x="122" y="79"/>
                        </a:lnTo>
                        <a:lnTo>
                          <a:pt x="124" y="77"/>
                        </a:lnTo>
                        <a:lnTo>
                          <a:pt x="126" y="76"/>
                        </a:lnTo>
                        <a:lnTo>
                          <a:pt x="129" y="75"/>
                        </a:lnTo>
                        <a:lnTo>
                          <a:pt x="130" y="76"/>
                        </a:lnTo>
                        <a:close/>
                        <a:moveTo>
                          <a:pt x="162" y="33"/>
                        </a:moveTo>
                        <a:lnTo>
                          <a:pt x="163" y="35"/>
                        </a:lnTo>
                        <a:lnTo>
                          <a:pt x="163" y="37"/>
                        </a:lnTo>
                        <a:lnTo>
                          <a:pt x="163" y="40"/>
                        </a:lnTo>
                        <a:lnTo>
                          <a:pt x="162" y="42"/>
                        </a:lnTo>
                        <a:lnTo>
                          <a:pt x="161" y="46"/>
                        </a:lnTo>
                        <a:lnTo>
                          <a:pt x="159" y="49"/>
                        </a:lnTo>
                        <a:lnTo>
                          <a:pt x="157" y="53"/>
                        </a:lnTo>
                        <a:lnTo>
                          <a:pt x="154" y="57"/>
                        </a:lnTo>
                        <a:lnTo>
                          <a:pt x="151" y="61"/>
                        </a:lnTo>
                        <a:lnTo>
                          <a:pt x="148" y="64"/>
                        </a:lnTo>
                        <a:lnTo>
                          <a:pt x="146" y="67"/>
                        </a:lnTo>
                        <a:lnTo>
                          <a:pt x="143" y="69"/>
                        </a:lnTo>
                        <a:lnTo>
                          <a:pt x="140" y="71"/>
                        </a:lnTo>
                        <a:lnTo>
                          <a:pt x="138" y="72"/>
                        </a:lnTo>
                        <a:lnTo>
                          <a:pt x="135" y="72"/>
                        </a:lnTo>
                        <a:lnTo>
                          <a:pt x="133" y="71"/>
                        </a:lnTo>
                        <a:lnTo>
                          <a:pt x="133" y="70"/>
                        </a:lnTo>
                        <a:lnTo>
                          <a:pt x="132" y="68"/>
                        </a:lnTo>
                        <a:lnTo>
                          <a:pt x="133" y="66"/>
                        </a:lnTo>
                        <a:lnTo>
                          <a:pt x="133" y="63"/>
                        </a:lnTo>
                        <a:lnTo>
                          <a:pt x="135" y="60"/>
                        </a:lnTo>
                        <a:lnTo>
                          <a:pt x="136" y="56"/>
                        </a:lnTo>
                        <a:lnTo>
                          <a:pt x="138" y="51"/>
                        </a:lnTo>
                        <a:lnTo>
                          <a:pt x="141" y="47"/>
                        </a:lnTo>
                        <a:lnTo>
                          <a:pt x="144" y="43"/>
                        </a:lnTo>
                        <a:lnTo>
                          <a:pt x="147" y="40"/>
                        </a:lnTo>
                        <a:lnTo>
                          <a:pt x="150" y="37"/>
                        </a:lnTo>
                        <a:lnTo>
                          <a:pt x="154" y="35"/>
                        </a:lnTo>
                        <a:lnTo>
                          <a:pt x="156" y="34"/>
                        </a:lnTo>
                        <a:lnTo>
                          <a:pt x="159" y="33"/>
                        </a:lnTo>
                        <a:lnTo>
                          <a:pt x="161" y="33"/>
                        </a:lnTo>
                        <a:lnTo>
                          <a:pt x="162" y="33"/>
                        </a:lnTo>
                        <a:close/>
                        <a:moveTo>
                          <a:pt x="202" y="1"/>
                        </a:moveTo>
                        <a:lnTo>
                          <a:pt x="202" y="3"/>
                        </a:lnTo>
                        <a:lnTo>
                          <a:pt x="202" y="5"/>
                        </a:lnTo>
                        <a:lnTo>
                          <a:pt x="202" y="7"/>
                        </a:lnTo>
                        <a:lnTo>
                          <a:pt x="200" y="10"/>
                        </a:lnTo>
                        <a:lnTo>
                          <a:pt x="198" y="13"/>
                        </a:lnTo>
                        <a:lnTo>
                          <a:pt x="196" y="16"/>
                        </a:lnTo>
                        <a:lnTo>
                          <a:pt x="193" y="20"/>
                        </a:lnTo>
                        <a:lnTo>
                          <a:pt x="190" y="23"/>
                        </a:lnTo>
                        <a:lnTo>
                          <a:pt x="186" y="26"/>
                        </a:lnTo>
                        <a:lnTo>
                          <a:pt x="183" y="29"/>
                        </a:lnTo>
                        <a:lnTo>
                          <a:pt x="179" y="31"/>
                        </a:lnTo>
                        <a:lnTo>
                          <a:pt x="176" y="33"/>
                        </a:lnTo>
                        <a:lnTo>
                          <a:pt x="173" y="34"/>
                        </a:lnTo>
                        <a:lnTo>
                          <a:pt x="171" y="34"/>
                        </a:lnTo>
                        <a:lnTo>
                          <a:pt x="169" y="34"/>
                        </a:lnTo>
                        <a:lnTo>
                          <a:pt x="168" y="33"/>
                        </a:lnTo>
                        <a:lnTo>
                          <a:pt x="167" y="32"/>
                        </a:lnTo>
                        <a:lnTo>
                          <a:pt x="167" y="30"/>
                        </a:lnTo>
                        <a:lnTo>
                          <a:pt x="167" y="27"/>
                        </a:lnTo>
                        <a:lnTo>
                          <a:pt x="168" y="24"/>
                        </a:lnTo>
                        <a:lnTo>
                          <a:pt x="170" y="21"/>
                        </a:lnTo>
                        <a:lnTo>
                          <a:pt x="173" y="18"/>
                        </a:lnTo>
                        <a:lnTo>
                          <a:pt x="176" y="15"/>
                        </a:lnTo>
                        <a:lnTo>
                          <a:pt x="179" y="12"/>
                        </a:lnTo>
                        <a:lnTo>
                          <a:pt x="182" y="9"/>
                        </a:lnTo>
                        <a:lnTo>
                          <a:pt x="186" y="6"/>
                        </a:lnTo>
                        <a:lnTo>
                          <a:pt x="189" y="4"/>
                        </a:lnTo>
                        <a:lnTo>
                          <a:pt x="193" y="2"/>
                        </a:lnTo>
                        <a:lnTo>
                          <a:pt x="196" y="1"/>
                        </a:lnTo>
                        <a:lnTo>
                          <a:pt x="198" y="0"/>
                        </a:lnTo>
                        <a:lnTo>
                          <a:pt x="200" y="0"/>
                        </a:lnTo>
                        <a:lnTo>
                          <a:pt x="202"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1" name="Freeform 1429"/>
                  <p:cNvSpPr>
                    <a:spLocks noEditPoints="1"/>
                  </p:cNvSpPr>
                  <p:nvPr/>
                </p:nvSpPr>
                <p:spPr bwMode="auto">
                  <a:xfrm>
                    <a:off x="1737" y="2398"/>
                    <a:ext cx="4" cy="46"/>
                  </a:xfrm>
                  <a:custGeom>
                    <a:avLst/>
                    <a:gdLst>
                      <a:gd name="T0" fmla="*/ 0 w 53"/>
                      <a:gd name="T1" fmla="*/ 0 h 601"/>
                      <a:gd name="T2" fmla="*/ 0 w 53"/>
                      <a:gd name="T3" fmla="*/ 0 h 601"/>
                      <a:gd name="T4" fmla="*/ 0 w 53"/>
                      <a:gd name="T5" fmla="*/ 0 h 601"/>
                      <a:gd name="T6" fmla="*/ 0 w 53"/>
                      <a:gd name="T7" fmla="*/ 0 h 601"/>
                      <a:gd name="T8" fmla="*/ 0 w 53"/>
                      <a:gd name="T9" fmla="*/ 0 h 601"/>
                      <a:gd name="T10" fmla="*/ 0 w 53"/>
                      <a:gd name="T11" fmla="*/ 0 h 601"/>
                      <a:gd name="T12" fmla="*/ 0 w 53"/>
                      <a:gd name="T13" fmla="*/ 0 h 601"/>
                      <a:gd name="T14" fmla="*/ 0 w 53"/>
                      <a:gd name="T15" fmla="*/ 0 h 601"/>
                      <a:gd name="T16" fmla="*/ 0 w 53"/>
                      <a:gd name="T17" fmla="*/ 0 h 601"/>
                      <a:gd name="T18" fmla="*/ 0 w 53"/>
                      <a:gd name="T19" fmla="*/ 0 h 601"/>
                      <a:gd name="T20" fmla="*/ 0 w 53"/>
                      <a:gd name="T21" fmla="*/ 0 h 601"/>
                      <a:gd name="T22" fmla="*/ 0 w 53"/>
                      <a:gd name="T23" fmla="*/ 0 h 601"/>
                      <a:gd name="T24" fmla="*/ 0 w 53"/>
                      <a:gd name="T25" fmla="*/ 0 h 601"/>
                      <a:gd name="T26" fmla="*/ 0 w 53"/>
                      <a:gd name="T27" fmla="*/ 0 h 601"/>
                      <a:gd name="T28" fmla="*/ 0 w 53"/>
                      <a:gd name="T29" fmla="*/ 0 h 601"/>
                      <a:gd name="T30" fmla="*/ 0 w 53"/>
                      <a:gd name="T31" fmla="*/ 0 h 601"/>
                      <a:gd name="T32" fmla="*/ 0 w 53"/>
                      <a:gd name="T33" fmla="*/ 0 h 601"/>
                      <a:gd name="T34" fmla="*/ 0 w 53"/>
                      <a:gd name="T35" fmla="*/ 0 h 601"/>
                      <a:gd name="T36" fmla="*/ 0 w 53"/>
                      <a:gd name="T37" fmla="*/ 0 h 601"/>
                      <a:gd name="T38" fmla="*/ 0 w 53"/>
                      <a:gd name="T39" fmla="*/ 0 h 601"/>
                      <a:gd name="T40" fmla="*/ 0 w 53"/>
                      <a:gd name="T41" fmla="*/ 0 h 601"/>
                      <a:gd name="T42" fmla="*/ 0 w 53"/>
                      <a:gd name="T43" fmla="*/ 0 h 601"/>
                      <a:gd name="T44" fmla="*/ 0 w 53"/>
                      <a:gd name="T45" fmla="*/ 0 h 601"/>
                      <a:gd name="T46" fmla="*/ 0 w 53"/>
                      <a:gd name="T47" fmla="*/ 0 h 601"/>
                      <a:gd name="T48" fmla="*/ 0 w 53"/>
                      <a:gd name="T49" fmla="*/ 0 h 601"/>
                      <a:gd name="T50" fmla="*/ 0 w 53"/>
                      <a:gd name="T51" fmla="*/ 0 h 601"/>
                      <a:gd name="T52" fmla="*/ 0 w 53"/>
                      <a:gd name="T53" fmla="*/ 0 h 601"/>
                      <a:gd name="T54" fmla="*/ 0 w 53"/>
                      <a:gd name="T55" fmla="*/ 0 h 601"/>
                      <a:gd name="T56" fmla="*/ 0 w 53"/>
                      <a:gd name="T57" fmla="*/ 0 h 601"/>
                      <a:gd name="T58" fmla="*/ 0 w 53"/>
                      <a:gd name="T59" fmla="*/ 0 h 601"/>
                      <a:gd name="T60" fmla="*/ 0 w 53"/>
                      <a:gd name="T61" fmla="*/ 0 h 601"/>
                      <a:gd name="T62" fmla="*/ 0 w 53"/>
                      <a:gd name="T63" fmla="*/ 0 h 601"/>
                      <a:gd name="T64" fmla="*/ 0 w 53"/>
                      <a:gd name="T65" fmla="*/ 0 h 601"/>
                      <a:gd name="T66" fmla="*/ 0 w 53"/>
                      <a:gd name="T67" fmla="*/ 0 h 601"/>
                      <a:gd name="T68" fmla="*/ 0 w 53"/>
                      <a:gd name="T69" fmla="*/ 0 h 601"/>
                      <a:gd name="T70" fmla="*/ 0 w 53"/>
                      <a:gd name="T71" fmla="*/ 0 h 601"/>
                      <a:gd name="T72" fmla="*/ 0 w 53"/>
                      <a:gd name="T73" fmla="*/ 0 h 601"/>
                      <a:gd name="T74" fmla="*/ 0 w 53"/>
                      <a:gd name="T75" fmla="*/ 0 h 601"/>
                      <a:gd name="T76" fmla="*/ 0 w 53"/>
                      <a:gd name="T77" fmla="*/ 0 h 601"/>
                      <a:gd name="T78" fmla="*/ 0 w 53"/>
                      <a:gd name="T79" fmla="*/ 0 h 601"/>
                      <a:gd name="T80" fmla="*/ 0 w 53"/>
                      <a:gd name="T81" fmla="*/ 0 h 601"/>
                      <a:gd name="T82" fmla="*/ 0 w 53"/>
                      <a:gd name="T83" fmla="*/ 0 h 601"/>
                      <a:gd name="T84" fmla="*/ 0 w 53"/>
                      <a:gd name="T85" fmla="*/ 0 h 601"/>
                      <a:gd name="T86" fmla="*/ 0 w 53"/>
                      <a:gd name="T87" fmla="*/ 0 h 601"/>
                      <a:gd name="T88" fmla="*/ 0 w 53"/>
                      <a:gd name="T89" fmla="*/ 0 h 601"/>
                      <a:gd name="T90" fmla="*/ 0 w 53"/>
                      <a:gd name="T91" fmla="*/ 0 h 601"/>
                      <a:gd name="T92" fmla="*/ 0 w 53"/>
                      <a:gd name="T93" fmla="*/ 0 h 601"/>
                      <a:gd name="T94" fmla="*/ 0 w 53"/>
                      <a:gd name="T95" fmla="*/ 0 h 601"/>
                      <a:gd name="T96" fmla="*/ 0 w 53"/>
                      <a:gd name="T97" fmla="*/ 0 h 601"/>
                      <a:gd name="T98" fmla="*/ 0 w 53"/>
                      <a:gd name="T99" fmla="*/ 0 h 601"/>
                      <a:gd name="T100" fmla="*/ 0 w 53"/>
                      <a:gd name="T101" fmla="*/ 0 h 601"/>
                      <a:gd name="T102" fmla="*/ 0 w 53"/>
                      <a:gd name="T103" fmla="*/ 0 h 601"/>
                      <a:gd name="T104" fmla="*/ 0 w 53"/>
                      <a:gd name="T105" fmla="*/ 0 h 601"/>
                      <a:gd name="T106" fmla="*/ 0 w 53"/>
                      <a:gd name="T107" fmla="*/ 0 h 601"/>
                      <a:gd name="T108" fmla="*/ 0 w 53"/>
                      <a:gd name="T109" fmla="*/ 0 h 6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
                      <a:gd name="T166" fmla="*/ 0 h 601"/>
                      <a:gd name="T167" fmla="*/ 53 w 53"/>
                      <a:gd name="T168" fmla="*/ 601 h 6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 h="601">
                        <a:moveTo>
                          <a:pt x="48" y="0"/>
                        </a:moveTo>
                        <a:lnTo>
                          <a:pt x="50" y="1"/>
                        </a:lnTo>
                        <a:lnTo>
                          <a:pt x="51" y="3"/>
                        </a:lnTo>
                        <a:lnTo>
                          <a:pt x="52" y="6"/>
                        </a:lnTo>
                        <a:lnTo>
                          <a:pt x="53" y="9"/>
                        </a:lnTo>
                        <a:lnTo>
                          <a:pt x="53" y="13"/>
                        </a:lnTo>
                        <a:lnTo>
                          <a:pt x="53" y="18"/>
                        </a:lnTo>
                        <a:lnTo>
                          <a:pt x="53" y="22"/>
                        </a:lnTo>
                        <a:lnTo>
                          <a:pt x="53" y="27"/>
                        </a:lnTo>
                        <a:lnTo>
                          <a:pt x="51" y="33"/>
                        </a:lnTo>
                        <a:lnTo>
                          <a:pt x="50" y="37"/>
                        </a:lnTo>
                        <a:lnTo>
                          <a:pt x="48" y="42"/>
                        </a:lnTo>
                        <a:lnTo>
                          <a:pt x="46" y="45"/>
                        </a:lnTo>
                        <a:lnTo>
                          <a:pt x="44" y="48"/>
                        </a:lnTo>
                        <a:lnTo>
                          <a:pt x="43" y="51"/>
                        </a:lnTo>
                        <a:lnTo>
                          <a:pt x="41" y="52"/>
                        </a:lnTo>
                        <a:lnTo>
                          <a:pt x="39" y="52"/>
                        </a:lnTo>
                        <a:lnTo>
                          <a:pt x="37" y="51"/>
                        </a:lnTo>
                        <a:lnTo>
                          <a:pt x="35" y="50"/>
                        </a:lnTo>
                        <a:lnTo>
                          <a:pt x="33" y="47"/>
                        </a:lnTo>
                        <a:lnTo>
                          <a:pt x="32" y="44"/>
                        </a:lnTo>
                        <a:lnTo>
                          <a:pt x="32" y="40"/>
                        </a:lnTo>
                        <a:lnTo>
                          <a:pt x="32" y="35"/>
                        </a:lnTo>
                        <a:lnTo>
                          <a:pt x="32" y="31"/>
                        </a:lnTo>
                        <a:lnTo>
                          <a:pt x="33" y="26"/>
                        </a:lnTo>
                        <a:lnTo>
                          <a:pt x="34" y="20"/>
                        </a:lnTo>
                        <a:lnTo>
                          <a:pt x="36" y="15"/>
                        </a:lnTo>
                        <a:lnTo>
                          <a:pt x="37" y="10"/>
                        </a:lnTo>
                        <a:lnTo>
                          <a:pt x="39" y="6"/>
                        </a:lnTo>
                        <a:lnTo>
                          <a:pt x="41" y="3"/>
                        </a:lnTo>
                        <a:lnTo>
                          <a:pt x="44" y="1"/>
                        </a:lnTo>
                        <a:lnTo>
                          <a:pt x="46" y="0"/>
                        </a:lnTo>
                        <a:lnTo>
                          <a:pt x="48" y="0"/>
                        </a:lnTo>
                        <a:close/>
                        <a:moveTo>
                          <a:pt x="37" y="63"/>
                        </a:moveTo>
                        <a:lnTo>
                          <a:pt x="39" y="65"/>
                        </a:lnTo>
                        <a:lnTo>
                          <a:pt x="40" y="67"/>
                        </a:lnTo>
                        <a:lnTo>
                          <a:pt x="41" y="69"/>
                        </a:lnTo>
                        <a:lnTo>
                          <a:pt x="42" y="73"/>
                        </a:lnTo>
                        <a:lnTo>
                          <a:pt x="42" y="77"/>
                        </a:lnTo>
                        <a:lnTo>
                          <a:pt x="41" y="81"/>
                        </a:lnTo>
                        <a:lnTo>
                          <a:pt x="40" y="86"/>
                        </a:lnTo>
                        <a:lnTo>
                          <a:pt x="39" y="91"/>
                        </a:lnTo>
                        <a:lnTo>
                          <a:pt x="38" y="97"/>
                        </a:lnTo>
                        <a:lnTo>
                          <a:pt x="36" y="101"/>
                        </a:lnTo>
                        <a:lnTo>
                          <a:pt x="34" y="106"/>
                        </a:lnTo>
                        <a:lnTo>
                          <a:pt x="32" y="109"/>
                        </a:lnTo>
                        <a:lnTo>
                          <a:pt x="30" y="112"/>
                        </a:lnTo>
                        <a:lnTo>
                          <a:pt x="28" y="113"/>
                        </a:lnTo>
                        <a:lnTo>
                          <a:pt x="24" y="114"/>
                        </a:lnTo>
                        <a:lnTo>
                          <a:pt x="23" y="114"/>
                        </a:lnTo>
                        <a:lnTo>
                          <a:pt x="21" y="113"/>
                        </a:lnTo>
                        <a:lnTo>
                          <a:pt x="20" y="111"/>
                        </a:lnTo>
                        <a:lnTo>
                          <a:pt x="19" y="108"/>
                        </a:lnTo>
                        <a:lnTo>
                          <a:pt x="18" y="105"/>
                        </a:lnTo>
                        <a:lnTo>
                          <a:pt x="18" y="101"/>
                        </a:lnTo>
                        <a:lnTo>
                          <a:pt x="18" y="96"/>
                        </a:lnTo>
                        <a:lnTo>
                          <a:pt x="19" y="92"/>
                        </a:lnTo>
                        <a:lnTo>
                          <a:pt x="20" y="87"/>
                        </a:lnTo>
                        <a:lnTo>
                          <a:pt x="21" y="82"/>
                        </a:lnTo>
                        <a:lnTo>
                          <a:pt x="23" y="77"/>
                        </a:lnTo>
                        <a:lnTo>
                          <a:pt x="27" y="73"/>
                        </a:lnTo>
                        <a:lnTo>
                          <a:pt x="29" y="69"/>
                        </a:lnTo>
                        <a:lnTo>
                          <a:pt x="31" y="67"/>
                        </a:lnTo>
                        <a:lnTo>
                          <a:pt x="33" y="65"/>
                        </a:lnTo>
                        <a:lnTo>
                          <a:pt x="36" y="63"/>
                        </a:lnTo>
                        <a:lnTo>
                          <a:pt x="37" y="63"/>
                        </a:lnTo>
                        <a:close/>
                        <a:moveTo>
                          <a:pt x="28" y="123"/>
                        </a:moveTo>
                        <a:lnTo>
                          <a:pt x="30" y="124"/>
                        </a:lnTo>
                        <a:lnTo>
                          <a:pt x="31" y="126"/>
                        </a:lnTo>
                        <a:lnTo>
                          <a:pt x="32" y="129"/>
                        </a:lnTo>
                        <a:lnTo>
                          <a:pt x="33" y="133"/>
                        </a:lnTo>
                        <a:lnTo>
                          <a:pt x="33" y="138"/>
                        </a:lnTo>
                        <a:lnTo>
                          <a:pt x="33" y="143"/>
                        </a:lnTo>
                        <a:lnTo>
                          <a:pt x="33" y="148"/>
                        </a:lnTo>
                        <a:lnTo>
                          <a:pt x="33" y="153"/>
                        </a:lnTo>
                        <a:lnTo>
                          <a:pt x="31" y="158"/>
                        </a:lnTo>
                        <a:lnTo>
                          <a:pt x="30" y="163"/>
                        </a:lnTo>
                        <a:lnTo>
                          <a:pt x="28" y="167"/>
                        </a:lnTo>
                        <a:lnTo>
                          <a:pt x="26" y="170"/>
                        </a:lnTo>
                        <a:lnTo>
                          <a:pt x="23" y="173"/>
                        </a:lnTo>
                        <a:lnTo>
                          <a:pt x="21" y="175"/>
                        </a:lnTo>
                        <a:lnTo>
                          <a:pt x="19" y="176"/>
                        </a:lnTo>
                        <a:lnTo>
                          <a:pt x="18" y="176"/>
                        </a:lnTo>
                        <a:lnTo>
                          <a:pt x="16" y="176"/>
                        </a:lnTo>
                        <a:lnTo>
                          <a:pt x="14" y="174"/>
                        </a:lnTo>
                        <a:lnTo>
                          <a:pt x="13" y="172"/>
                        </a:lnTo>
                        <a:lnTo>
                          <a:pt x="12" y="168"/>
                        </a:lnTo>
                        <a:lnTo>
                          <a:pt x="12" y="164"/>
                        </a:lnTo>
                        <a:lnTo>
                          <a:pt x="12" y="159"/>
                        </a:lnTo>
                        <a:lnTo>
                          <a:pt x="13" y="154"/>
                        </a:lnTo>
                        <a:lnTo>
                          <a:pt x="13" y="149"/>
                        </a:lnTo>
                        <a:lnTo>
                          <a:pt x="15" y="144"/>
                        </a:lnTo>
                        <a:lnTo>
                          <a:pt x="16" y="139"/>
                        </a:lnTo>
                        <a:lnTo>
                          <a:pt x="18" y="135"/>
                        </a:lnTo>
                        <a:lnTo>
                          <a:pt x="20" y="130"/>
                        </a:lnTo>
                        <a:lnTo>
                          <a:pt x="22" y="127"/>
                        </a:lnTo>
                        <a:lnTo>
                          <a:pt x="24" y="125"/>
                        </a:lnTo>
                        <a:lnTo>
                          <a:pt x="26" y="124"/>
                        </a:lnTo>
                        <a:lnTo>
                          <a:pt x="28" y="123"/>
                        </a:lnTo>
                        <a:close/>
                        <a:moveTo>
                          <a:pt x="20" y="184"/>
                        </a:moveTo>
                        <a:lnTo>
                          <a:pt x="21" y="184"/>
                        </a:lnTo>
                        <a:lnTo>
                          <a:pt x="23" y="186"/>
                        </a:lnTo>
                        <a:lnTo>
                          <a:pt x="24" y="189"/>
                        </a:lnTo>
                        <a:lnTo>
                          <a:pt x="26" y="192"/>
                        </a:lnTo>
                        <a:lnTo>
                          <a:pt x="26" y="196"/>
                        </a:lnTo>
                        <a:lnTo>
                          <a:pt x="26" y="201"/>
                        </a:lnTo>
                        <a:lnTo>
                          <a:pt x="26" y="207"/>
                        </a:lnTo>
                        <a:lnTo>
                          <a:pt x="24" y="212"/>
                        </a:lnTo>
                        <a:lnTo>
                          <a:pt x="23" y="217"/>
                        </a:lnTo>
                        <a:lnTo>
                          <a:pt x="22" y="222"/>
                        </a:lnTo>
                        <a:lnTo>
                          <a:pt x="21" y="227"/>
                        </a:lnTo>
                        <a:lnTo>
                          <a:pt x="19" y="230"/>
                        </a:lnTo>
                        <a:lnTo>
                          <a:pt x="18" y="233"/>
                        </a:lnTo>
                        <a:lnTo>
                          <a:pt x="16" y="236"/>
                        </a:lnTo>
                        <a:lnTo>
                          <a:pt x="15" y="237"/>
                        </a:lnTo>
                        <a:lnTo>
                          <a:pt x="13" y="237"/>
                        </a:lnTo>
                        <a:lnTo>
                          <a:pt x="11" y="236"/>
                        </a:lnTo>
                        <a:lnTo>
                          <a:pt x="9" y="234"/>
                        </a:lnTo>
                        <a:lnTo>
                          <a:pt x="8" y="232"/>
                        </a:lnTo>
                        <a:lnTo>
                          <a:pt x="7" y="228"/>
                        </a:lnTo>
                        <a:lnTo>
                          <a:pt x="6" y="224"/>
                        </a:lnTo>
                        <a:lnTo>
                          <a:pt x="5" y="219"/>
                        </a:lnTo>
                        <a:lnTo>
                          <a:pt x="5" y="214"/>
                        </a:lnTo>
                        <a:lnTo>
                          <a:pt x="6" y="209"/>
                        </a:lnTo>
                        <a:lnTo>
                          <a:pt x="7" y="203"/>
                        </a:lnTo>
                        <a:lnTo>
                          <a:pt x="8" y="198"/>
                        </a:lnTo>
                        <a:lnTo>
                          <a:pt x="10" y="194"/>
                        </a:lnTo>
                        <a:lnTo>
                          <a:pt x="12" y="190"/>
                        </a:lnTo>
                        <a:lnTo>
                          <a:pt x="14" y="187"/>
                        </a:lnTo>
                        <a:lnTo>
                          <a:pt x="16" y="185"/>
                        </a:lnTo>
                        <a:lnTo>
                          <a:pt x="18" y="184"/>
                        </a:lnTo>
                        <a:lnTo>
                          <a:pt x="20" y="184"/>
                        </a:lnTo>
                        <a:close/>
                        <a:moveTo>
                          <a:pt x="20" y="241"/>
                        </a:moveTo>
                        <a:lnTo>
                          <a:pt x="21" y="242"/>
                        </a:lnTo>
                        <a:lnTo>
                          <a:pt x="23" y="244"/>
                        </a:lnTo>
                        <a:lnTo>
                          <a:pt x="24" y="246"/>
                        </a:lnTo>
                        <a:lnTo>
                          <a:pt x="26" y="249"/>
                        </a:lnTo>
                        <a:lnTo>
                          <a:pt x="27" y="254"/>
                        </a:lnTo>
                        <a:lnTo>
                          <a:pt x="27" y="258"/>
                        </a:lnTo>
                        <a:lnTo>
                          <a:pt x="27" y="263"/>
                        </a:lnTo>
                        <a:lnTo>
                          <a:pt x="27" y="269"/>
                        </a:lnTo>
                        <a:lnTo>
                          <a:pt x="26" y="275"/>
                        </a:lnTo>
                        <a:lnTo>
                          <a:pt x="26" y="280"/>
                        </a:lnTo>
                        <a:lnTo>
                          <a:pt x="23" y="284"/>
                        </a:lnTo>
                        <a:lnTo>
                          <a:pt x="22" y="288"/>
                        </a:lnTo>
                        <a:lnTo>
                          <a:pt x="20" y="291"/>
                        </a:lnTo>
                        <a:lnTo>
                          <a:pt x="19" y="293"/>
                        </a:lnTo>
                        <a:lnTo>
                          <a:pt x="17" y="294"/>
                        </a:lnTo>
                        <a:lnTo>
                          <a:pt x="15" y="294"/>
                        </a:lnTo>
                        <a:lnTo>
                          <a:pt x="13" y="294"/>
                        </a:lnTo>
                        <a:lnTo>
                          <a:pt x="11" y="292"/>
                        </a:lnTo>
                        <a:lnTo>
                          <a:pt x="10" y="290"/>
                        </a:lnTo>
                        <a:lnTo>
                          <a:pt x="9" y="287"/>
                        </a:lnTo>
                        <a:lnTo>
                          <a:pt x="8" y="283"/>
                        </a:lnTo>
                        <a:lnTo>
                          <a:pt x="8" y="278"/>
                        </a:lnTo>
                        <a:lnTo>
                          <a:pt x="8" y="272"/>
                        </a:lnTo>
                        <a:lnTo>
                          <a:pt x="9" y="267"/>
                        </a:lnTo>
                        <a:lnTo>
                          <a:pt x="9" y="262"/>
                        </a:lnTo>
                        <a:lnTo>
                          <a:pt x="10" y="257"/>
                        </a:lnTo>
                        <a:lnTo>
                          <a:pt x="11" y="252"/>
                        </a:lnTo>
                        <a:lnTo>
                          <a:pt x="12" y="248"/>
                        </a:lnTo>
                        <a:lnTo>
                          <a:pt x="14" y="245"/>
                        </a:lnTo>
                        <a:lnTo>
                          <a:pt x="16" y="243"/>
                        </a:lnTo>
                        <a:lnTo>
                          <a:pt x="18" y="241"/>
                        </a:lnTo>
                        <a:lnTo>
                          <a:pt x="20" y="241"/>
                        </a:lnTo>
                        <a:close/>
                        <a:moveTo>
                          <a:pt x="13" y="304"/>
                        </a:moveTo>
                        <a:lnTo>
                          <a:pt x="15" y="304"/>
                        </a:lnTo>
                        <a:lnTo>
                          <a:pt x="17" y="306"/>
                        </a:lnTo>
                        <a:lnTo>
                          <a:pt x="18" y="309"/>
                        </a:lnTo>
                        <a:lnTo>
                          <a:pt x="19" y="312"/>
                        </a:lnTo>
                        <a:lnTo>
                          <a:pt x="20" y="317"/>
                        </a:lnTo>
                        <a:lnTo>
                          <a:pt x="20" y="322"/>
                        </a:lnTo>
                        <a:lnTo>
                          <a:pt x="20" y="327"/>
                        </a:lnTo>
                        <a:lnTo>
                          <a:pt x="20" y="333"/>
                        </a:lnTo>
                        <a:lnTo>
                          <a:pt x="19" y="338"/>
                        </a:lnTo>
                        <a:lnTo>
                          <a:pt x="18" y="342"/>
                        </a:lnTo>
                        <a:lnTo>
                          <a:pt x="16" y="347"/>
                        </a:lnTo>
                        <a:lnTo>
                          <a:pt x="15" y="351"/>
                        </a:lnTo>
                        <a:lnTo>
                          <a:pt x="13" y="354"/>
                        </a:lnTo>
                        <a:lnTo>
                          <a:pt x="11" y="356"/>
                        </a:lnTo>
                        <a:lnTo>
                          <a:pt x="9" y="357"/>
                        </a:lnTo>
                        <a:lnTo>
                          <a:pt x="7" y="357"/>
                        </a:lnTo>
                        <a:lnTo>
                          <a:pt x="5" y="356"/>
                        </a:lnTo>
                        <a:lnTo>
                          <a:pt x="4" y="354"/>
                        </a:lnTo>
                        <a:lnTo>
                          <a:pt x="2" y="352"/>
                        </a:lnTo>
                        <a:lnTo>
                          <a:pt x="1" y="349"/>
                        </a:lnTo>
                        <a:lnTo>
                          <a:pt x="1" y="345"/>
                        </a:lnTo>
                        <a:lnTo>
                          <a:pt x="1" y="339"/>
                        </a:lnTo>
                        <a:lnTo>
                          <a:pt x="1" y="335"/>
                        </a:lnTo>
                        <a:lnTo>
                          <a:pt x="1" y="330"/>
                        </a:lnTo>
                        <a:lnTo>
                          <a:pt x="2" y="324"/>
                        </a:lnTo>
                        <a:lnTo>
                          <a:pt x="3" y="319"/>
                        </a:lnTo>
                        <a:lnTo>
                          <a:pt x="4" y="315"/>
                        </a:lnTo>
                        <a:lnTo>
                          <a:pt x="6" y="311"/>
                        </a:lnTo>
                        <a:lnTo>
                          <a:pt x="7" y="308"/>
                        </a:lnTo>
                        <a:lnTo>
                          <a:pt x="9" y="305"/>
                        </a:lnTo>
                        <a:lnTo>
                          <a:pt x="11" y="304"/>
                        </a:lnTo>
                        <a:lnTo>
                          <a:pt x="13" y="304"/>
                        </a:lnTo>
                        <a:close/>
                        <a:moveTo>
                          <a:pt x="13" y="366"/>
                        </a:moveTo>
                        <a:lnTo>
                          <a:pt x="16" y="366"/>
                        </a:lnTo>
                        <a:lnTo>
                          <a:pt x="18" y="368"/>
                        </a:lnTo>
                        <a:lnTo>
                          <a:pt x="20" y="370"/>
                        </a:lnTo>
                        <a:lnTo>
                          <a:pt x="21" y="374"/>
                        </a:lnTo>
                        <a:lnTo>
                          <a:pt x="22" y="377"/>
                        </a:lnTo>
                        <a:lnTo>
                          <a:pt x="23" y="382"/>
                        </a:lnTo>
                        <a:lnTo>
                          <a:pt x="24" y="387"/>
                        </a:lnTo>
                        <a:lnTo>
                          <a:pt x="24" y="392"/>
                        </a:lnTo>
                        <a:lnTo>
                          <a:pt x="24" y="397"/>
                        </a:lnTo>
                        <a:lnTo>
                          <a:pt x="23" y="402"/>
                        </a:lnTo>
                        <a:lnTo>
                          <a:pt x="22" y="407"/>
                        </a:lnTo>
                        <a:lnTo>
                          <a:pt x="21" y="410"/>
                        </a:lnTo>
                        <a:lnTo>
                          <a:pt x="19" y="414"/>
                        </a:lnTo>
                        <a:lnTo>
                          <a:pt x="17" y="417"/>
                        </a:lnTo>
                        <a:lnTo>
                          <a:pt x="15" y="418"/>
                        </a:lnTo>
                        <a:lnTo>
                          <a:pt x="13" y="419"/>
                        </a:lnTo>
                        <a:lnTo>
                          <a:pt x="11" y="418"/>
                        </a:lnTo>
                        <a:lnTo>
                          <a:pt x="8" y="417"/>
                        </a:lnTo>
                        <a:lnTo>
                          <a:pt x="6" y="414"/>
                        </a:lnTo>
                        <a:lnTo>
                          <a:pt x="4" y="410"/>
                        </a:lnTo>
                        <a:lnTo>
                          <a:pt x="3" y="406"/>
                        </a:lnTo>
                        <a:lnTo>
                          <a:pt x="2" y="402"/>
                        </a:lnTo>
                        <a:lnTo>
                          <a:pt x="1" y="397"/>
                        </a:lnTo>
                        <a:lnTo>
                          <a:pt x="1" y="392"/>
                        </a:lnTo>
                        <a:lnTo>
                          <a:pt x="1" y="386"/>
                        </a:lnTo>
                        <a:lnTo>
                          <a:pt x="2" y="381"/>
                        </a:lnTo>
                        <a:lnTo>
                          <a:pt x="3" y="377"/>
                        </a:lnTo>
                        <a:lnTo>
                          <a:pt x="4" y="373"/>
                        </a:lnTo>
                        <a:lnTo>
                          <a:pt x="6" y="370"/>
                        </a:lnTo>
                        <a:lnTo>
                          <a:pt x="8" y="368"/>
                        </a:lnTo>
                        <a:lnTo>
                          <a:pt x="11" y="366"/>
                        </a:lnTo>
                        <a:lnTo>
                          <a:pt x="13" y="366"/>
                        </a:lnTo>
                        <a:close/>
                        <a:moveTo>
                          <a:pt x="10" y="428"/>
                        </a:moveTo>
                        <a:lnTo>
                          <a:pt x="13" y="428"/>
                        </a:lnTo>
                        <a:lnTo>
                          <a:pt x="15" y="430"/>
                        </a:lnTo>
                        <a:lnTo>
                          <a:pt x="17" y="433"/>
                        </a:lnTo>
                        <a:lnTo>
                          <a:pt x="19" y="436"/>
                        </a:lnTo>
                        <a:lnTo>
                          <a:pt x="21" y="440"/>
                        </a:lnTo>
                        <a:lnTo>
                          <a:pt x="22" y="445"/>
                        </a:lnTo>
                        <a:lnTo>
                          <a:pt x="23" y="450"/>
                        </a:lnTo>
                        <a:lnTo>
                          <a:pt x="24" y="455"/>
                        </a:lnTo>
                        <a:lnTo>
                          <a:pt x="24" y="460"/>
                        </a:lnTo>
                        <a:lnTo>
                          <a:pt x="23" y="465"/>
                        </a:lnTo>
                        <a:lnTo>
                          <a:pt x="22" y="470"/>
                        </a:lnTo>
                        <a:lnTo>
                          <a:pt x="21" y="474"/>
                        </a:lnTo>
                        <a:lnTo>
                          <a:pt x="20" y="477"/>
                        </a:lnTo>
                        <a:lnTo>
                          <a:pt x="18" y="479"/>
                        </a:lnTo>
                        <a:lnTo>
                          <a:pt x="16" y="481"/>
                        </a:lnTo>
                        <a:lnTo>
                          <a:pt x="13" y="481"/>
                        </a:lnTo>
                        <a:lnTo>
                          <a:pt x="11" y="481"/>
                        </a:lnTo>
                        <a:lnTo>
                          <a:pt x="9" y="479"/>
                        </a:lnTo>
                        <a:lnTo>
                          <a:pt x="7" y="477"/>
                        </a:lnTo>
                        <a:lnTo>
                          <a:pt x="5" y="474"/>
                        </a:lnTo>
                        <a:lnTo>
                          <a:pt x="3" y="470"/>
                        </a:lnTo>
                        <a:lnTo>
                          <a:pt x="2" y="465"/>
                        </a:lnTo>
                        <a:lnTo>
                          <a:pt x="0" y="460"/>
                        </a:lnTo>
                        <a:lnTo>
                          <a:pt x="0" y="455"/>
                        </a:lnTo>
                        <a:lnTo>
                          <a:pt x="0" y="450"/>
                        </a:lnTo>
                        <a:lnTo>
                          <a:pt x="0" y="445"/>
                        </a:lnTo>
                        <a:lnTo>
                          <a:pt x="1" y="440"/>
                        </a:lnTo>
                        <a:lnTo>
                          <a:pt x="3" y="436"/>
                        </a:lnTo>
                        <a:lnTo>
                          <a:pt x="4" y="433"/>
                        </a:lnTo>
                        <a:lnTo>
                          <a:pt x="6" y="430"/>
                        </a:lnTo>
                        <a:lnTo>
                          <a:pt x="8" y="428"/>
                        </a:lnTo>
                        <a:lnTo>
                          <a:pt x="10" y="428"/>
                        </a:lnTo>
                        <a:close/>
                        <a:moveTo>
                          <a:pt x="12" y="488"/>
                        </a:moveTo>
                        <a:lnTo>
                          <a:pt x="14" y="489"/>
                        </a:lnTo>
                        <a:lnTo>
                          <a:pt x="16" y="491"/>
                        </a:lnTo>
                        <a:lnTo>
                          <a:pt x="19" y="493"/>
                        </a:lnTo>
                        <a:lnTo>
                          <a:pt x="21" y="496"/>
                        </a:lnTo>
                        <a:lnTo>
                          <a:pt x="22" y="500"/>
                        </a:lnTo>
                        <a:lnTo>
                          <a:pt x="24" y="505"/>
                        </a:lnTo>
                        <a:lnTo>
                          <a:pt x="26" y="509"/>
                        </a:lnTo>
                        <a:lnTo>
                          <a:pt x="27" y="514"/>
                        </a:lnTo>
                        <a:lnTo>
                          <a:pt x="27" y="520"/>
                        </a:lnTo>
                        <a:lnTo>
                          <a:pt x="26" y="524"/>
                        </a:lnTo>
                        <a:lnTo>
                          <a:pt x="24" y="529"/>
                        </a:lnTo>
                        <a:lnTo>
                          <a:pt x="23" y="533"/>
                        </a:lnTo>
                        <a:lnTo>
                          <a:pt x="22" y="536"/>
                        </a:lnTo>
                        <a:lnTo>
                          <a:pt x="21" y="539"/>
                        </a:lnTo>
                        <a:lnTo>
                          <a:pt x="19" y="541"/>
                        </a:lnTo>
                        <a:lnTo>
                          <a:pt x="17" y="542"/>
                        </a:lnTo>
                        <a:lnTo>
                          <a:pt x="14" y="541"/>
                        </a:lnTo>
                        <a:lnTo>
                          <a:pt x="12" y="540"/>
                        </a:lnTo>
                        <a:lnTo>
                          <a:pt x="9" y="537"/>
                        </a:lnTo>
                        <a:lnTo>
                          <a:pt x="7" y="534"/>
                        </a:lnTo>
                        <a:lnTo>
                          <a:pt x="5" y="530"/>
                        </a:lnTo>
                        <a:lnTo>
                          <a:pt x="4" y="526"/>
                        </a:lnTo>
                        <a:lnTo>
                          <a:pt x="3" y="521"/>
                        </a:lnTo>
                        <a:lnTo>
                          <a:pt x="3" y="516"/>
                        </a:lnTo>
                        <a:lnTo>
                          <a:pt x="2" y="510"/>
                        </a:lnTo>
                        <a:lnTo>
                          <a:pt x="3" y="505"/>
                        </a:lnTo>
                        <a:lnTo>
                          <a:pt x="3" y="501"/>
                        </a:lnTo>
                        <a:lnTo>
                          <a:pt x="4" y="496"/>
                        </a:lnTo>
                        <a:lnTo>
                          <a:pt x="6" y="493"/>
                        </a:lnTo>
                        <a:lnTo>
                          <a:pt x="8" y="491"/>
                        </a:lnTo>
                        <a:lnTo>
                          <a:pt x="10" y="489"/>
                        </a:lnTo>
                        <a:lnTo>
                          <a:pt x="12" y="488"/>
                        </a:lnTo>
                        <a:close/>
                        <a:moveTo>
                          <a:pt x="12" y="547"/>
                        </a:moveTo>
                        <a:lnTo>
                          <a:pt x="14" y="547"/>
                        </a:lnTo>
                        <a:lnTo>
                          <a:pt x="17" y="548"/>
                        </a:lnTo>
                        <a:lnTo>
                          <a:pt x="19" y="551"/>
                        </a:lnTo>
                        <a:lnTo>
                          <a:pt x="21" y="555"/>
                        </a:lnTo>
                        <a:lnTo>
                          <a:pt x="23" y="559"/>
                        </a:lnTo>
                        <a:lnTo>
                          <a:pt x="24" y="563"/>
                        </a:lnTo>
                        <a:lnTo>
                          <a:pt x="26" y="568"/>
                        </a:lnTo>
                        <a:lnTo>
                          <a:pt x="27" y="574"/>
                        </a:lnTo>
                        <a:lnTo>
                          <a:pt x="27" y="579"/>
                        </a:lnTo>
                        <a:lnTo>
                          <a:pt x="27" y="584"/>
                        </a:lnTo>
                        <a:lnTo>
                          <a:pt x="26" y="589"/>
                        </a:lnTo>
                        <a:lnTo>
                          <a:pt x="24" y="592"/>
                        </a:lnTo>
                        <a:lnTo>
                          <a:pt x="22" y="596"/>
                        </a:lnTo>
                        <a:lnTo>
                          <a:pt x="20" y="598"/>
                        </a:lnTo>
                        <a:lnTo>
                          <a:pt x="18" y="600"/>
                        </a:lnTo>
                        <a:lnTo>
                          <a:pt x="15" y="601"/>
                        </a:lnTo>
                        <a:lnTo>
                          <a:pt x="13" y="600"/>
                        </a:lnTo>
                        <a:lnTo>
                          <a:pt x="10" y="599"/>
                        </a:lnTo>
                        <a:lnTo>
                          <a:pt x="8" y="596"/>
                        </a:lnTo>
                        <a:lnTo>
                          <a:pt x="6" y="593"/>
                        </a:lnTo>
                        <a:lnTo>
                          <a:pt x="5" y="589"/>
                        </a:lnTo>
                        <a:lnTo>
                          <a:pt x="3" y="585"/>
                        </a:lnTo>
                        <a:lnTo>
                          <a:pt x="2" y="580"/>
                        </a:lnTo>
                        <a:lnTo>
                          <a:pt x="1" y="575"/>
                        </a:lnTo>
                        <a:lnTo>
                          <a:pt x="1" y="569"/>
                        </a:lnTo>
                        <a:lnTo>
                          <a:pt x="1" y="564"/>
                        </a:lnTo>
                        <a:lnTo>
                          <a:pt x="2" y="560"/>
                        </a:lnTo>
                        <a:lnTo>
                          <a:pt x="4" y="556"/>
                        </a:lnTo>
                        <a:lnTo>
                          <a:pt x="5" y="551"/>
                        </a:lnTo>
                        <a:lnTo>
                          <a:pt x="7" y="549"/>
                        </a:lnTo>
                        <a:lnTo>
                          <a:pt x="10" y="547"/>
                        </a:lnTo>
                        <a:lnTo>
                          <a:pt x="12" y="547"/>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2" name="Freeform 1430"/>
                  <p:cNvSpPr>
                    <a:spLocks noEditPoints="1"/>
                  </p:cNvSpPr>
                  <p:nvPr/>
                </p:nvSpPr>
                <p:spPr bwMode="auto">
                  <a:xfrm>
                    <a:off x="1739" y="2419"/>
                    <a:ext cx="25" cy="24"/>
                  </a:xfrm>
                  <a:custGeom>
                    <a:avLst/>
                    <a:gdLst>
                      <a:gd name="T0" fmla="*/ 0 w 333"/>
                      <a:gd name="T1" fmla="*/ 0 h 309"/>
                      <a:gd name="T2" fmla="*/ 0 w 333"/>
                      <a:gd name="T3" fmla="*/ 0 h 309"/>
                      <a:gd name="T4" fmla="*/ 0 w 333"/>
                      <a:gd name="T5" fmla="*/ 0 h 309"/>
                      <a:gd name="T6" fmla="*/ 0 w 333"/>
                      <a:gd name="T7" fmla="*/ 0 h 309"/>
                      <a:gd name="T8" fmla="*/ 0 w 333"/>
                      <a:gd name="T9" fmla="*/ 0 h 309"/>
                      <a:gd name="T10" fmla="*/ 0 w 333"/>
                      <a:gd name="T11" fmla="*/ 0 h 309"/>
                      <a:gd name="T12" fmla="*/ 0 w 333"/>
                      <a:gd name="T13" fmla="*/ 0 h 309"/>
                      <a:gd name="T14" fmla="*/ 0 w 333"/>
                      <a:gd name="T15" fmla="*/ 0 h 309"/>
                      <a:gd name="T16" fmla="*/ 0 w 333"/>
                      <a:gd name="T17" fmla="*/ 0 h 309"/>
                      <a:gd name="T18" fmla="*/ 0 w 333"/>
                      <a:gd name="T19" fmla="*/ 0 h 309"/>
                      <a:gd name="T20" fmla="*/ 0 w 333"/>
                      <a:gd name="T21" fmla="*/ 0 h 309"/>
                      <a:gd name="T22" fmla="*/ 0 w 333"/>
                      <a:gd name="T23" fmla="*/ 0 h 309"/>
                      <a:gd name="T24" fmla="*/ 0 w 333"/>
                      <a:gd name="T25" fmla="*/ 0 h 309"/>
                      <a:gd name="T26" fmla="*/ 0 w 333"/>
                      <a:gd name="T27" fmla="*/ 0 h 309"/>
                      <a:gd name="T28" fmla="*/ 0 w 333"/>
                      <a:gd name="T29" fmla="*/ 0 h 309"/>
                      <a:gd name="T30" fmla="*/ 0 w 333"/>
                      <a:gd name="T31" fmla="*/ 0 h 309"/>
                      <a:gd name="T32" fmla="*/ 0 w 333"/>
                      <a:gd name="T33" fmla="*/ 0 h 309"/>
                      <a:gd name="T34" fmla="*/ 0 w 333"/>
                      <a:gd name="T35" fmla="*/ 0 h 309"/>
                      <a:gd name="T36" fmla="*/ 0 w 333"/>
                      <a:gd name="T37" fmla="*/ 0 h 309"/>
                      <a:gd name="T38" fmla="*/ 0 w 333"/>
                      <a:gd name="T39" fmla="*/ 0 h 309"/>
                      <a:gd name="T40" fmla="*/ 0 w 333"/>
                      <a:gd name="T41" fmla="*/ 0 h 309"/>
                      <a:gd name="T42" fmla="*/ 0 w 333"/>
                      <a:gd name="T43" fmla="*/ 0 h 309"/>
                      <a:gd name="T44" fmla="*/ 0 w 333"/>
                      <a:gd name="T45" fmla="*/ 0 h 309"/>
                      <a:gd name="T46" fmla="*/ 0 w 333"/>
                      <a:gd name="T47" fmla="*/ 0 h 309"/>
                      <a:gd name="T48" fmla="*/ 0 w 333"/>
                      <a:gd name="T49" fmla="*/ 0 h 309"/>
                      <a:gd name="T50" fmla="*/ 0 w 333"/>
                      <a:gd name="T51" fmla="*/ 0 h 309"/>
                      <a:gd name="T52" fmla="*/ 0 w 333"/>
                      <a:gd name="T53" fmla="*/ 0 h 309"/>
                      <a:gd name="T54" fmla="*/ 0 w 333"/>
                      <a:gd name="T55" fmla="*/ 0 h 309"/>
                      <a:gd name="T56" fmla="*/ 0 w 333"/>
                      <a:gd name="T57" fmla="*/ 0 h 309"/>
                      <a:gd name="T58" fmla="*/ 0 w 333"/>
                      <a:gd name="T59" fmla="*/ 0 h 309"/>
                      <a:gd name="T60" fmla="*/ 0 w 333"/>
                      <a:gd name="T61" fmla="*/ 0 h 309"/>
                      <a:gd name="T62" fmla="*/ 0 w 333"/>
                      <a:gd name="T63" fmla="*/ 0 h 309"/>
                      <a:gd name="T64" fmla="*/ 0 w 333"/>
                      <a:gd name="T65" fmla="*/ 0 h 309"/>
                      <a:gd name="T66" fmla="*/ 0 w 333"/>
                      <a:gd name="T67" fmla="*/ 0 h 309"/>
                      <a:gd name="T68" fmla="*/ 0 w 333"/>
                      <a:gd name="T69" fmla="*/ 0 h 309"/>
                      <a:gd name="T70" fmla="*/ 0 w 333"/>
                      <a:gd name="T71" fmla="*/ 0 h 309"/>
                      <a:gd name="T72" fmla="*/ 0 w 333"/>
                      <a:gd name="T73" fmla="*/ 0 h 309"/>
                      <a:gd name="T74" fmla="*/ 0 w 333"/>
                      <a:gd name="T75" fmla="*/ 0 h 309"/>
                      <a:gd name="T76" fmla="*/ 0 w 333"/>
                      <a:gd name="T77" fmla="*/ 0 h 309"/>
                      <a:gd name="T78" fmla="*/ 0 w 333"/>
                      <a:gd name="T79" fmla="*/ 0 h 309"/>
                      <a:gd name="T80" fmla="*/ 0 w 333"/>
                      <a:gd name="T81" fmla="*/ 0 h 309"/>
                      <a:gd name="T82" fmla="*/ 0 w 333"/>
                      <a:gd name="T83" fmla="*/ 0 h 309"/>
                      <a:gd name="T84" fmla="*/ 0 w 333"/>
                      <a:gd name="T85" fmla="*/ 0 h 309"/>
                      <a:gd name="T86" fmla="*/ 0 w 333"/>
                      <a:gd name="T87" fmla="*/ 0 h 309"/>
                      <a:gd name="T88" fmla="*/ 0 w 333"/>
                      <a:gd name="T89" fmla="*/ 0 h 309"/>
                      <a:gd name="T90" fmla="*/ 0 w 333"/>
                      <a:gd name="T91" fmla="*/ 0 h 309"/>
                      <a:gd name="T92" fmla="*/ 0 w 333"/>
                      <a:gd name="T93" fmla="*/ 0 h 309"/>
                      <a:gd name="T94" fmla="*/ 0 w 333"/>
                      <a:gd name="T95" fmla="*/ 0 h 309"/>
                      <a:gd name="T96" fmla="*/ 0 w 333"/>
                      <a:gd name="T97" fmla="*/ 0 h 309"/>
                      <a:gd name="T98" fmla="*/ 0 w 333"/>
                      <a:gd name="T99" fmla="*/ 0 h 309"/>
                      <a:gd name="T100" fmla="*/ 0 w 333"/>
                      <a:gd name="T101" fmla="*/ 0 h 309"/>
                      <a:gd name="T102" fmla="*/ 0 w 333"/>
                      <a:gd name="T103" fmla="*/ 0 h 309"/>
                      <a:gd name="T104" fmla="*/ 0 w 333"/>
                      <a:gd name="T105" fmla="*/ 0 h 309"/>
                      <a:gd name="T106" fmla="*/ 0 w 333"/>
                      <a:gd name="T107" fmla="*/ 0 h 309"/>
                      <a:gd name="T108" fmla="*/ 0 w 333"/>
                      <a:gd name="T109" fmla="*/ 0 h 309"/>
                      <a:gd name="T110" fmla="*/ 0 w 333"/>
                      <a:gd name="T111" fmla="*/ 0 h 309"/>
                      <a:gd name="T112" fmla="*/ 0 w 333"/>
                      <a:gd name="T113" fmla="*/ 0 h 309"/>
                      <a:gd name="T114" fmla="*/ 0 w 333"/>
                      <a:gd name="T115" fmla="*/ 0 h 309"/>
                      <a:gd name="T116" fmla="*/ 0 w 333"/>
                      <a:gd name="T117" fmla="*/ 0 h 309"/>
                      <a:gd name="T118" fmla="*/ 0 w 333"/>
                      <a:gd name="T119" fmla="*/ 0 h 3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3"/>
                      <a:gd name="T181" fmla="*/ 0 h 309"/>
                      <a:gd name="T182" fmla="*/ 333 w 333"/>
                      <a:gd name="T183" fmla="*/ 309 h 3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3" h="309">
                        <a:moveTo>
                          <a:pt x="333" y="49"/>
                        </a:moveTo>
                        <a:lnTo>
                          <a:pt x="332" y="49"/>
                        </a:lnTo>
                        <a:lnTo>
                          <a:pt x="330" y="49"/>
                        </a:lnTo>
                        <a:lnTo>
                          <a:pt x="328" y="49"/>
                        </a:lnTo>
                        <a:lnTo>
                          <a:pt x="326" y="48"/>
                        </a:lnTo>
                        <a:lnTo>
                          <a:pt x="323" y="47"/>
                        </a:lnTo>
                        <a:lnTo>
                          <a:pt x="320" y="45"/>
                        </a:lnTo>
                        <a:lnTo>
                          <a:pt x="316" y="42"/>
                        </a:lnTo>
                        <a:lnTo>
                          <a:pt x="313" y="40"/>
                        </a:lnTo>
                        <a:lnTo>
                          <a:pt x="310" y="37"/>
                        </a:lnTo>
                        <a:lnTo>
                          <a:pt x="308" y="35"/>
                        </a:lnTo>
                        <a:lnTo>
                          <a:pt x="306" y="32"/>
                        </a:lnTo>
                        <a:lnTo>
                          <a:pt x="305" y="29"/>
                        </a:lnTo>
                        <a:lnTo>
                          <a:pt x="304" y="26"/>
                        </a:lnTo>
                        <a:lnTo>
                          <a:pt x="303" y="24"/>
                        </a:lnTo>
                        <a:lnTo>
                          <a:pt x="302" y="21"/>
                        </a:lnTo>
                        <a:lnTo>
                          <a:pt x="302" y="20"/>
                        </a:lnTo>
                        <a:lnTo>
                          <a:pt x="303" y="20"/>
                        </a:lnTo>
                        <a:lnTo>
                          <a:pt x="305" y="20"/>
                        </a:lnTo>
                        <a:lnTo>
                          <a:pt x="307" y="20"/>
                        </a:lnTo>
                        <a:lnTo>
                          <a:pt x="310" y="21"/>
                        </a:lnTo>
                        <a:lnTo>
                          <a:pt x="313" y="22"/>
                        </a:lnTo>
                        <a:lnTo>
                          <a:pt x="316" y="24"/>
                        </a:lnTo>
                        <a:lnTo>
                          <a:pt x="319" y="25"/>
                        </a:lnTo>
                        <a:lnTo>
                          <a:pt x="322" y="28"/>
                        </a:lnTo>
                        <a:lnTo>
                          <a:pt x="325" y="31"/>
                        </a:lnTo>
                        <a:lnTo>
                          <a:pt x="327" y="34"/>
                        </a:lnTo>
                        <a:lnTo>
                          <a:pt x="329" y="37"/>
                        </a:lnTo>
                        <a:lnTo>
                          <a:pt x="331" y="40"/>
                        </a:lnTo>
                        <a:lnTo>
                          <a:pt x="332" y="43"/>
                        </a:lnTo>
                        <a:lnTo>
                          <a:pt x="333" y="45"/>
                        </a:lnTo>
                        <a:lnTo>
                          <a:pt x="333" y="48"/>
                        </a:lnTo>
                        <a:lnTo>
                          <a:pt x="333" y="49"/>
                        </a:lnTo>
                        <a:close/>
                        <a:moveTo>
                          <a:pt x="296" y="17"/>
                        </a:moveTo>
                        <a:lnTo>
                          <a:pt x="295" y="18"/>
                        </a:lnTo>
                        <a:lnTo>
                          <a:pt x="294" y="19"/>
                        </a:lnTo>
                        <a:lnTo>
                          <a:pt x="291" y="20"/>
                        </a:lnTo>
                        <a:lnTo>
                          <a:pt x="288" y="21"/>
                        </a:lnTo>
                        <a:lnTo>
                          <a:pt x="284" y="21"/>
                        </a:lnTo>
                        <a:lnTo>
                          <a:pt x="281" y="21"/>
                        </a:lnTo>
                        <a:lnTo>
                          <a:pt x="277" y="20"/>
                        </a:lnTo>
                        <a:lnTo>
                          <a:pt x="274" y="18"/>
                        </a:lnTo>
                        <a:lnTo>
                          <a:pt x="270" y="18"/>
                        </a:lnTo>
                        <a:lnTo>
                          <a:pt x="267" y="17"/>
                        </a:lnTo>
                        <a:lnTo>
                          <a:pt x="264" y="15"/>
                        </a:lnTo>
                        <a:lnTo>
                          <a:pt x="261" y="14"/>
                        </a:lnTo>
                        <a:lnTo>
                          <a:pt x="259" y="12"/>
                        </a:lnTo>
                        <a:lnTo>
                          <a:pt x="258" y="10"/>
                        </a:lnTo>
                        <a:lnTo>
                          <a:pt x="257" y="9"/>
                        </a:lnTo>
                        <a:lnTo>
                          <a:pt x="257" y="8"/>
                        </a:lnTo>
                        <a:lnTo>
                          <a:pt x="257" y="6"/>
                        </a:lnTo>
                        <a:lnTo>
                          <a:pt x="259" y="5"/>
                        </a:lnTo>
                        <a:lnTo>
                          <a:pt x="261" y="4"/>
                        </a:lnTo>
                        <a:lnTo>
                          <a:pt x="264" y="3"/>
                        </a:lnTo>
                        <a:lnTo>
                          <a:pt x="267" y="3"/>
                        </a:lnTo>
                        <a:lnTo>
                          <a:pt x="270" y="3"/>
                        </a:lnTo>
                        <a:lnTo>
                          <a:pt x="274" y="4"/>
                        </a:lnTo>
                        <a:lnTo>
                          <a:pt x="278" y="5"/>
                        </a:lnTo>
                        <a:lnTo>
                          <a:pt x="282" y="6"/>
                        </a:lnTo>
                        <a:lnTo>
                          <a:pt x="285" y="7"/>
                        </a:lnTo>
                        <a:lnTo>
                          <a:pt x="288" y="8"/>
                        </a:lnTo>
                        <a:lnTo>
                          <a:pt x="291" y="10"/>
                        </a:lnTo>
                        <a:lnTo>
                          <a:pt x="294" y="12"/>
                        </a:lnTo>
                        <a:lnTo>
                          <a:pt x="295" y="14"/>
                        </a:lnTo>
                        <a:lnTo>
                          <a:pt x="296" y="16"/>
                        </a:lnTo>
                        <a:lnTo>
                          <a:pt x="296" y="17"/>
                        </a:lnTo>
                        <a:close/>
                        <a:moveTo>
                          <a:pt x="251" y="9"/>
                        </a:moveTo>
                        <a:lnTo>
                          <a:pt x="250" y="10"/>
                        </a:lnTo>
                        <a:lnTo>
                          <a:pt x="249" y="12"/>
                        </a:lnTo>
                        <a:lnTo>
                          <a:pt x="246" y="12"/>
                        </a:lnTo>
                        <a:lnTo>
                          <a:pt x="243" y="13"/>
                        </a:lnTo>
                        <a:lnTo>
                          <a:pt x="240" y="14"/>
                        </a:lnTo>
                        <a:lnTo>
                          <a:pt x="237" y="14"/>
                        </a:lnTo>
                        <a:lnTo>
                          <a:pt x="233" y="14"/>
                        </a:lnTo>
                        <a:lnTo>
                          <a:pt x="229" y="14"/>
                        </a:lnTo>
                        <a:lnTo>
                          <a:pt x="225" y="14"/>
                        </a:lnTo>
                        <a:lnTo>
                          <a:pt x="222" y="13"/>
                        </a:lnTo>
                        <a:lnTo>
                          <a:pt x="217" y="12"/>
                        </a:lnTo>
                        <a:lnTo>
                          <a:pt x="215" y="11"/>
                        </a:lnTo>
                        <a:lnTo>
                          <a:pt x="212" y="10"/>
                        </a:lnTo>
                        <a:lnTo>
                          <a:pt x="211" y="9"/>
                        </a:lnTo>
                        <a:lnTo>
                          <a:pt x="210" y="7"/>
                        </a:lnTo>
                        <a:lnTo>
                          <a:pt x="210" y="6"/>
                        </a:lnTo>
                        <a:lnTo>
                          <a:pt x="210" y="5"/>
                        </a:lnTo>
                        <a:lnTo>
                          <a:pt x="212" y="4"/>
                        </a:lnTo>
                        <a:lnTo>
                          <a:pt x="213" y="3"/>
                        </a:lnTo>
                        <a:lnTo>
                          <a:pt x="216" y="1"/>
                        </a:lnTo>
                        <a:lnTo>
                          <a:pt x="219" y="1"/>
                        </a:lnTo>
                        <a:lnTo>
                          <a:pt x="223" y="0"/>
                        </a:lnTo>
                        <a:lnTo>
                          <a:pt x="227" y="0"/>
                        </a:lnTo>
                        <a:lnTo>
                          <a:pt x="231" y="0"/>
                        </a:lnTo>
                        <a:lnTo>
                          <a:pt x="235" y="0"/>
                        </a:lnTo>
                        <a:lnTo>
                          <a:pt x="238" y="1"/>
                        </a:lnTo>
                        <a:lnTo>
                          <a:pt x="242" y="2"/>
                        </a:lnTo>
                        <a:lnTo>
                          <a:pt x="245" y="4"/>
                        </a:lnTo>
                        <a:lnTo>
                          <a:pt x="247" y="5"/>
                        </a:lnTo>
                        <a:lnTo>
                          <a:pt x="249" y="7"/>
                        </a:lnTo>
                        <a:lnTo>
                          <a:pt x="250" y="8"/>
                        </a:lnTo>
                        <a:lnTo>
                          <a:pt x="251" y="9"/>
                        </a:lnTo>
                        <a:close/>
                        <a:moveTo>
                          <a:pt x="204" y="3"/>
                        </a:moveTo>
                        <a:lnTo>
                          <a:pt x="204" y="5"/>
                        </a:lnTo>
                        <a:lnTo>
                          <a:pt x="204" y="6"/>
                        </a:lnTo>
                        <a:lnTo>
                          <a:pt x="203" y="9"/>
                        </a:lnTo>
                        <a:lnTo>
                          <a:pt x="201" y="11"/>
                        </a:lnTo>
                        <a:lnTo>
                          <a:pt x="199" y="13"/>
                        </a:lnTo>
                        <a:lnTo>
                          <a:pt x="196" y="16"/>
                        </a:lnTo>
                        <a:lnTo>
                          <a:pt x="193" y="18"/>
                        </a:lnTo>
                        <a:lnTo>
                          <a:pt x="190" y="20"/>
                        </a:lnTo>
                        <a:lnTo>
                          <a:pt x="187" y="21"/>
                        </a:lnTo>
                        <a:lnTo>
                          <a:pt x="183" y="23"/>
                        </a:lnTo>
                        <a:lnTo>
                          <a:pt x="180" y="23"/>
                        </a:lnTo>
                        <a:lnTo>
                          <a:pt x="177" y="24"/>
                        </a:lnTo>
                        <a:lnTo>
                          <a:pt x="174" y="24"/>
                        </a:lnTo>
                        <a:lnTo>
                          <a:pt x="172" y="24"/>
                        </a:lnTo>
                        <a:lnTo>
                          <a:pt x="170" y="24"/>
                        </a:lnTo>
                        <a:lnTo>
                          <a:pt x="169" y="23"/>
                        </a:lnTo>
                        <a:lnTo>
                          <a:pt x="169" y="22"/>
                        </a:lnTo>
                        <a:lnTo>
                          <a:pt x="170" y="20"/>
                        </a:lnTo>
                        <a:lnTo>
                          <a:pt x="171" y="18"/>
                        </a:lnTo>
                        <a:lnTo>
                          <a:pt x="173" y="16"/>
                        </a:lnTo>
                        <a:lnTo>
                          <a:pt x="175" y="13"/>
                        </a:lnTo>
                        <a:lnTo>
                          <a:pt x="178" y="11"/>
                        </a:lnTo>
                        <a:lnTo>
                          <a:pt x="181" y="9"/>
                        </a:lnTo>
                        <a:lnTo>
                          <a:pt x="184" y="6"/>
                        </a:lnTo>
                        <a:lnTo>
                          <a:pt x="187" y="5"/>
                        </a:lnTo>
                        <a:lnTo>
                          <a:pt x="190" y="4"/>
                        </a:lnTo>
                        <a:lnTo>
                          <a:pt x="193" y="3"/>
                        </a:lnTo>
                        <a:lnTo>
                          <a:pt x="196" y="2"/>
                        </a:lnTo>
                        <a:lnTo>
                          <a:pt x="199" y="2"/>
                        </a:lnTo>
                        <a:lnTo>
                          <a:pt x="201" y="2"/>
                        </a:lnTo>
                        <a:lnTo>
                          <a:pt x="203" y="3"/>
                        </a:lnTo>
                        <a:lnTo>
                          <a:pt x="204" y="3"/>
                        </a:lnTo>
                        <a:close/>
                        <a:moveTo>
                          <a:pt x="161" y="23"/>
                        </a:moveTo>
                        <a:lnTo>
                          <a:pt x="162" y="25"/>
                        </a:lnTo>
                        <a:lnTo>
                          <a:pt x="162" y="27"/>
                        </a:lnTo>
                        <a:lnTo>
                          <a:pt x="161" y="29"/>
                        </a:lnTo>
                        <a:lnTo>
                          <a:pt x="160" y="32"/>
                        </a:lnTo>
                        <a:lnTo>
                          <a:pt x="159" y="35"/>
                        </a:lnTo>
                        <a:lnTo>
                          <a:pt x="157" y="38"/>
                        </a:lnTo>
                        <a:lnTo>
                          <a:pt x="155" y="40"/>
                        </a:lnTo>
                        <a:lnTo>
                          <a:pt x="152" y="43"/>
                        </a:lnTo>
                        <a:lnTo>
                          <a:pt x="149" y="46"/>
                        </a:lnTo>
                        <a:lnTo>
                          <a:pt x="146" y="48"/>
                        </a:lnTo>
                        <a:lnTo>
                          <a:pt x="143" y="50"/>
                        </a:lnTo>
                        <a:lnTo>
                          <a:pt x="140" y="52"/>
                        </a:lnTo>
                        <a:lnTo>
                          <a:pt x="137" y="53"/>
                        </a:lnTo>
                        <a:lnTo>
                          <a:pt x="135" y="54"/>
                        </a:lnTo>
                        <a:lnTo>
                          <a:pt x="134" y="54"/>
                        </a:lnTo>
                        <a:lnTo>
                          <a:pt x="133" y="54"/>
                        </a:lnTo>
                        <a:lnTo>
                          <a:pt x="132" y="52"/>
                        </a:lnTo>
                        <a:lnTo>
                          <a:pt x="132" y="50"/>
                        </a:lnTo>
                        <a:lnTo>
                          <a:pt x="132" y="48"/>
                        </a:lnTo>
                        <a:lnTo>
                          <a:pt x="133" y="45"/>
                        </a:lnTo>
                        <a:lnTo>
                          <a:pt x="135" y="42"/>
                        </a:lnTo>
                        <a:lnTo>
                          <a:pt x="137" y="38"/>
                        </a:lnTo>
                        <a:lnTo>
                          <a:pt x="139" y="35"/>
                        </a:lnTo>
                        <a:lnTo>
                          <a:pt x="142" y="32"/>
                        </a:lnTo>
                        <a:lnTo>
                          <a:pt x="145" y="30"/>
                        </a:lnTo>
                        <a:lnTo>
                          <a:pt x="149" y="27"/>
                        </a:lnTo>
                        <a:lnTo>
                          <a:pt x="151" y="26"/>
                        </a:lnTo>
                        <a:lnTo>
                          <a:pt x="154" y="24"/>
                        </a:lnTo>
                        <a:lnTo>
                          <a:pt x="157" y="23"/>
                        </a:lnTo>
                        <a:lnTo>
                          <a:pt x="159" y="23"/>
                        </a:lnTo>
                        <a:lnTo>
                          <a:pt x="160" y="23"/>
                        </a:lnTo>
                        <a:lnTo>
                          <a:pt x="161" y="23"/>
                        </a:lnTo>
                        <a:close/>
                        <a:moveTo>
                          <a:pt x="128" y="57"/>
                        </a:moveTo>
                        <a:lnTo>
                          <a:pt x="129" y="58"/>
                        </a:lnTo>
                        <a:lnTo>
                          <a:pt x="129" y="60"/>
                        </a:lnTo>
                        <a:lnTo>
                          <a:pt x="128" y="62"/>
                        </a:lnTo>
                        <a:lnTo>
                          <a:pt x="127" y="66"/>
                        </a:lnTo>
                        <a:lnTo>
                          <a:pt x="125" y="69"/>
                        </a:lnTo>
                        <a:lnTo>
                          <a:pt x="123" y="72"/>
                        </a:lnTo>
                        <a:lnTo>
                          <a:pt x="121" y="75"/>
                        </a:lnTo>
                        <a:lnTo>
                          <a:pt x="119" y="78"/>
                        </a:lnTo>
                        <a:lnTo>
                          <a:pt x="116" y="80"/>
                        </a:lnTo>
                        <a:lnTo>
                          <a:pt x="113" y="83"/>
                        </a:lnTo>
                        <a:lnTo>
                          <a:pt x="110" y="85"/>
                        </a:lnTo>
                        <a:lnTo>
                          <a:pt x="107" y="86"/>
                        </a:lnTo>
                        <a:lnTo>
                          <a:pt x="105" y="87"/>
                        </a:lnTo>
                        <a:lnTo>
                          <a:pt x="102" y="88"/>
                        </a:lnTo>
                        <a:lnTo>
                          <a:pt x="100" y="88"/>
                        </a:lnTo>
                        <a:lnTo>
                          <a:pt x="99" y="87"/>
                        </a:lnTo>
                        <a:lnTo>
                          <a:pt x="98" y="86"/>
                        </a:lnTo>
                        <a:lnTo>
                          <a:pt x="98" y="84"/>
                        </a:lnTo>
                        <a:lnTo>
                          <a:pt x="99" y="82"/>
                        </a:lnTo>
                        <a:lnTo>
                          <a:pt x="100" y="79"/>
                        </a:lnTo>
                        <a:lnTo>
                          <a:pt x="102" y="76"/>
                        </a:lnTo>
                        <a:lnTo>
                          <a:pt x="104" y="73"/>
                        </a:lnTo>
                        <a:lnTo>
                          <a:pt x="106" y="70"/>
                        </a:lnTo>
                        <a:lnTo>
                          <a:pt x="108" y="67"/>
                        </a:lnTo>
                        <a:lnTo>
                          <a:pt x="111" y="65"/>
                        </a:lnTo>
                        <a:lnTo>
                          <a:pt x="114" y="62"/>
                        </a:lnTo>
                        <a:lnTo>
                          <a:pt x="117" y="60"/>
                        </a:lnTo>
                        <a:lnTo>
                          <a:pt x="120" y="58"/>
                        </a:lnTo>
                        <a:lnTo>
                          <a:pt x="123" y="57"/>
                        </a:lnTo>
                        <a:lnTo>
                          <a:pt x="125" y="57"/>
                        </a:lnTo>
                        <a:lnTo>
                          <a:pt x="127" y="56"/>
                        </a:lnTo>
                        <a:lnTo>
                          <a:pt x="128" y="57"/>
                        </a:lnTo>
                        <a:close/>
                        <a:moveTo>
                          <a:pt x="97" y="96"/>
                        </a:moveTo>
                        <a:lnTo>
                          <a:pt x="98" y="97"/>
                        </a:lnTo>
                        <a:lnTo>
                          <a:pt x="98" y="99"/>
                        </a:lnTo>
                        <a:lnTo>
                          <a:pt x="98" y="101"/>
                        </a:lnTo>
                        <a:lnTo>
                          <a:pt x="97" y="104"/>
                        </a:lnTo>
                        <a:lnTo>
                          <a:pt x="96" y="107"/>
                        </a:lnTo>
                        <a:lnTo>
                          <a:pt x="95" y="110"/>
                        </a:lnTo>
                        <a:lnTo>
                          <a:pt x="93" y="114"/>
                        </a:lnTo>
                        <a:lnTo>
                          <a:pt x="91" y="117"/>
                        </a:lnTo>
                        <a:lnTo>
                          <a:pt x="89" y="120"/>
                        </a:lnTo>
                        <a:lnTo>
                          <a:pt x="86" y="123"/>
                        </a:lnTo>
                        <a:lnTo>
                          <a:pt x="84" y="124"/>
                        </a:lnTo>
                        <a:lnTo>
                          <a:pt x="82" y="125"/>
                        </a:lnTo>
                        <a:lnTo>
                          <a:pt x="80" y="126"/>
                        </a:lnTo>
                        <a:lnTo>
                          <a:pt x="78" y="126"/>
                        </a:lnTo>
                        <a:lnTo>
                          <a:pt x="76" y="126"/>
                        </a:lnTo>
                        <a:lnTo>
                          <a:pt x="73" y="126"/>
                        </a:lnTo>
                        <a:lnTo>
                          <a:pt x="73" y="124"/>
                        </a:lnTo>
                        <a:lnTo>
                          <a:pt x="73" y="122"/>
                        </a:lnTo>
                        <a:lnTo>
                          <a:pt x="73" y="120"/>
                        </a:lnTo>
                        <a:lnTo>
                          <a:pt x="74" y="118"/>
                        </a:lnTo>
                        <a:lnTo>
                          <a:pt x="76" y="115"/>
                        </a:lnTo>
                        <a:lnTo>
                          <a:pt x="77" y="111"/>
                        </a:lnTo>
                        <a:lnTo>
                          <a:pt x="79" y="108"/>
                        </a:lnTo>
                        <a:lnTo>
                          <a:pt x="81" y="105"/>
                        </a:lnTo>
                        <a:lnTo>
                          <a:pt x="84" y="102"/>
                        </a:lnTo>
                        <a:lnTo>
                          <a:pt x="87" y="100"/>
                        </a:lnTo>
                        <a:lnTo>
                          <a:pt x="89" y="99"/>
                        </a:lnTo>
                        <a:lnTo>
                          <a:pt x="92" y="97"/>
                        </a:lnTo>
                        <a:lnTo>
                          <a:pt x="94" y="96"/>
                        </a:lnTo>
                        <a:lnTo>
                          <a:pt x="96" y="96"/>
                        </a:lnTo>
                        <a:lnTo>
                          <a:pt x="97" y="96"/>
                        </a:lnTo>
                        <a:close/>
                        <a:moveTo>
                          <a:pt x="69" y="138"/>
                        </a:moveTo>
                        <a:lnTo>
                          <a:pt x="70" y="139"/>
                        </a:lnTo>
                        <a:lnTo>
                          <a:pt x="71" y="141"/>
                        </a:lnTo>
                        <a:lnTo>
                          <a:pt x="71" y="143"/>
                        </a:lnTo>
                        <a:lnTo>
                          <a:pt x="71" y="146"/>
                        </a:lnTo>
                        <a:lnTo>
                          <a:pt x="71" y="150"/>
                        </a:lnTo>
                        <a:lnTo>
                          <a:pt x="70" y="153"/>
                        </a:lnTo>
                        <a:lnTo>
                          <a:pt x="69" y="157"/>
                        </a:lnTo>
                        <a:lnTo>
                          <a:pt x="67" y="161"/>
                        </a:lnTo>
                        <a:lnTo>
                          <a:pt x="66" y="164"/>
                        </a:lnTo>
                        <a:lnTo>
                          <a:pt x="65" y="167"/>
                        </a:lnTo>
                        <a:lnTo>
                          <a:pt x="63" y="169"/>
                        </a:lnTo>
                        <a:lnTo>
                          <a:pt x="60" y="171"/>
                        </a:lnTo>
                        <a:lnTo>
                          <a:pt x="57" y="173"/>
                        </a:lnTo>
                        <a:lnTo>
                          <a:pt x="55" y="173"/>
                        </a:lnTo>
                        <a:lnTo>
                          <a:pt x="53" y="174"/>
                        </a:lnTo>
                        <a:lnTo>
                          <a:pt x="51" y="173"/>
                        </a:lnTo>
                        <a:lnTo>
                          <a:pt x="50" y="172"/>
                        </a:lnTo>
                        <a:lnTo>
                          <a:pt x="49" y="170"/>
                        </a:lnTo>
                        <a:lnTo>
                          <a:pt x="49" y="168"/>
                        </a:lnTo>
                        <a:lnTo>
                          <a:pt x="50" y="165"/>
                        </a:lnTo>
                        <a:lnTo>
                          <a:pt x="51" y="163"/>
                        </a:lnTo>
                        <a:lnTo>
                          <a:pt x="52" y="159"/>
                        </a:lnTo>
                        <a:lnTo>
                          <a:pt x="53" y="156"/>
                        </a:lnTo>
                        <a:lnTo>
                          <a:pt x="55" y="152"/>
                        </a:lnTo>
                        <a:lnTo>
                          <a:pt x="57" y="149"/>
                        </a:lnTo>
                        <a:lnTo>
                          <a:pt x="59" y="145"/>
                        </a:lnTo>
                        <a:lnTo>
                          <a:pt x="61" y="143"/>
                        </a:lnTo>
                        <a:lnTo>
                          <a:pt x="63" y="140"/>
                        </a:lnTo>
                        <a:lnTo>
                          <a:pt x="64" y="139"/>
                        </a:lnTo>
                        <a:lnTo>
                          <a:pt x="66" y="138"/>
                        </a:lnTo>
                        <a:lnTo>
                          <a:pt x="68" y="137"/>
                        </a:lnTo>
                        <a:lnTo>
                          <a:pt x="69" y="138"/>
                        </a:lnTo>
                        <a:close/>
                        <a:moveTo>
                          <a:pt x="55" y="181"/>
                        </a:moveTo>
                        <a:lnTo>
                          <a:pt x="56" y="182"/>
                        </a:lnTo>
                        <a:lnTo>
                          <a:pt x="57" y="184"/>
                        </a:lnTo>
                        <a:lnTo>
                          <a:pt x="57" y="187"/>
                        </a:lnTo>
                        <a:lnTo>
                          <a:pt x="57" y="190"/>
                        </a:lnTo>
                        <a:lnTo>
                          <a:pt x="56" y="193"/>
                        </a:lnTo>
                        <a:lnTo>
                          <a:pt x="56" y="197"/>
                        </a:lnTo>
                        <a:lnTo>
                          <a:pt x="55" y="201"/>
                        </a:lnTo>
                        <a:lnTo>
                          <a:pt x="54" y="206"/>
                        </a:lnTo>
                        <a:lnTo>
                          <a:pt x="52" y="210"/>
                        </a:lnTo>
                        <a:lnTo>
                          <a:pt x="50" y="213"/>
                        </a:lnTo>
                        <a:lnTo>
                          <a:pt x="48" y="215"/>
                        </a:lnTo>
                        <a:lnTo>
                          <a:pt x="46" y="217"/>
                        </a:lnTo>
                        <a:lnTo>
                          <a:pt x="43" y="219"/>
                        </a:lnTo>
                        <a:lnTo>
                          <a:pt x="41" y="220"/>
                        </a:lnTo>
                        <a:lnTo>
                          <a:pt x="39" y="220"/>
                        </a:lnTo>
                        <a:lnTo>
                          <a:pt x="37" y="220"/>
                        </a:lnTo>
                        <a:lnTo>
                          <a:pt x="36" y="219"/>
                        </a:lnTo>
                        <a:lnTo>
                          <a:pt x="35" y="217"/>
                        </a:lnTo>
                        <a:lnTo>
                          <a:pt x="35" y="215"/>
                        </a:lnTo>
                        <a:lnTo>
                          <a:pt x="35" y="212"/>
                        </a:lnTo>
                        <a:lnTo>
                          <a:pt x="35" y="209"/>
                        </a:lnTo>
                        <a:lnTo>
                          <a:pt x="36" y="205"/>
                        </a:lnTo>
                        <a:lnTo>
                          <a:pt x="37" y="200"/>
                        </a:lnTo>
                        <a:lnTo>
                          <a:pt x="38" y="196"/>
                        </a:lnTo>
                        <a:lnTo>
                          <a:pt x="40" y="193"/>
                        </a:lnTo>
                        <a:lnTo>
                          <a:pt x="42" y="190"/>
                        </a:lnTo>
                        <a:lnTo>
                          <a:pt x="44" y="187"/>
                        </a:lnTo>
                        <a:lnTo>
                          <a:pt x="46" y="185"/>
                        </a:lnTo>
                        <a:lnTo>
                          <a:pt x="49" y="183"/>
                        </a:lnTo>
                        <a:lnTo>
                          <a:pt x="51" y="181"/>
                        </a:lnTo>
                        <a:lnTo>
                          <a:pt x="53" y="181"/>
                        </a:lnTo>
                        <a:lnTo>
                          <a:pt x="55" y="181"/>
                        </a:lnTo>
                        <a:close/>
                        <a:moveTo>
                          <a:pt x="35" y="226"/>
                        </a:moveTo>
                        <a:lnTo>
                          <a:pt x="37" y="227"/>
                        </a:lnTo>
                        <a:lnTo>
                          <a:pt x="38" y="229"/>
                        </a:lnTo>
                        <a:lnTo>
                          <a:pt x="38" y="232"/>
                        </a:lnTo>
                        <a:lnTo>
                          <a:pt x="39" y="235"/>
                        </a:lnTo>
                        <a:lnTo>
                          <a:pt x="38" y="238"/>
                        </a:lnTo>
                        <a:lnTo>
                          <a:pt x="38" y="242"/>
                        </a:lnTo>
                        <a:lnTo>
                          <a:pt x="37" y="246"/>
                        </a:lnTo>
                        <a:lnTo>
                          <a:pt x="35" y="249"/>
                        </a:lnTo>
                        <a:lnTo>
                          <a:pt x="34" y="253"/>
                        </a:lnTo>
                        <a:lnTo>
                          <a:pt x="32" y="256"/>
                        </a:lnTo>
                        <a:lnTo>
                          <a:pt x="30" y="259"/>
                        </a:lnTo>
                        <a:lnTo>
                          <a:pt x="28" y="262"/>
                        </a:lnTo>
                        <a:lnTo>
                          <a:pt x="26" y="264"/>
                        </a:lnTo>
                        <a:lnTo>
                          <a:pt x="24" y="265"/>
                        </a:lnTo>
                        <a:lnTo>
                          <a:pt x="22" y="266"/>
                        </a:lnTo>
                        <a:lnTo>
                          <a:pt x="20" y="266"/>
                        </a:lnTo>
                        <a:lnTo>
                          <a:pt x="18" y="265"/>
                        </a:lnTo>
                        <a:lnTo>
                          <a:pt x="17" y="262"/>
                        </a:lnTo>
                        <a:lnTo>
                          <a:pt x="17" y="260"/>
                        </a:lnTo>
                        <a:lnTo>
                          <a:pt x="17" y="257"/>
                        </a:lnTo>
                        <a:lnTo>
                          <a:pt x="17" y="253"/>
                        </a:lnTo>
                        <a:lnTo>
                          <a:pt x="17" y="249"/>
                        </a:lnTo>
                        <a:lnTo>
                          <a:pt x="18" y="246"/>
                        </a:lnTo>
                        <a:lnTo>
                          <a:pt x="20" y="242"/>
                        </a:lnTo>
                        <a:lnTo>
                          <a:pt x="21" y="238"/>
                        </a:lnTo>
                        <a:lnTo>
                          <a:pt x="23" y="234"/>
                        </a:lnTo>
                        <a:lnTo>
                          <a:pt x="25" y="232"/>
                        </a:lnTo>
                        <a:lnTo>
                          <a:pt x="28" y="229"/>
                        </a:lnTo>
                        <a:lnTo>
                          <a:pt x="30" y="228"/>
                        </a:lnTo>
                        <a:lnTo>
                          <a:pt x="32" y="227"/>
                        </a:lnTo>
                        <a:lnTo>
                          <a:pt x="34" y="226"/>
                        </a:lnTo>
                        <a:lnTo>
                          <a:pt x="35" y="226"/>
                        </a:lnTo>
                        <a:close/>
                        <a:moveTo>
                          <a:pt x="22" y="269"/>
                        </a:moveTo>
                        <a:lnTo>
                          <a:pt x="23" y="270"/>
                        </a:lnTo>
                        <a:lnTo>
                          <a:pt x="24" y="272"/>
                        </a:lnTo>
                        <a:lnTo>
                          <a:pt x="24" y="276"/>
                        </a:lnTo>
                        <a:lnTo>
                          <a:pt x="24" y="279"/>
                        </a:lnTo>
                        <a:lnTo>
                          <a:pt x="24" y="282"/>
                        </a:lnTo>
                        <a:lnTo>
                          <a:pt x="23" y="286"/>
                        </a:lnTo>
                        <a:lnTo>
                          <a:pt x="23" y="290"/>
                        </a:lnTo>
                        <a:lnTo>
                          <a:pt x="22" y="295"/>
                        </a:lnTo>
                        <a:lnTo>
                          <a:pt x="20" y="298"/>
                        </a:lnTo>
                        <a:lnTo>
                          <a:pt x="18" y="301"/>
                        </a:lnTo>
                        <a:lnTo>
                          <a:pt x="16" y="303"/>
                        </a:lnTo>
                        <a:lnTo>
                          <a:pt x="14" y="305"/>
                        </a:lnTo>
                        <a:lnTo>
                          <a:pt x="11" y="307"/>
                        </a:lnTo>
                        <a:lnTo>
                          <a:pt x="9" y="308"/>
                        </a:lnTo>
                        <a:lnTo>
                          <a:pt x="7" y="309"/>
                        </a:lnTo>
                        <a:lnTo>
                          <a:pt x="5" y="308"/>
                        </a:lnTo>
                        <a:lnTo>
                          <a:pt x="2" y="308"/>
                        </a:lnTo>
                        <a:lnTo>
                          <a:pt x="1" y="306"/>
                        </a:lnTo>
                        <a:lnTo>
                          <a:pt x="0" y="304"/>
                        </a:lnTo>
                        <a:lnTo>
                          <a:pt x="0" y="301"/>
                        </a:lnTo>
                        <a:lnTo>
                          <a:pt x="0" y="297"/>
                        </a:lnTo>
                        <a:lnTo>
                          <a:pt x="1" y="293"/>
                        </a:lnTo>
                        <a:lnTo>
                          <a:pt x="2" y="289"/>
                        </a:lnTo>
                        <a:lnTo>
                          <a:pt x="5" y="285"/>
                        </a:lnTo>
                        <a:lnTo>
                          <a:pt x="6" y="282"/>
                        </a:lnTo>
                        <a:lnTo>
                          <a:pt x="8" y="278"/>
                        </a:lnTo>
                        <a:lnTo>
                          <a:pt x="10" y="275"/>
                        </a:lnTo>
                        <a:lnTo>
                          <a:pt x="13" y="272"/>
                        </a:lnTo>
                        <a:lnTo>
                          <a:pt x="15" y="270"/>
                        </a:lnTo>
                        <a:lnTo>
                          <a:pt x="17" y="269"/>
                        </a:lnTo>
                        <a:lnTo>
                          <a:pt x="20" y="269"/>
                        </a:lnTo>
                        <a:lnTo>
                          <a:pt x="22" y="269"/>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3" name="Freeform 1431"/>
                  <p:cNvSpPr>
                    <a:spLocks noEditPoints="1"/>
                  </p:cNvSpPr>
                  <p:nvPr/>
                </p:nvSpPr>
                <p:spPr bwMode="auto">
                  <a:xfrm>
                    <a:off x="1738" y="2425"/>
                    <a:ext cx="21" cy="10"/>
                  </a:xfrm>
                  <a:custGeom>
                    <a:avLst/>
                    <a:gdLst>
                      <a:gd name="T0" fmla="*/ 0 w 273"/>
                      <a:gd name="T1" fmla="*/ 0 h 135"/>
                      <a:gd name="T2" fmla="*/ 0 w 273"/>
                      <a:gd name="T3" fmla="*/ 0 h 135"/>
                      <a:gd name="T4" fmla="*/ 0 w 273"/>
                      <a:gd name="T5" fmla="*/ 0 h 135"/>
                      <a:gd name="T6" fmla="*/ 0 w 273"/>
                      <a:gd name="T7" fmla="*/ 0 h 135"/>
                      <a:gd name="T8" fmla="*/ 0 w 273"/>
                      <a:gd name="T9" fmla="*/ 0 h 135"/>
                      <a:gd name="T10" fmla="*/ 0 w 273"/>
                      <a:gd name="T11" fmla="*/ 0 h 135"/>
                      <a:gd name="T12" fmla="*/ 0 w 273"/>
                      <a:gd name="T13" fmla="*/ 0 h 135"/>
                      <a:gd name="T14" fmla="*/ 0 w 273"/>
                      <a:gd name="T15" fmla="*/ 0 h 135"/>
                      <a:gd name="T16" fmla="*/ 0 w 273"/>
                      <a:gd name="T17" fmla="*/ 0 h 135"/>
                      <a:gd name="T18" fmla="*/ 0 w 273"/>
                      <a:gd name="T19" fmla="*/ 0 h 135"/>
                      <a:gd name="T20" fmla="*/ 0 w 273"/>
                      <a:gd name="T21" fmla="*/ 0 h 135"/>
                      <a:gd name="T22" fmla="*/ 0 w 273"/>
                      <a:gd name="T23" fmla="*/ 0 h 135"/>
                      <a:gd name="T24" fmla="*/ 0 w 273"/>
                      <a:gd name="T25" fmla="*/ 0 h 135"/>
                      <a:gd name="T26" fmla="*/ 0 w 273"/>
                      <a:gd name="T27" fmla="*/ 0 h 135"/>
                      <a:gd name="T28" fmla="*/ 0 w 273"/>
                      <a:gd name="T29" fmla="*/ 0 h 135"/>
                      <a:gd name="T30" fmla="*/ 0 w 273"/>
                      <a:gd name="T31" fmla="*/ 0 h 135"/>
                      <a:gd name="T32" fmla="*/ 0 w 273"/>
                      <a:gd name="T33" fmla="*/ 0 h 135"/>
                      <a:gd name="T34" fmla="*/ 0 w 273"/>
                      <a:gd name="T35" fmla="*/ 0 h 135"/>
                      <a:gd name="T36" fmla="*/ 0 w 273"/>
                      <a:gd name="T37" fmla="*/ 0 h 135"/>
                      <a:gd name="T38" fmla="*/ 0 w 273"/>
                      <a:gd name="T39" fmla="*/ 0 h 135"/>
                      <a:gd name="T40" fmla="*/ 0 w 273"/>
                      <a:gd name="T41" fmla="*/ 0 h 135"/>
                      <a:gd name="T42" fmla="*/ 0 w 273"/>
                      <a:gd name="T43" fmla="*/ 0 h 135"/>
                      <a:gd name="T44" fmla="*/ 0 w 273"/>
                      <a:gd name="T45" fmla="*/ 0 h 135"/>
                      <a:gd name="T46" fmla="*/ 0 w 273"/>
                      <a:gd name="T47" fmla="*/ 0 h 135"/>
                      <a:gd name="T48" fmla="*/ 0 w 273"/>
                      <a:gd name="T49" fmla="*/ 0 h 135"/>
                      <a:gd name="T50" fmla="*/ 0 w 273"/>
                      <a:gd name="T51" fmla="*/ 0 h 135"/>
                      <a:gd name="T52" fmla="*/ 0 w 273"/>
                      <a:gd name="T53" fmla="*/ 0 h 135"/>
                      <a:gd name="T54" fmla="*/ 0 w 273"/>
                      <a:gd name="T55" fmla="*/ 0 h 135"/>
                      <a:gd name="T56" fmla="*/ 0 w 273"/>
                      <a:gd name="T57" fmla="*/ 0 h 135"/>
                      <a:gd name="T58" fmla="*/ 0 w 273"/>
                      <a:gd name="T59" fmla="*/ 0 h 135"/>
                      <a:gd name="T60" fmla="*/ 0 w 273"/>
                      <a:gd name="T61" fmla="*/ 0 h 135"/>
                      <a:gd name="T62" fmla="*/ 0 w 273"/>
                      <a:gd name="T63" fmla="*/ 0 h 135"/>
                      <a:gd name="T64" fmla="*/ 0 w 273"/>
                      <a:gd name="T65" fmla="*/ 0 h 135"/>
                      <a:gd name="T66" fmla="*/ 0 w 273"/>
                      <a:gd name="T67" fmla="*/ 0 h 135"/>
                      <a:gd name="T68" fmla="*/ 0 w 273"/>
                      <a:gd name="T69" fmla="*/ 0 h 135"/>
                      <a:gd name="T70" fmla="*/ 0 w 273"/>
                      <a:gd name="T71" fmla="*/ 0 h 135"/>
                      <a:gd name="T72" fmla="*/ 0 w 273"/>
                      <a:gd name="T73" fmla="*/ 0 h 135"/>
                      <a:gd name="T74" fmla="*/ 0 w 273"/>
                      <a:gd name="T75" fmla="*/ 0 h 135"/>
                      <a:gd name="T76" fmla="*/ 0 w 273"/>
                      <a:gd name="T77" fmla="*/ 0 h 135"/>
                      <a:gd name="T78" fmla="*/ 0 w 273"/>
                      <a:gd name="T79" fmla="*/ 0 h 135"/>
                      <a:gd name="T80" fmla="*/ 0 w 273"/>
                      <a:gd name="T81" fmla="*/ 0 h 135"/>
                      <a:gd name="T82" fmla="*/ 0 w 273"/>
                      <a:gd name="T83" fmla="*/ 0 h 135"/>
                      <a:gd name="T84" fmla="*/ 0 w 273"/>
                      <a:gd name="T85" fmla="*/ 0 h 135"/>
                      <a:gd name="T86" fmla="*/ 0 w 273"/>
                      <a:gd name="T87" fmla="*/ 0 h 135"/>
                      <a:gd name="T88" fmla="*/ 0 w 273"/>
                      <a:gd name="T89" fmla="*/ 0 h 135"/>
                      <a:gd name="T90" fmla="*/ 0 w 273"/>
                      <a:gd name="T91" fmla="*/ 0 h 135"/>
                      <a:gd name="T92" fmla="*/ 0 w 273"/>
                      <a:gd name="T93" fmla="*/ 0 h 135"/>
                      <a:gd name="T94" fmla="*/ 0 w 273"/>
                      <a:gd name="T95" fmla="*/ 0 h 135"/>
                      <a:gd name="T96" fmla="*/ 0 w 273"/>
                      <a:gd name="T97" fmla="*/ 0 h 135"/>
                      <a:gd name="T98" fmla="*/ 0 w 273"/>
                      <a:gd name="T99" fmla="*/ 0 h 135"/>
                      <a:gd name="T100" fmla="*/ 0 w 273"/>
                      <a:gd name="T101" fmla="*/ 0 h 135"/>
                      <a:gd name="T102" fmla="*/ 0 w 273"/>
                      <a:gd name="T103" fmla="*/ 0 h 135"/>
                      <a:gd name="T104" fmla="*/ 0 w 273"/>
                      <a:gd name="T105" fmla="*/ 0 h 135"/>
                      <a:gd name="T106" fmla="*/ 0 w 273"/>
                      <a:gd name="T107" fmla="*/ 0 h 135"/>
                      <a:gd name="T108" fmla="*/ 0 w 273"/>
                      <a:gd name="T109" fmla="*/ 0 h 135"/>
                      <a:gd name="T110" fmla="*/ 0 w 273"/>
                      <a:gd name="T111" fmla="*/ 0 h 135"/>
                      <a:gd name="T112" fmla="*/ 0 w 273"/>
                      <a:gd name="T113" fmla="*/ 0 h 1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3"/>
                      <a:gd name="T172" fmla="*/ 0 h 135"/>
                      <a:gd name="T173" fmla="*/ 273 w 273"/>
                      <a:gd name="T174" fmla="*/ 135 h 1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3" h="135">
                        <a:moveTo>
                          <a:pt x="25" y="102"/>
                        </a:moveTo>
                        <a:lnTo>
                          <a:pt x="26" y="102"/>
                        </a:lnTo>
                        <a:lnTo>
                          <a:pt x="27" y="104"/>
                        </a:lnTo>
                        <a:lnTo>
                          <a:pt x="26" y="106"/>
                        </a:lnTo>
                        <a:lnTo>
                          <a:pt x="26" y="109"/>
                        </a:lnTo>
                        <a:lnTo>
                          <a:pt x="25" y="113"/>
                        </a:lnTo>
                        <a:lnTo>
                          <a:pt x="23" y="117"/>
                        </a:lnTo>
                        <a:lnTo>
                          <a:pt x="21" y="121"/>
                        </a:lnTo>
                        <a:lnTo>
                          <a:pt x="19" y="125"/>
                        </a:lnTo>
                        <a:lnTo>
                          <a:pt x="17" y="128"/>
                        </a:lnTo>
                        <a:lnTo>
                          <a:pt x="14" y="130"/>
                        </a:lnTo>
                        <a:lnTo>
                          <a:pt x="11" y="133"/>
                        </a:lnTo>
                        <a:lnTo>
                          <a:pt x="8" y="134"/>
                        </a:lnTo>
                        <a:lnTo>
                          <a:pt x="6" y="134"/>
                        </a:lnTo>
                        <a:lnTo>
                          <a:pt x="4" y="135"/>
                        </a:lnTo>
                        <a:lnTo>
                          <a:pt x="2" y="135"/>
                        </a:lnTo>
                        <a:lnTo>
                          <a:pt x="1" y="135"/>
                        </a:lnTo>
                        <a:lnTo>
                          <a:pt x="1" y="134"/>
                        </a:lnTo>
                        <a:lnTo>
                          <a:pt x="0" y="133"/>
                        </a:lnTo>
                        <a:lnTo>
                          <a:pt x="0" y="130"/>
                        </a:lnTo>
                        <a:lnTo>
                          <a:pt x="0" y="127"/>
                        </a:lnTo>
                        <a:lnTo>
                          <a:pt x="1" y="125"/>
                        </a:lnTo>
                        <a:lnTo>
                          <a:pt x="2" y="121"/>
                        </a:lnTo>
                        <a:lnTo>
                          <a:pt x="4" y="118"/>
                        </a:lnTo>
                        <a:lnTo>
                          <a:pt x="6" y="114"/>
                        </a:lnTo>
                        <a:lnTo>
                          <a:pt x="8" y="111"/>
                        </a:lnTo>
                        <a:lnTo>
                          <a:pt x="11" y="108"/>
                        </a:lnTo>
                        <a:lnTo>
                          <a:pt x="15" y="106"/>
                        </a:lnTo>
                        <a:lnTo>
                          <a:pt x="17" y="104"/>
                        </a:lnTo>
                        <a:lnTo>
                          <a:pt x="20" y="103"/>
                        </a:lnTo>
                        <a:lnTo>
                          <a:pt x="22" y="102"/>
                        </a:lnTo>
                        <a:lnTo>
                          <a:pt x="24" y="102"/>
                        </a:lnTo>
                        <a:lnTo>
                          <a:pt x="25" y="102"/>
                        </a:lnTo>
                        <a:close/>
                        <a:moveTo>
                          <a:pt x="59" y="62"/>
                        </a:moveTo>
                        <a:lnTo>
                          <a:pt x="59" y="64"/>
                        </a:lnTo>
                        <a:lnTo>
                          <a:pt x="59" y="65"/>
                        </a:lnTo>
                        <a:lnTo>
                          <a:pt x="58" y="68"/>
                        </a:lnTo>
                        <a:lnTo>
                          <a:pt x="57" y="70"/>
                        </a:lnTo>
                        <a:lnTo>
                          <a:pt x="55" y="73"/>
                        </a:lnTo>
                        <a:lnTo>
                          <a:pt x="53" y="76"/>
                        </a:lnTo>
                        <a:lnTo>
                          <a:pt x="51" y="79"/>
                        </a:lnTo>
                        <a:lnTo>
                          <a:pt x="48" y="82"/>
                        </a:lnTo>
                        <a:lnTo>
                          <a:pt x="45" y="85"/>
                        </a:lnTo>
                        <a:lnTo>
                          <a:pt x="42" y="88"/>
                        </a:lnTo>
                        <a:lnTo>
                          <a:pt x="39" y="90"/>
                        </a:lnTo>
                        <a:lnTo>
                          <a:pt x="36" y="91"/>
                        </a:lnTo>
                        <a:lnTo>
                          <a:pt x="33" y="92"/>
                        </a:lnTo>
                        <a:lnTo>
                          <a:pt x="31" y="93"/>
                        </a:lnTo>
                        <a:lnTo>
                          <a:pt x="29" y="93"/>
                        </a:lnTo>
                        <a:lnTo>
                          <a:pt x="28" y="93"/>
                        </a:lnTo>
                        <a:lnTo>
                          <a:pt x="28" y="91"/>
                        </a:lnTo>
                        <a:lnTo>
                          <a:pt x="27" y="89"/>
                        </a:lnTo>
                        <a:lnTo>
                          <a:pt x="28" y="87"/>
                        </a:lnTo>
                        <a:lnTo>
                          <a:pt x="29" y="84"/>
                        </a:lnTo>
                        <a:lnTo>
                          <a:pt x="31" y="81"/>
                        </a:lnTo>
                        <a:lnTo>
                          <a:pt x="33" y="77"/>
                        </a:lnTo>
                        <a:lnTo>
                          <a:pt x="35" y="74"/>
                        </a:lnTo>
                        <a:lnTo>
                          <a:pt x="38" y="71"/>
                        </a:lnTo>
                        <a:lnTo>
                          <a:pt x="41" y="69"/>
                        </a:lnTo>
                        <a:lnTo>
                          <a:pt x="44" y="66"/>
                        </a:lnTo>
                        <a:lnTo>
                          <a:pt x="47" y="64"/>
                        </a:lnTo>
                        <a:lnTo>
                          <a:pt x="50" y="63"/>
                        </a:lnTo>
                        <a:lnTo>
                          <a:pt x="53" y="62"/>
                        </a:lnTo>
                        <a:lnTo>
                          <a:pt x="55" y="60"/>
                        </a:lnTo>
                        <a:lnTo>
                          <a:pt x="58" y="60"/>
                        </a:lnTo>
                        <a:lnTo>
                          <a:pt x="59" y="62"/>
                        </a:lnTo>
                        <a:close/>
                        <a:moveTo>
                          <a:pt x="92" y="26"/>
                        </a:moveTo>
                        <a:lnTo>
                          <a:pt x="93" y="27"/>
                        </a:lnTo>
                        <a:lnTo>
                          <a:pt x="93" y="29"/>
                        </a:lnTo>
                        <a:lnTo>
                          <a:pt x="93" y="31"/>
                        </a:lnTo>
                        <a:lnTo>
                          <a:pt x="92" y="34"/>
                        </a:lnTo>
                        <a:lnTo>
                          <a:pt x="90" y="37"/>
                        </a:lnTo>
                        <a:lnTo>
                          <a:pt x="88" y="40"/>
                        </a:lnTo>
                        <a:lnTo>
                          <a:pt x="86" y="43"/>
                        </a:lnTo>
                        <a:lnTo>
                          <a:pt x="82" y="46"/>
                        </a:lnTo>
                        <a:lnTo>
                          <a:pt x="79" y="49"/>
                        </a:lnTo>
                        <a:lnTo>
                          <a:pt x="77" y="51"/>
                        </a:lnTo>
                        <a:lnTo>
                          <a:pt x="74" y="53"/>
                        </a:lnTo>
                        <a:lnTo>
                          <a:pt x="71" y="55"/>
                        </a:lnTo>
                        <a:lnTo>
                          <a:pt x="68" y="56"/>
                        </a:lnTo>
                        <a:lnTo>
                          <a:pt x="66" y="57"/>
                        </a:lnTo>
                        <a:lnTo>
                          <a:pt x="64" y="57"/>
                        </a:lnTo>
                        <a:lnTo>
                          <a:pt x="62" y="56"/>
                        </a:lnTo>
                        <a:lnTo>
                          <a:pt x="61" y="55"/>
                        </a:lnTo>
                        <a:lnTo>
                          <a:pt x="61" y="53"/>
                        </a:lnTo>
                        <a:lnTo>
                          <a:pt x="62" y="50"/>
                        </a:lnTo>
                        <a:lnTo>
                          <a:pt x="63" y="48"/>
                        </a:lnTo>
                        <a:lnTo>
                          <a:pt x="65" y="44"/>
                        </a:lnTo>
                        <a:lnTo>
                          <a:pt x="67" y="41"/>
                        </a:lnTo>
                        <a:lnTo>
                          <a:pt x="70" y="38"/>
                        </a:lnTo>
                        <a:lnTo>
                          <a:pt x="73" y="35"/>
                        </a:lnTo>
                        <a:lnTo>
                          <a:pt x="75" y="32"/>
                        </a:lnTo>
                        <a:lnTo>
                          <a:pt x="78" y="30"/>
                        </a:lnTo>
                        <a:lnTo>
                          <a:pt x="80" y="28"/>
                        </a:lnTo>
                        <a:lnTo>
                          <a:pt x="83" y="27"/>
                        </a:lnTo>
                        <a:lnTo>
                          <a:pt x="87" y="25"/>
                        </a:lnTo>
                        <a:lnTo>
                          <a:pt x="89" y="25"/>
                        </a:lnTo>
                        <a:lnTo>
                          <a:pt x="91" y="25"/>
                        </a:lnTo>
                        <a:lnTo>
                          <a:pt x="92" y="26"/>
                        </a:lnTo>
                        <a:close/>
                        <a:moveTo>
                          <a:pt x="138" y="5"/>
                        </a:moveTo>
                        <a:lnTo>
                          <a:pt x="138" y="6"/>
                        </a:lnTo>
                        <a:lnTo>
                          <a:pt x="137" y="8"/>
                        </a:lnTo>
                        <a:lnTo>
                          <a:pt x="136" y="10"/>
                        </a:lnTo>
                        <a:lnTo>
                          <a:pt x="134" y="12"/>
                        </a:lnTo>
                        <a:lnTo>
                          <a:pt x="132" y="15"/>
                        </a:lnTo>
                        <a:lnTo>
                          <a:pt x="128" y="17"/>
                        </a:lnTo>
                        <a:lnTo>
                          <a:pt x="125" y="19"/>
                        </a:lnTo>
                        <a:lnTo>
                          <a:pt x="121" y="21"/>
                        </a:lnTo>
                        <a:lnTo>
                          <a:pt x="118" y="23"/>
                        </a:lnTo>
                        <a:lnTo>
                          <a:pt x="114" y="25"/>
                        </a:lnTo>
                        <a:lnTo>
                          <a:pt x="111" y="26"/>
                        </a:lnTo>
                        <a:lnTo>
                          <a:pt x="108" y="26"/>
                        </a:lnTo>
                        <a:lnTo>
                          <a:pt x="105" y="26"/>
                        </a:lnTo>
                        <a:lnTo>
                          <a:pt x="103" y="26"/>
                        </a:lnTo>
                        <a:lnTo>
                          <a:pt x="101" y="25"/>
                        </a:lnTo>
                        <a:lnTo>
                          <a:pt x="100" y="24"/>
                        </a:lnTo>
                        <a:lnTo>
                          <a:pt x="100" y="23"/>
                        </a:lnTo>
                        <a:lnTo>
                          <a:pt x="100" y="21"/>
                        </a:lnTo>
                        <a:lnTo>
                          <a:pt x="101" y="19"/>
                        </a:lnTo>
                        <a:lnTo>
                          <a:pt x="103" y="17"/>
                        </a:lnTo>
                        <a:lnTo>
                          <a:pt x="106" y="14"/>
                        </a:lnTo>
                        <a:lnTo>
                          <a:pt x="109" y="12"/>
                        </a:lnTo>
                        <a:lnTo>
                          <a:pt x="112" y="10"/>
                        </a:lnTo>
                        <a:lnTo>
                          <a:pt x="115" y="8"/>
                        </a:lnTo>
                        <a:lnTo>
                          <a:pt x="119" y="6"/>
                        </a:lnTo>
                        <a:lnTo>
                          <a:pt x="122" y="4"/>
                        </a:lnTo>
                        <a:lnTo>
                          <a:pt x="125" y="3"/>
                        </a:lnTo>
                        <a:lnTo>
                          <a:pt x="129" y="3"/>
                        </a:lnTo>
                        <a:lnTo>
                          <a:pt x="132" y="3"/>
                        </a:lnTo>
                        <a:lnTo>
                          <a:pt x="134" y="3"/>
                        </a:lnTo>
                        <a:lnTo>
                          <a:pt x="136" y="4"/>
                        </a:lnTo>
                        <a:lnTo>
                          <a:pt x="138" y="5"/>
                        </a:lnTo>
                        <a:close/>
                        <a:moveTo>
                          <a:pt x="185" y="9"/>
                        </a:moveTo>
                        <a:lnTo>
                          <a:pt x="184" y="10"/>
                        </a:lnTo>
                        <a:lnTo>
                          <a:pt x="183" y="12"/>
                        </a:lnTo>
                        <a:lnTo>
                          <a:pt x="181" y="13"/>
                        </a:lnTo>
                        <a:lnTo>
                          <a:pt x="178" y="14"/>
                        </a:lnTo>
                        <a:lnTo>
                          <a:pt x="175" y="15"/>
                        </a:lnTo>
                        <a:lnTo>
                          <a:pt x="171" y="15"/>
                        </a:lnTo>
                        <a:lnTo>
                          <a:pt x="167" y="16"/>
                        </a:lnTo>
                        <a:lnTo>
                          <a:pt x="163" y="15"/>
                        </a:lnTo>
                        <a:lnTo>
                          <a:pt x="159" y="15"/>
                        </a:lnTo>
                        <a:lnTo>
                          <a:pt x="154" y="14"/>
                        </a:lnTo>
                        <a:lnTo>
                          <a:pt x="151" y="13"/>
                        </a:lnTo>
                        <a:lnTo>
                          <a:pt x="148" y="12"/>
                        </a:lnTo>
                        <a:lnTo>
                          <a:pt x="146" y="10"/>
                        </a:lnTo>
                        <a:lnTo>
                          <a:pt x="144" y="9"/>
                        </a:lnTo>
                        <a:lnTo>
                          <a:pt x="143" y="7"/>
                        </a:lnTo>
                        <a:lnTo>
                          <a:pt x="143" y="6"/>
                        </a:lnTo>
                        <a:lnTo>
                          <a:pt x="143" y="5"/>
                        </a:lnTo>
                        <a:lnTo>
                          <a:pt x="144" y="4"/>
                        </a:lnTo>
                        <a:lnTo>
                          <a:pt x="146" y="3"/>
                        </a:lnTo>
                        <a:lnTo>
                          <a:pt x="149" y="2"/>
                        </a:lnTo>
                        <a:lnTo>
                          <a:pt x="152" y="1"/>
                        </a:lnTo>
                        <a:lnTo>
                          <a:pt x="156" y="0"/>
                        </a:lnTo>
                        <a:lnTo>
                          <a:pt x="161" y="0"/>
                        </a:lnTo>
                        <a:lnTo>
                          <a:pt x="165" y="0"/>
                        </a:lnTo>
                        <a:lnTo>
                          <a:pt x="169" y="0"/>
                        </a:lnTo>
                        <a:lnTo>
                          <a:pt x="173" y="1"/>
                        </a:lnTo>
                        <a:lnTo>
                          <a:pt x="176" y="2"/>
                        </a:lnTo>
                        <a:lnTo>
                          <a:pt x="179" y="3"/>
                        </a:lnTo>
                        <a:lnTo>
                          <a:pt x="181" y="5"/>
                        </a:lnTo>
                        <a:lnTo>
                          <a:pt x="183" y="6"/>
                        </a:lnTo>
                        <a:lnTo>
                          <a:pt x="184" y="8"/>
                        </a:lnTo>
                        <a:lnTo>
                          <a:pt x="185" y="9"/>
                        </a:lnTo>
                        <a:close/>
                        <a:moveTo>
                          <a:pt x="233" y="18"/>
                        </a:moveTo>
                        <a:lnTo>
                          <a:pt x="233" y="19"/>
                        </a:lnTo>
                        <a:lnTo>
                          <a:pt x="231" y="20"/>
                        </a:lnTo>
                        <a:lnTo>
                          <a:pt x="228" y="21"/>
                        </a:lnTo>
                        <a:lnTo>
                          <a:pt x="225" y="22"/>
                        </a:lnTo>
                        <a:lnTo>
                          <a:pt x="222" y="22"/>
                        </a:lnTo>
                        <a:lnTo>
                          <a:pt x="218" y="22"/>
                        </a:lnTo>
                        <a:lnTo>
                          <a:pt x="214" y="21"/>
                        </a:lnTo>
                        <a:lnTo>
                          <a:pt x="211" y="20"/>
                        </a:lnTo>
                        <a:lnTo>
                          <a:pt x="207" y="19"/>
                        </a:lnTo>
                        <a:lnTo>
                          <a:pt x="204" y="18"/>
                        </a:lnTo>
                        <a:lnTo>
                          <a:pt x="201" y="16"/>
                        </a:lnTo>
                        <a:lnTo>
                          <a:pt x="198" y="15"/>
                        </a:lnTo>
                        <a:lnTo>
                          <a:pt x="195" y="13"/>
                        </a:lnTo>
                        <a:lnTo>
                          <a:pt x="193" y="11"/>
                        </a:lnTo>
                        <a:lnTo>
                          <a:pt x="192" y="9"/>
                        </a:lnTo>
                        <a:lnTo>
                          <a:pt x="192" y="8"/>
                        </a:lnTo>
                        <a:lnTo>
                          <a:pt x="193" y="7"/>
                        </a:lnTo>
                        <a:lnTo>
                          <a:pt x="194" y="6"/>
                        </a:lnTo>
                        <a:lnTo>
                          <a:pt x="196" y="5"/>
                        </a:lnTo>
                        <a:lnTo>
                          <a:pt x="199" y="4"/>
                        </a:lnTo>
                        <a:lnTo>
                          <a:pt x="202" y="4"/>
                        </a:lnTo>
                        <a:lnTo>
                          <a:pt x="206" y="4"/>
                        </a:lnTo>
                        <a:lnTo>
                          <a:pt x="210" y="4"/>
                        </a:lnTo>
                        <a:lnTo>
                          <a:pt x="214" y="5"/>
                        </a:lnTo>
                        <a:lnTo>
                          <a:pt x="218" y="6"/>
                        </a:lnTo>
                        <a:lnTo>
                          <a:pt x="221" y="7"/>
                        </a:lnTo>
                        <a:lnTo>
                          <a:pt x="225" y="9"/>
                        </a:lnTo>
                        <a:lnTo>
                          <a:pt x="228" y="11"/>
                        </a:lnTo>
                        <a:lnTo>
                          <a:pt x="231" y="13"/>
                        </a:lnTo>
                        <a:lnTo>
                          <a:pt x="232" y="15"/>
                        </a:lnTo>
                        <a:lnTo>
                          <a:pt x="233" y="16"/>
                        </a:lnTo>
                        <a:lnTo>
                          <a:pt x="233" y="18"/>
                        </a:lnTo>
                        <a:close/>
                        <a:moveTo>
                          <a:pt x="273" y="52"/>
                        </a:moveTo>
                        <a:lnTo>
                          <a:pt x="272" y="53"/>
                        </a:lnTo>
                        <a:lnTo>
                          <a:pt x="270" y="53"/>
                        </a:lnTo>
                        <a:lnTo>
                          <a:pt x="268" y="52"/>
                        </a:lnTo>
                        <a:lnTo>
                          <a:pt x="265" y="51"/>
                        </a:lnTo>
                        <a:lnTo>
                          <a:pt x="262" y="50"/>
                        </a:lnTo>
                        <a:lnTo>
                          <a:pt x="259" y="48"/>
                        </a:lnTo>
                        <a:lnTo>
                          <a:pt x="255" y="45"/>
                        </a:lnTo>
                        <a:lnTo>
                          <a:pt x="252" y="43"/>
                        </a:lnTo>
                        <a:lnTo>
                          <a:pt x="249" y="40"/>
                        </a:lnTo>
                        <a:lnTo>
                          <a:pt x="246" y="37"/>
                        </a:lnTo>
                        <a:lnTo>
                          <a:pt x="244" y="33"/>
                        </a:lnTo>
                        <a:lnTo>
                          <a:pt x="243" y="30"/>
                        </a:lnTo>
                        <a:lnTo>
                          <a:pt x="242" y="27"/>
                        </a:lnTo>
                        <a:lnTo>
                          <a:pt x="241" y="25"/>
                        </a:lnTo>
                        <a:lnTo>
                          <a:pt x="241" y="23"/>
                        </a:lnTo>
                        <a:lnTo>
                          <a:pt x="241" y="21"/>
                        </a:lnTo>
                        <a:lnTo>
                          <a:pt x="242" y="21"/>
                        </a:lnTo>
                        <a:lnTo>
                          <a:pt x="244" y="21"/>
                        </a:lnTo>
                        <a:lnTo>
                          <a:pt x="246" y="22"/>
                        </a:lnTo>
                        <a:lnTo>
                          <a:pt x="248" y="22"/>
                        </a:lnTo>
                        <a:lnTo>
                          <a:pt x="251" y="24"/>
                        </a:lnTo>
                        <a:lnTo>
                          <a:pt x="255" y="26"/>
                        </a:lnTo>
                        <a:lnTo>
                          <a:pt x="258" y="28"/>
                        </a:lnTo>
                        <a:lnTo>
                          <a:pt x="261" y="30"/>
                        </a:lnTo>
                        <a:lnTo>
                          <a:pt x="264" y="33"/>
                        </a:lnTo>
                        <a:lnTo>
                          <a:pt x="267" y="36"/>
                        </a:lnTo>
                        <a:lnTo>
                          <a:pt x="269" y="39"/>
                        </a:lnTo>
                        <a:lnTo>
                          <a:pt x="271" y="42"/>
                        </a:lnTo>
                        <a:lnTo>
                          <a:pt x="272" y="45"/>
                        </a:lnTo>
                        <a:lnTo>
                          <a:pt x="273" y="48"/>
                        </a:lnTo>
                        <a:lnTo>
                          <a:pt x="273" y="50"/>
                        </a:lnTo>
                        <a:lnTo>
                          <a:pt x="273" y="5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4" name="Freeform 1432"/>
                  <p:cNvSpPr>
                    <a:spLocks noEditPoints="1"/>
                  </p:cNvSpPr>
                  <p:nvPr/>
                </p:nvSpPr>
                <p:spPr bwMode="auto">
                  <a:xfrm>
                    <a:off x="1738" y="2407"/>
                    <a:ext cx="21" cy="30"/>
                  </a:xfrm>
                  <a:custGeom>
                    <a:avLst/>
                    <a:gdLst>
                      <a:gd name="T0" fmla="*/ 0 w 273"/>
                      <a:gd name="T1" fmla="*/ 0 h 388"/>
                      <a:gd name="T2" fmla="*/ 0 w 273"/>
                      <a:gd name="T3" fmla="*/ 0 h 388"/>
                      <a:gd name="T4" fmla="*/ 0 w 273"/>
                      <a:gd name="T5" fmla="*/ 0 h 388"/>
                      <a:gd name="T6" fmla="*/ 0 w 273"/>
                      <a:gd name="T7" fmla="*/ 0 h 388"/>
                      <a:gd name="T8" fmla="*/ 0 w 273"/>
                      <a:gd name="T9" fmla="*/ 0 h 388"/>
                      <a:gd name="T10" fmla="*/ 0 w 273"/>
                      <a:gd name="T11" fmla="*/ 0 h 388"/>
                      <a:gd name="T12" fmla="*/ 0 w 273"/>
                      <a:gd name="T13" fmla="*/ 0 h 388"/>
                      <a:gd name="T14" fmla="*/ 0 w 273"/>
                      <a:gd name="T15" fmla="*/ 0 h 388"/>
                      <a:gd name="T16" fmla="*/ 0 w 273"/>
                      <a:gd name="T17" fmla="*/ 0 h 388"/>
                      <a:gd name="T18" fmla="*/ 0 w 273"/>
                      <a:gd name="T19" fmla="*/ 0 h 388"/>
                      <a:gd name="T20" fmla="*/ 0 w 273"/>
                      <a:gd name="T21" fmla="*/ 0 h 388"/>
                      <a:gd name="T22" fmla="*/ 0 w 273"/>
                      <a:gd name="T23" fmla="*/ 0 h 388"/>
                      <a:gd name="T24" fmla="*/ 0 w 273"/>
                      <a:gd name="T25" fmla="*/ 0 h 388"/>
                      <a:gd name="T26" fmla="*/ 0 w 273"/>
                      <a:gd name="T27" fmla="*/ 0 h 388"/>
                      <a:gd name="T28" fmla="*/ 0 w 273"/>
                      <a:gd name="T29" fmla="*/ 0 h 388"/>
                      <a:gd name="T30" fmla="*/ 0 w 273"/>
                      <a:gd name="T31" fmla="*/ 0 h 388"/>
                      <a:gd name="T32" fmla="*/ 0 w 273"/>
                      <a:gd name="T33" fmla="*/ 0 h 388"/>
                      <a:gd name="T34" fmla="*/ 0 w 273"/>
                      <a:gd name="T35" fmla="*/ 0 h 388"/>
                      <a:gd name="T36" fmla="*/ 0 w 273"/>
                      <a:gd name="T37" fmla="*/ 0 h 388"/>
                      <a:gd name="T38" fmla="*/ 0 w 273"/>
                      <a:gd name="T39" fmla="*/ 0 h 388"/>
                      <a:gd name="T40" fmla="*/ 0 w 273"/>
                      <a:gd name="T41" fmla="*/ 0 h 388"/>
                      <a:gd name="T42" fmla="*/ 0 w 273"/>
                      <a:gd name="T43" fmla="*/ 0 h 388"/>
                      <a:gd name="T44" fmla="*/ 0 w 273"/>
                      <a:gd name="T45" fmla="*/ 0 h 388"/>
                      <a:gd name="T46" fmla="*/ 0 w 273"/>
                      <a:gd name="T47" fmla="*/ 0 h 388"/>
                      <a:gd name="T48" fmla="*/ 0 w 273"/>
                      <a:gd name="T49" fmla="*/ 0 h 388"/>
                      <a:gd name="T50" fmla="*/ 0 w 273"/>
                      <a:gd name="T51" fmla="*/ 0 h 388"/>
                      <a:gd name="T52" fmla="*/ 0 w 273"/>
                      <a:gd name="T53" fmla="*/ 0 h 388"/>
                      <a:gd name="T54" fmla="*/ 0 w 273"/>
                      <a:gd name="T55" fmla="*/ 0 h 388"/>
                      <a:gd name="T56" fmla="*/ 0 w 273"/>
                      <a:gd name="T57" fmla="*/ 0 h 388"/>
                      <a:gd name="T58" fmla="*/ 0 w 273"/>
                      <a:gd name="T59" fmla="*/ 0 h 388"/>
                      <a:gd name="T60" fmla="*/ 0 w 273"/>
                      <a:gd name="T61" fmla="*/ 0 h 388"/>
                      <a:gd name="T62" fmla="*/ 0 w 273"/>
                      <a:gd name="T63" fmla="*/ 0 h 388"/>
                      <a:gd name="T64" fmla="*/ 0 w 273"/>
                      <a:gd name="T65" fmla="*/ 0 h 388"/>
                      <a:gd name="T66" fmla="*/ 0 w 273"/>
                      <a:gd name="T67" fmla="*/ 0 h 388"/>
                      <a:gd name="T68" fmla="*/ 0 w 273"/>
                      <a:gd name="T69" fmla="*/ 0 h 388"/>
                      <a:gd name="T70" fmla="*/ 0 w 273"/>
                      <a:gd name="T71" fmla="*/ 0 h 388"/>
                      <a:gd name="T72" fmla="*/ 0 w 273"/>
                      <a:gd name="T73" fmla="*/ 0 h 388"/>
                      <a:gd name="T74" fmla="*/ 0 w 273"/>
                      <a:gd name="T75" fmla="*/ 0 h 388"/>
                      <a:gd name="T76" fmla="*/ 0 w 273"/>
                      <a:gd name="T77" fmla="*/ 0 h 388"/>
                      <a:gd name="T78" fmla="*/ 0 w 273"/>
                      <a:gd name="T79" fmla="*/ 0 h 388"/>
                      <a:gd name="T80" fmla="*/ 0 w 273"/>
                      <a:gd name="T81" fmla="*/ 0 h 388"/>
                      <a:gd name="T82" fmla="*/ 0 w 273"/>
                      <a:gd name="T83" fmla="*/ 0 h 388"/>
                      <a:gd name="T84" fmla="*/ 0 w 273"/>
                      <a:gd name="T85" fmla="*/ 0 h 388"/>
                      <a:gd name="T86" fmla="*/ 0 w 273"/>
                      <a:gd name="T87" fmla="*/ 0 h 388"/>
                      <a:gd name="T88" fmla="*/ 0 w 273"/>
                      <a:gd name="T89" fmla="*/ 0 h 388"/>
                      <a:gd name="T90" fmla="*/ 0 w 273"/>
                      <a:gd name="T91" fmla="*/ 0 h 388"/>
                      <a:gd name="T92" fmla="*/ 0 w 273"/>
                      <a:gd name="T93" fmla="*/ 0 h 388"/>
                      <a:gd name="T94" fmla="*/ 0 w 273"/>
                      <a:gd name="T95" fmla="*/ 0 h 388"/>
                      <a:gd name="T96" fmla="*/ 0 w 273"/>
                      <a:gd name="T97" fmla="*/ 0 h 388"/>
                      <a:gd name="T98" fmla="*/ 0 w 273"/>
                      <a:gd name="T99" fmla="*/ 0 h 388"/>
                      <a:gd name="T100" fmla="*/ 0 w 273"/>
                      <a:gd name="T101" fmla="*/ 0 h 388"/>
                      <a:gd name="T102" fmla="*/ 0 w 273"/>
                      <a:gd name="T103" fmla="*/ 0 h 388"/>
                      <a:gd name="T104" fmla="*/ 0 w 273"/>
                      <a:gd name="T105" fmla="*/ 0 h 388"/>
                      <a:gd name="T106" fmla="*/ 0 w 273"/>
                      <a:gd name="T107" fmla="*/ 0 h 388"/>
                      <a:gd name="T108" fmla="*/ 0 w 273"/>
                      <a:gd name="T109" fmla="*/ 0 h 388"/>
                      <a:gd name="T110" fmla="*/ 0 w 273"/>
                      <a:gd name="T111" fmla="*/ 0 h 388"/>
                      <a:gd name="T112" fmla="*/ 0 w 273"/>
                      <a:gd name="T113" fmla="*/ 0 h 388"/>
                      <a:gd name="T114" fmla="*/ 0 w 273"/>
                      <a:gd name="T115" fmla="*/ 0 h 388"/>
                      <a:gd name="T116" fmla="*/ 0 w 273"/>
                      <a:gd name="T117" fmla="*/ 0 h 388"/>
                      <a:gd name="T118" fmla="*/ 0 w 273"/>
                      <a:gd name="T119" fmla="*/ 0 h 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3"/>
                      <a:gd name="T181" fmla="*/ 0 h 388"/>
                      <a:gd name="T182" fmla="*/ 273 w 273"/>
                      <a:gd name="T183" fmla="*/ 388 h 3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3" h="388">
                        <a:moveTo>
                          <a:pt x="273" y="32"/>
                        </a:moveTo>
                        <a:lnTo>
                          <a:pt x="273" y="33"/>
                        </a:lnTo>
                        <a:lnTo>
                          <a:pt x="271" y="33"/>
                        </a:lnTo>
                        <a:lnTo>
                          <a:pt x="269" y="33"/>
                        </a:lnTo>
                        <a:lnTo>
                          <a:pt x="266" y="33"/>
                        </a:lnTo>
                        <a:lnTo>
                          <a:pt x="263" y="32"/>
                        </a:lnTo>
                        <a:lnTo>
                          <a:pt x="260" y="31"/>
                        </a:lnTo>
                        <a:lnTo>
                          <a:pt x="256" y="30"/>
                        </a:lnTo>
                        <a:lnTo>
                          <a:pt x="252" y="29"/>
                        </a:lnTo>
                        <a:lnTo>
                          <a:pt x="248" y="27"/>
                        </a:lnTo>
                        <a:lnTo>
                          <a:pt x="245" y="24"/>
                        </a:lnTo>
                        <a:lnTo>
                          <a:pt x="242" y="22"/>
                        </a:lnTo>
                        <a:lnTo>
                          <a:pt x="239" y="19"/>
                        </a:lnTo>
                        <a:lnTo>
                          <a:pt x="237" y="16"/>
                        </a:lnTo>
                        <a:lnTo>
                          <a:pt x="236" y="13"/>
                        </a:lnTo>
                        <a:lnTo>
                          <a:pt x="235" y="12"/>
                        </a:lnTo>
                        <a:lnTo>
                          <a:pt x="235" y="11"/>
                        </a:lnTo>
                        <a:lnTo>
                          <a:pt x="236" y="10"/>
                        </a:lnTo>
                        <a:lnTo>
                          <a:pt x="238" y="9"/>
                        </a:lnTo>
                        <a:lnTo>
                          <a:pt x="240" y="9"/>
                        </a:lnTo>
                        <a:lnTo>
                          <a:pt x="243" y="9"/>
                        </a:lnTo>
                        <a:lnTo>
                          <a:pt x="246" y="10"/>
                        </a:lnTo>
                        <a:lnTo>
                          <a:pt x="249" y="11"/>
                        </a:lnTo>
                        <a:lnTo>
                          <a:pt x="253" y="12"/>
                        </a:lnTo>
                        <a:lnTo>
                          <a:pt x="256" y="14"/>
                        </a:lnTo>
                        <a:lnTo>
                          <a:pt x="260" y="16"/>
                        </a:lnTo>
                        <a:lnTo>
                          <a:pt x="264" y="19"/>
                        </a:lnTo>
                        <a:lnTo>
                          <a:pt x="267" y="21"/>
                        </a:lnTo>
                        <a:lnTo>
                          <a:pt x="269" y="24"/>
                        </a:lnTo>
                        <a:lnTo>
                          <a:pt x="271" y="26"/>
                        </a:lnTo>
                        <a:lnTo>
                          <a:pt x="273" y="28"/>
                        </a:lnTo>
                        <a:lnTo>
                          <a:pt x="273" y="30"/>
                        </a:lnTo>
                        <a:lnTo>
                          <a:pt x="273" y="32"/>
                        </a:lnTo>
                        <a:close/>
                        <a:moveTo>
                          <a:pt x="227" y="8"/>
                        </a:moveTo>
                        <a:lnTo>
                          <a:pt x="227" y="9"/>
                        </a:lnTo>
                        <a:lnTo>
                          <a:pt x="226" y="11"/>
                        </a:lnTo>
                        <a:lnTo>
                          <a:pt x="223" y="13"/>
                        </a:lnTo>
                        <a:lnTo>
                          <a:pt x="220" y="14"/>
                        </a:lnTo>
                        <a:lnTo>
                          <a:pt x="217" y="15"/>
                        </a:lnTo>
                        <a:lnTo>
                          <a:pt x="214" y="16"/>
                        </a:lnTo>
                        <a:lnTo>
                          <a:pt x="210" y="18"/>
                        </a:lnTo>
                        <a:lnTo>
                          <a:pt x="206" y="18"/>
                        </a:lnTo>
                        <a:lnTo>
                          <a:pt x="202" y="18"/>
                        </a:lnTo>
                        <a:lnTo>
                          <a:pt x="198" y="16"/>
                        </a:lnTo>
                        <a:lnTo>
                          <a:pt x="195" y="16"/>
                        </a:lnTo>
                        <a:lnTo>
                          <a:pt x="192" y="15"/>
                        </a:lnTo>
                        <a:lnTo>
                          <a:pt x="189" y="14"/>
                        </a:lnTo>
                        <a:lnTo>
                          <a:pt x="187" y="12"/>
                        </a:lnTo>
                        <a:lnTo>
                          <a:pt x="185" y="11"/>
                        </a:lnTo>
                        <a:lnTo>
                          <a:pt x="185" y="9"/>
                        </a:lnTo>
                        <a:lnTo>
                          <a:pt x="185" y="8"/>
                        </a:lnTo>
                        <a:lnTo>
                          <a:pt x="186" y="6"/>
                        </a:lnTo>
                        <a:lnTo>
                          <a:pt x="188" y="5"/>
                        </a:lnTo>
                        <a:lnTo>
                          <a:pt x="190" y="4"/>
                        </a:lnTo>
                        <a:lnTo>
                          <a:pt x="193" y="3"/>
                        </a:lnTo>
                        <a:lnTo>
                          <a:pt x="197" y="2"/>
                        </a:lnTo>
                        <a:lnTo>
                          <a:pt x="201" y="1"/>
                        </a:lnTo>
                        <a:lnTo>
                          <a:pt x="205" y="0"/>
                        </a:lnTo>
                        <a:lnTo>
                          <a:pt x="209" y="0"/>
                        </a:lnTo>
                        <a:lnTo>
                          <a:pt x="213" y="1"/>
                        </a:lnTo>
                        <a:lnTo>
                          <a:pt x="216" y="2"/>
                        </a:lnTo>
                        <a:lnTo>
                          <a:pt x="220" y="3"/>
                        </a:lnTo>
                        <a:lnTo>
                          <a:pt x="222" y="4"/>
                        </a:lnTo>
                        <a:lnTo>
                          <a:pt x="225" y="5"/>
                        </a:lnTo>
                        <a:lnTo>
                          <a:pt x="227" y="7"/>
                        </a:lnTo>
                        <a:lnTo>
                          <a:pt x="227" y="8"/>
                        </a:lnTo>
                        <a:close/>
                        <a:moveTo>
                          <a:pt x="177" y="12"/>
                        </a:moveTo>
                        <a:lnTo>
                          <a:pt x="177" y="14"/>
                        </a:lnTo>
                        <a:lnTo>
                          <a:pt x="176" y="15"/>
                        </a:lnTo>
                        <a:lnTo>
                          <a:pt x="174" y="18"/>
                        </a:lnTo>
                        <a:lnTo>
                          <a:pt x="172" y="20"/>
                        </a:lnTo>
                        <a:lnTo>
                          <a:pt x="169" y="22"/>
                        </a:lnTo>
                        <a:lnTo>
                          <a:pt x="165" y="23"/>
                        </a:lnTo>
                        <a:lnTo>
                          <a:pt x="161" y="25"/>
                        </a:lnTo>
                        <a:lnTo>
                          <a:pt x="157" y="26"/>
                        </a:lnTo>
                        <a:lnTo>
                          <a:pt x="153" y="26"/>
                        </a:lnTo>
                        <a:lnTo>
                          <a:pt x="149" y="26"/>
                        </a:lnTo>
                        <a:lnTo>
                          <a:pt x="145" y="26"/>
                        </a:lnTo>
                        <a:lnTo>
                          <a:pt x="142" y="25"/>
                        </a:lnTo>
                        <a:lnTo>
                          <a:pt x="140" y="24"/>
                        </a:lnTo>
                        <a:lnTo>
                          <a:pt x="137" y="23"/>
                        </a:lnTo>
                        <a:lnTo>
                          <a:pt x="136" y="22"/>
                        </a:lnTo>
                        <a:lnTo>
                          <a:pt x="135" y="21"/>
                        </a:lnTo>
                        <a:lnTo>
                          <a:pt x="135" y="20"/>
                        </a:lnTo>
                        <a:lnTo>
                          <a:pt x="137" y="18"/>
                        </a:lnTo>
                        <a:lnTo>
                          <a:pt x="138" y="16"/>
                        </a:lnTo>
                        <a:lnTo>
                          <a:pt x="141" y="14"/>
                        </a:lnTo>
                        <a:lnTo>
                          <a:pt x="144" y="13"/>
                        </a:lnTo>
                        <a:lnTo>
                          <a:pt x="147" y="11"/>
                        </a:lnTo>
                        <a:lnTo>
                          <a:pt x="151" y="10"/>
                        </a:lnTo>
                        <a:lnTo>
                          <a:pt x="156" y="9"/>
                        </a:lnTo>
                        <a:lnTo>
                          <a:pt x="160" y="8"/>
                        </a:lnTo>
                        <a:lnTo>
                          <a:pt x="164" y="8"/>
                        </a:lnTo>
                        <a:lnTo>
                          <a:pt x="167" y="8"/>
                        </a:lnTo>
                        <a:lnTo>
                          <a:pt x="171" y="9"/>
                        </a:lnTo>
                        <a:lnTo>
                          <a:pt x="173" y="9"/>
                        </a:lnTo>
                        <a:lnTo>
                          <a:pt x="175" y="10"/>
                        </a:lnTo>
                        <a:lnTo>
                          <a:pt x="177" y="11"/>
                        </a:lnTo>
                        <a:lnTo>
                          <a:pt x="177" y="12"/>
                        </a:lnTo>
                        <a:close/>
                        <a:moveTo>
                          <a:pt x="130" y="21"/>
                        </a:moveTo>
                        <a:lnTo>
                          <a:pt x="131" y="22"/>
                        </a:lnTo>
                        <a:lnTo>
                          <a:pt x="130" y="24"/>
                        </a:lnTo>
                        <a:lnTo>
                          <a:pt x="130" y="26"/>
                        </a:lnTo>
                        <a:lnTo>
                          <a:pt x="129" y="29"/>
                        </a:lnTo>
                        <a:lnTo>
                          <a:pt x="127" y="32"/>
                        </a:lnTo>
                        <a:lnTo>
                          <a:pt x="125" y="35"/>
                        </a:lnTo>
                        <a:lnTo>
                          <a:pt x="122" y="38"/>
                        </a:lnTo>
                        <a:lnTo>
                          <a:pt x="120" y="41"/>
                        </a:lnTo>
                        <a:lnTo>
                          <a:pt x="116" y="44"/>
                        </a:lnTo>
                        <a:lnTo>
                          <a:pt x="113" y="46"/>
                        </a:lnTo>
                        <a:lnTo>
                          <a:pt x="110" y="48"/>
                        </a:lnTo>
                        <a:lnTo>
                          <a:pt x="107" y="49"/>
                        </a:lnTo>
                        <a:lnTo>
                          <a:pt x="104" y="50"/>
                        </a:lnTo>
                        <a:lnTo>
                          <a:pt x="102" y="50"/>
                        </a:lnTo>
                        <a:lnTo>
                          <a:pt x="100" y="50"/>
                        </a:lnTo>
                        <a:lnTo>
                          <a:pt x="98" y="50"/>
                        </a:lnTo>
                        <a:lnTo>
                          <a:pt x="98" y="49"/>
                        </a:lnTo>
                        <a:lnTo>
                          <a:pt x="98" y="47"/>
                        </a:lnTo>
                        <a:lnTo>
                          <a:pt x="99" y="44"/>
                        </a:lnTo>
                        <a:lnTo>
                          <a:pt x="100" y="42"/>
                        </a:lnTo>
                        <a:lnTo>
                          <a:pt x="102" y="39"/>
                        </a:lnTo>
                        <a:lnTo>
                          <a:pt x="104" y="35"/>
                        </a:lnTo>
                        <a:lnTo>
                          <a:pt x="106" y="32"/>
                        </a:lnTo>
                        <a:lnTo>
                          <a:pt x="109" y="29"/>
                        </a:lnTo>
                        <a:lnTo>
                          <a:pt x="112" y="26"/>
                        </a:lnTo>
                        <a:lnTo>
                          <a:pt x="115" y="24"/>
                        </a:lnTo>
                        <a:lnTo>
                          <a:pt x="118" y="22"/>
                        </a:lnTo>
                        <a:lnTo>
                          <a:pt x="121" y="21"/>
                        </a:lnTo>
                        <a:lnTo>
                          <a:pt x="124" y="20"/>
                        </a:lnTo>
                        <a:lnTo>
                          <a:pt x="127" y="20"/>
                        </a:lnTo>
                        <a:lnTo>
                          <a:pt x="129" y="20"/>
                        </a:lnTo>
                        <a:lnTo>
                          <a:pt x="130" y="21"/>
                        </a:lnTo>
                        <a:close/>
                        <a:moveTo>
                          <a:pt x="91" y="53"/>
                        </a:moveTo>
                        <a:lnTo>
                          <a:pt x="92" y="54"/>
                        </a:lnTo>
                        <a:lnTo>
                          <a:pt x="93" y="56"/>
                        </a:lnTo>
                        <a:lnTo>
                          <a:pt x="93" y="58"/>
                        </a:lnTo>
                        <a:lnTo>
                          <a:pt x="93" y="61"/>
                        </a:lnTo>
                        <a:lnTo>
                          <a:pt x="92" y="64"/>
                        </a:lnTo>
                        <a:lnTo>
                          <a:pt x="91" y="68"/>
                        </a:lnTo>
                        <a:lnTo>
                          <a:pt x="89" y="72"/>
                        </a:lnTo>
                        <a:lnTo>
                          <a:pt x="88" y="76"/>
                        </a:lnTo>
                        <a:lnTo>
                          <a:pt x="85" y="79"/>
                        </a:lnTo>
                        <a:lnTo>
                          <a:pt x="83" y="83"/>
                        </a:lnTo>
                        <a:lnTo>
                          <a:pt x="81" y="85"/>
                        </a:lnTo>
                        <a:lnTo>
                          <a:pt x="77" y="89"/>
                        </a:lnTo>
                        <a:lnTo>
                          <a:pt x="75" y="91"/>
                        </a:lnTo>
                        <a:lnTo>
                          <a:pt x="74" y="92"/>
                        </a:lnTo>
                        <a:lnTo>
                          <a:pt x="72" y="92"/>
                        </a:lnTo>
                        <a:lnTo>
                          <a:pt x="71" y="92"/>
                        </a:lnTo>
                        <a:lnTo>
                          <a:pt x="70" y="91"/>
                        </a:lnTo>
                        <a:lnTo>
                          <a:pt x="69" y="89"/>
                        </a:lnTo>
                        <a:lnTo>
                          <a:pt x="69" y="85"/>
                        </a:lnTo>
                        <a:lnTo>
                          <a:pt x="69" y="82"/>
                        </a:lnTo>
                        <a:lnTo>
                          <a:pt x="70" y="79"/>
                        </a:lnTo>
                        <a:lnTo>
                          <a:pt x="71" y="75"/>
                        </a:lnTo>
                        <a:lnTo>
                          <a:pt x="72" y="71"/>
                        </a:lnTo>
                        <a:lnTo>
                          <a:pt x="73" y="67"/>
                        </a:lnTo>
                        <a:lnTo>
                          <a:pt x="75" y="64"/>
                        </a:lnTo>
                        <a:lnTo>
                          <a:pt x="78" y="60"/>
                        </a:lnTo>
                        <a:lnTo>
                          <a:pt x="81" y="58"/>
                        </a:lnTo>
                        <a:lnTo>
                          <a:pt x="83" y="55"/>
                        </a:lnTo>
                        <a:lnTo>
                          <a:pt x="86" y="54"/>
                        </a:lnTo>
                        <a:lnTo>
                          <a:pt x="88" y="53"/>
                        </a:lnTo>
                        <a:lnTo>
                          <a:pt x="89" y="52"/>
                        </a:lnTo>
                        <a:lnTo>
                          <a:pt x="91" y="53"/>
                        </a:lnTo>
                        <a:close/>
                        <a:moveTo>
                          <a:pt x="68" y="97"/>
                        </a:moveTo>
                        <a:lnTo>
                          <a:pt x="69" y="98"/>
                        </a:lnTo>
                        <a:lnTo>
                          <a:pt x="70" y="100"/>
                        </a:lnTo>
                        <a:lnTo>
                          <a:pt x="69" y="102"/>
                        </a:lnTo>
                        <a:lnTo>
                          <a:pt x="69" y="105"/>
                        </a:lnTo>
                        <a:lnTo>
                          <a:pt x="68" y="109"/>
                        </a:lnTo>
                        <a:lnTo>
                          <a:pt x="67" y="113"/>
                        </a:lnTo>
                        <a:lnTo>
                          <a:pt x="65" y="116"/>
                        </a:lnTo>
                        <a:lnTo>
                          <a:pt x="64" y="120"/>
                        </a:lnTo>
                        <a:lnTo>
                          <a:pt x="62" y="123"/>
                        </a:lnTo>
                        <a:lnTo>
                          <a:pt x="60" y="126"/>
                        </a:lnTo>
                        <a:lnTo>
                          <a:pt x="57" y="129"/>
                        </a:lnTo>
                        <a:lnTo>
                          <a:pt x="55" y="131"/>
                        </a:lnTo>
                        <a:lnTo>
                          <a:pt x="52" y="133"/>
                        </a:lnTo>
                        <a:lnTo>
                          <a:pt x="50" y="135"/>
                        </a:lnTo>
                        <a:lnTo>
                          <a:pt x="48" y="135"/>
                        </a:lnTo>
                        <a:lnTo>
                          <a:pt x="47" y="135"/>
                        </a:lnTo>
                        <a:lnTo>
                          <a:pt x="46" y="134"/>
                        </a:lnTo>
                        <a:lnTo>
                          <a:pt x="45" y="132"/>
                        </a:lnTo>
                        <a:lnTo>
                          <a:pt x="45" y="130"/>
                        </a:lnTo>
                        <a:lnTo>
                          <a:pt x="45" y="127"/>
                        </a:lnTo>
                        <a:lnTo>
                          <a:pt x="46" y="123"/>
                        </a:lnTo>
                        <a:lnTo>
                          <a:pt x="47" y="119"/>
                        </a:lnTo>
                        <a:lnTo>
                          <a:pt x="48" y="116"/>
                        </a:lnTo>
                        <a:lnTo>
                          <a:pt x="50" y="112"/>
                        </a:lnTo>
                        <a:lnTo>
                          <a:pt x="52" y="109"/>
                        </a:lnTo>
                        <a:lnTo>
                          <a:pt x="55" y="106"/>
                        </a:lnTo>
                        <a:lnTo>
                          <a:pt x="58" y="103"/>
                        </a:lnTo>
                        <a:lnTo>
                          <a:pt x="60" y="101"/>
                        </a:lnTo>
                        <a:lnTo>
                          <a:pt x="63" y="99"/>
                        </a:lnTo>
                        <a:lnTo>
                          <a:pt x="65" y="97"/>
                        </a:lnTo>
                        <a:lnTo>
                          <a:pt x="67" y="97"/>
                        </a:lnTo>
                        <a:lnTo>
                          <a:pt x="68" y="97"/>
                        </a:lnTo>
                        <a:close/>
                        <a:moveTo>
                          <a:pt x="47" y="144"/>
                        </a:moveTo>
                        <a:lnTo>
                          <a:pt x="48" y="145"/>
                        </a:lnTo>
                        <a:lnTo>
                          <a:pt x="49" y="146"/>
                        </a:lnTo>
                        <a:lnTo>
                          <a:pt x="49" y="149"/>
                        </a:lnTo>
                        <a:lnTo>
                          <a:pt x="49" y="152"/>
                        </a:lnTo>
                        <a:lnTo>
                          <a:pt x="49" y="156"/>
                        </a:lnTo>
                        <a:lnTo>
                          <a:pt x="49" y="161"/>
                        </a:lnTo>
                        <a:lnTo>
                          <a:pt x="48" y="165"/>
                        </a:lnTo>
                        <a:lnTo>
                          <a:pt x="47" y="170"/>
                        </a:lnTo>
                        <a:lnTo>
                          <a:pt x="45" y="173"/>
                        </a:lnTo>
                        <a:lnTo>
                          <a:pt x="43" y="176"/>
                        </a:lnTo>
                        <a:lnTo>
                          <a:pt x="41" y="178"/>
                        </a:lnTo>
                        <a:lnTo>
                          <a:pt x="39" y="179"/>
                        </a:lnTo>
                        <a:lnTo>
                          <a:pt x="37" y="181"/>
                        </a:lnTo>
                        <a:lnTo>
                          <a:pt x="35" y="181"/>
                        </a:lnTo>
                        <a:lnTo>
                          <a:pt x="33" y="182"/>
                        </a:lnTo>
                        <a:lnTo>
                          <a:pt x="32" y="182"/>
                        </a:lnTo>
                        <a:lnTo>
                          <a:pt x="31" y="182"/>
                        </a:lnTo>
                        <a:lnTo>
                          <a:pt x="30" y="181"/>
                        </a:lnTo>
                        <a:lnTo>
                          <a:pt x="29" y="179"/>
                        </a:lnTo>
                        <a:lnTo>
                          <a:pt x="29" y="177"/>
                        </a:lnTo>
                        <a:lnTo>
                          <a:pt x="29" y="174"/>
                        </a:lnTo>
                        <a:lnTo>
                          <a:pt x="30" y="170"/>
                        </a:lnTo>
                        <a:lnTo>
                          <a:pt x="31" y="166"/>
                        </a:lnTo>
                        <a:lnTo>
                          <a:pt x="32" y="162"/>
                        </a:lnTo>
                        <a:lnTo>
                          <a:pt x="33" y="158"/>
                        </a:lnTo>
                        <a:lnTo>
                          <a:pt x="35" y="154"/>
                        </a:lnTo>
                        <a:lnTo>
                          <a:pt x="37" y="151"/>
                        </a:lnTo>
                        <a:lnTo>
                          <a:pt x="39" y="149"/>
                        </a:lnTo>
                        <a:lnTo>
                          <a:pt x="42" y="147"/>
                        </a:lnTo>
                        <a:lnTo>
                          <a:pt x="44" y="145"/>
                        </a:lnTo>
                        <a:lnTo>
                          <a:pt x="45" y="145"/>
                        </a:lnTo>
                        <a:lnTo>
                          <a:pt x="47" y="144"/>
                        </a:lnTo>
                        <a:close/>
                        <a:moveTo>
                          <a:pt x="30" y="194"/>
                        </a:moveTo>
                        <a:lnTo>
                          <a:pt x="32" y="195"/>
                        </a:lnTo>
                        <a:lnTo>
                          <a:pt x="33" y="197"/>
                        </a:lnTo>
                        <a:lnTo>
                          <a:pt x="34" y="199"/>
                        </a:lnTo>
                        <a:lnTo>
                          <a:pt x="35" y="202"/>
                        </a:lnTo>
                        <a:lnTo>
                          <a:pt x="36" y="206"/>
                        </a:lnTo>
                        <a:lnTo>
                          <a:pt x="36" y="210"/>
                        </a:lnTo>
                        <a:lnTo>
                          <a:pt x="36" y="214"/>
                        </a:lnTo>
                        <a:lnTo>
                          <a:pt x="35" y="219"/>
                        </a:lnTo>
                        <a:lnTo>
                          <a:pt x="34" y="223"/>
                        </a:lnTo>
                        <a:lnTo>
                          <a:pt x="33" y="227"/>
                        </a:lnTo>
                        <a:lnTo>
                          <a:pt x="31" y="230"/>
                        </a:lnTo>
                        <a:lnTo>
                          <a:pt x="29" y="233"/>
                        </a:lnTo>
                        <a:lnTo>
                          <a:pt x="26" y="235"/>
                        </a:lnTo>
                        <a:lnTo>
                          <a:pt x="24" y="236"/>
                        </a:lnTo>
                        <a:lnTo>
                          <a:pt x="21" y="237"/>
                        </a:lnTo>
                        <a:lnTo>
                          <a:pt x="19" y="236"/>
                        </a:lnTo>
                        <a:lnTo>
                          <a:pt x="18" y="236"/>
                        </a:lnTo>
                        <a:lnTo>
                          <a:pt x="17" y="235"/>
                        </a:lnTo>
                        <a:lnTo>
                          <a:pt x="16" y="233"/>
                        </a:lnTo>
                        <a:lnTo>
                          <a:pt x="16" y="230"/>
                        </a:lnTo>
                        <a:lnTo>
                          <a:pt x="16" y="227"/>
                        </a:lnTo>
                        <a:lnTo>
                          <a:pt x="17" y="222"/>
                        </a:lnTo>
                        <a:lnTo>
                          <a:pt x="17" y="218"/>
                        </a:lnTo>
                        <a:lnTo>
                          <a:pt x="18" y="214"/>
                        </a:lnTo>
                        <a:lnTo>
                          <a:pt x="19" y="210"/>
                        </a:lnTo>
                        <a:lnTo>
                          <a:pt x="20" y="206"/>
                        </a:lnTo>
                        <a:lnTo>
                          <a:pt x="21" y="202"/>
                        </a:lnTo>
                        <a:lnTo>
                          <a:pt x="23" y="200"/>
                        </a:lnTo>
                        <a:lnTo>
                          <a:pt x="25" y="197"/>
                        </a:lnTo>
                        <a:lnTo>
                          <a:pt x="26" y="196"/>
                        </a:lnTo>
                        <a:lnTo>
                          <a:pt x="28" y="195"/>
                        </a:lnTo>
                        <a:lnTo>
                          <a:pt x="30" y="194"/>
                        </a:lnTo>
                        <a:close/>
                        <a:moveTo>
                          <a:pt x="27" y="244"/>
                        </a:moveTo>
                        <a:lnTo>
                          <a:pt x="28" y="245"/>
                        </a:lnTo>
                        <a:lnTo>
                          <a:pt x="29" y="246"/>
                        </a:lnTo>
                        <a:lnTo>
                          <a:pt x="30" y="249"/>
                        </a:lnTo>
                        <a:lnTo>
                          <a:pt x="30" y="252"/>
                        </a:lnTo>
                        <a:lnTo>
                          <a:pt x="31" y="256"/>
                        </a:lnTo>
                        <a:lnTo>
                          <a:pt x="31" y="260"/>
                        </a:lnTo>
                        <a:lnTo>
                          <a:pt x="32" y="264"/>
                        </a:lnTo>
                        <a:lnTo>
                          <a:pt x="32" y="269"/>
                        </a:lnTo>
                        <a:lnTo>
                          <a:pt x="31" y="273"/>
                        </a:lnTo>
                        <a:lnTo>
                          <a:pt x="30" y="277"/>
                        </a:lnTo>
                        <a:lnTo>
                          <a:pt x="28" y="280"/>
                        </a:lnTo>
                        <a:lnTo>
                          <a:pt x="26" y="283"/>
                        </a:lnTo>
                        <a:lnTo>
                          <a:pt x="24" y="285"/>
                        </a:lnTo>
                        <a:lnTo>
                          <a:pt x="22" y="287"/>
                        </a:lnTo>
                        <a:lnTo>
                          <a:pt x="20" y="288"/>
                        </a:lnTo>
                        <a:lnTo>
                          <a:pt x="18" y="288"/>
                        </a:lnTo>
                        <a:lnTo>
                          <a:pt x="16" y="287"/>
                        </a:lnTo>
                        <a:lnTo>
                          <a:pt x="15" y="286"/>
                        </a:lnTo>
                        <a:lnTo>
                          <a:pt x="14" y="283"/>
                        </a:lnTo>
                        <a:lnTo>
                          <a:pt x="13" y="280"/>
                        </a:lnTo>
                        <a:lnTo>
                          <a:pt x="13" y="277"/>
                        </a:lnTo>
                        <a:lnTo>
                          <a:pt x="13" y="273"/>
                        </a:lnTo>
                        <a:lnTo>
                          <a:pt x="13" y="268"/>
                        </a:lnTo>
                        <a:lnTo>
                          <a:pt x="13" y="264"/>
                        </a:lnTo>
                        <a:lnTo>
                          <a:pt x="14" y="260"/>
                        </a:lnTo>
                        <a:lnTo>
                          <a:pt x="15" y="256"/>
                        </a:lnTo>
                        <a:lnTo>
                          <a:pt x="16" y="253"/>
                        </a:lnTo>
                        <a:lnTo>
                          <a:pt x="18" y="250"/>
                        </a:lnTo>
                        <a:lnTo>
                          <a:pt x="21" y="248"/>
                        </a:lnTo>
                        <a:lnTo>
                          <a:pt x="23" y="246"/>
                        </a:lnTo>
                        <a:lnTo>
                          <a:pt x="25" y="245"/>
                        </a:lnTo>
                        <a:lnTo>
                          <a:pt x="27" y="244"/>
                        </a:lnTo>
                        <a:close/>
                        <a:moveTo>
                          <a:pt x="18" y="295"/>
                        </a:moveTo>
                        <a:lnTo>
                          <a:pt x="19" y="295"/>
                        </a:lnTo>
                        <a:lnTo>
                          <a:pt x="21" y="298"/>
                        </a:lnTo>
                        <a:lnTo>
                          <a:pt x="22" y="300"/>
                        </a:lnTo>
                        <a:lnTo>
                          <a:pt x="23" y="303"/>
                        </a:lnTo>
                        <a:lnTo>
                          <a:pt x="24" y="307"/>
                        </a:lnTo>
                        <a:lnTo>
                          <a:pt x="24" y="311"/>
                        </a:lnTo>
                        <a:lnTo>
                          <a:pt x="24" y="315"/>
                        </a:lnTo>
                        <a:lnTo>
                          <a:pt x="24" y="320"/>
                        </a:lnTo>
                        <a:lnTo>
                          <a:pt x="24" y="324"/>
                        </a:lnTo>
                        <a:lnTo>
                          <a:pt x="23" y="328"/>
                        </a:lnTo>
                        <a:lnTo>
                          <a:pt x="22" y="331"/>
                        </a:lnTo>
                        <a:lnTo>
                          <a:pt x="20" y="334"/>
                        </a:lnTo>
                        <a:lnTo>
                          <a:pt x="19" y="336"/>
                        </a:lnTo>
                        <a:lnTo>
                          <a:pt x="17" y="338"/>
                        </a:lnTo>
                        <a:lnTo>
                          <a:pt x="15" y="339"/>
                        </a:lnTo>
                        <a:lnTo>
                          <a:pt x="13" y="340"/>
                        </a:lnTo>
                        <a:lnTo>
                          <a:pt x="12" y="339"/>
                        </a:lnTo>
                        <a:lnTo>
                          <a:pt x="10" y="338"/>
                        </a:lnTo>
                        <a:lnTo>
                          <a:pt x="9" y="335"/>
                        </a:lnTo>
                        <a:lnTo>
                          <a:pt x="8" y="332"/>
                        </a:lnTo>
                        <a:lnTo>
                          <a:pt x="6" y="329"/>
                        </a:lnTo>
                        <a:lnTo>
                          <a:pt x="5" y="324"/>
                        </a:lnTo>
                        <a:lnTo>
                          <a:pt x="5" y="320"/>
                        </a:lnTo>
                        <a:lnTo>
                          <a:pt x="5" y="315"/>
                        </a:lnTo>
                        <a:lnTo>
                          <a:pt x="5" y="311"/>
                        </a:lnTo>
                        <a:lnTo>
                          <a:pt x="8" y="308"/>
                        </a:lnTo>
                        <a:lnTo>
                          <a:pt x="9" y="304"/>
                        </a:lnTo>
                        <a:lnTo>
                          <a:pt x="11" y="301"/>
                        </a:lnTo>
                        <a:lnTo>
                          <a:pt x="13" y="299"/>
                        </a:lnTo>
                        <a:lnTo>
                          <a:pt x="15" y="297"/>
                        </a:lnTo>
                        <a:lnTo>
                          <a:pt x="16" y="295"/>
                        </a:lnTo>
                        <a:lnTo>
                          <a:pt x="18" y="295"/>
                        </a:lnTo>
                        <a:close/>
                        <a:moveTo>
                          <a:pt x="15" y="344"/>
                        </a:moveTo>
                        <a:lnTo>
                          <a:pt x="16" y="345"/>
                        </a:lnTo>
                        <a:lnTo>
                          <a:pt x="18" y="347"/>
                        </a:lnTo>
                        <a:lnTo>
                          <a:pt x="19" y="349"/>
                        </a:lnTo>
                        <a:lnTo>
                          <a:pt x="20" y="352"/>
                        </a:lnTo>
                        <a:lnTo>
                          <a:pt x="21" y="355"/>
                        </a:lnTo>
                        <a:lnTo>
                          <a:pt x="21" y="359"/>
                        </a:lnTo>
                        <a:lnTo>
                          <a:pt x="21" y="363"/>
                        </a:lnTo>
                        <a:lnTo>
                          <a:pt x="21" y="368"/>
                        </a:lnTo>
                        <a:lnTo>
                          <a:pt x="21" y="372"/>
                        </a:lnTo>
                        <a:lnTo>
                          <a:pt x="20" y="376"/>
                        </a:lnTo>
                        <a:lnTo>
                          <a:pt x="18" y="380"/>
                        </a:lnTo>
                        <a:lnTo>
                          <a:pt x="17" y="383"/>
                        </a:lnTo>
                        <a:lnTo>
                          <a:pt x="15" y="385"/>
                        </a:lnTo>
                        <a:lnTo>
                          <a:pt x="13" y="387"/>
                        </a:lnTo>
                        <a:lnTo>
                          <a:pt x="11" y="388"/>
                        </a:lnTo>
                        <a:lnTo>
                          <a:pt x="9" y="388"/>
                        </a:lnTo>
                        <a:lnTo>
                          <a:pt x="6" y="388"/>
                        </a:lnTo>
                        <a:lnTo>
                          <a:pt x="5" y="386"/>
                        </a:lnTo>
                        <a:lnTo>
                          <a:pt x="3" y="384"/>
                        </a:lnTo>
                        <a:lnTo>
                          <a:pt x="2" y="381"/>
                        </a:lnTo>
                        <a:lnTo>
                          <a:pt x="1" y="377"/>
                        </a:lnTo>
                        <a:lnTo>
                          <a:pt x="1" y="373"/>
                        </a:lnTo>
                        <a:lnTo>
                          <a:pt x="0" y="368"/>
                        </a:lnTo>
                        <a:lnTo>
                          <a:pt x="0" y="363"/>
                        </a:lnTo>
                        <a:lnTo>
                          <a:pt x="1" y="359"/>
                        </a:lnTo>
                        <a:lnTo>
                          <a:pt x="2" y="355"/>
                        </a:lnTo>
                        <a:lnTo>
                          <a:pt x="4" y="352"/>
                        </a:lnTo>
                        <a:lnTo>
                          <a:pt x="6" y="349"/>
                        </a:lnTo>
                        <a:lnTo>
                          <a:pt x="9" y="347"/>
                        </a:lnTo>
                        <a:lnTo>
                          <a:pt x="11" y="345"/>
                        </a:lnTo>
                        <a:lnTo>
                          <a:pt x="13" y="344"/>
                        </a:lnTo>
                        <a:lnTo>
                          <a:pt x="15" y="344"/>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5" name="Freeform 1433"/>
                  <p:cNvSpPr>
                    <a:spLocks noEditPoints="1"/>
                  </p:cNvSpPr>
                  <p:nvPr/>
                </p:nvSpPr>
                <p:spPr bwMode="auto">
                  <a:xfrm>
                    <a:off x="1716" y="2407"/>
                    <a:ext cx="21" cy="30"/>
                  </a:xfrm>
                  <a:custGeom>
                    <a:avLst/>
                    <a:gdLst>
                      <a:gd name="T0" fmla="*/ 0 w 275"/>
                      <a:gd name="T1" fmla="*/ 0 h 388"/>
                      <a:gd name="T2" fmla="*/ 0 w 275"/>
                      <a:gd name="T3" fmla="*/ 0 h 388"/>
                      <a:gd name="T4" fmla="*/ 0 w 275"/>
                      <a:gd name="T5" fmla="*/ 0 h 388"/>
                      <a:gd name="T6" fmla="*/ 0 w 275"/>
                      <a:gd name="T7" fmla="*/ 0 h 388"/>
                      <a:gd name="T8" fmla="*/ 0 w 275"/>
                      <a:gd name="T9" fmla="*/ 0 h 388"/>
                      <a:gd name="T10" fmla="*/ 0 w 275"/>
                      <a:gd name="T11" fmla="*/ 0 h 388"/>
                      <a:gd name="T12" fmla="*/ 0 w 275"/>
                      <a:gd name="T13" fmla="*/ 0 h 388"/>
                      <a:gd name="T14" fmla="*/ 0 w 275"/>
                      <a:gd name="T15" fmla="*/ 0 h 388"/>
                      <a:gd name="T16" fmla="*/ 0 w 275"/>
                      <a:gd name="T17" fmla="*/ 0 h 388"/>
                      <a:gd name="T18" fmla="*/ 0 w 275"/>
                      <a:gd name="T19" fmla="*/ 0 h 388"/>
                      <a:gd name="T20" fmla="*/ 0 w 275"/>
                      <a:gd name="T21" fmla="*/ 0 h 388"/>
                      <a:gd name="T22" fmla="*/ 0 w 275"/>
                      <a:gd name="T23" fmla="*/ 0 h 388"/>
                      <a:gd name="T24" fmla="*/ 0 w 275"/>
                      <a:gd name="T25" fmla="*/ 0 h 388"/>
                      <a:gd name="T26" fmla="*/ 0 w 275"/>
                      <a:gd name="T27" fmla="*/ 0 h 388"/>
                      <a:gd name="T28" fmla="*/ 0 w 275"/>
                      <a:gd name="T29" fmla="*/ 0 h 388"/>
                      <a:gd name="T30" fmla="*/ 0 w 275"/>
                      <a:gd name="T31" fmla="*/ 0 h 388"/>
                      <a:gd name="T32" fmla="*/ 0 w 275"/>
                      <a:gd name="T33" fmla="*/ 0 h 388"/>
                      <a:gd name="T34" fmla="*/ 0 w 275"/>
                      <a:gd name="T35" fmla="*/ 0 h 388"/>
                      <a:gd name="T36" fmla="*/ 0 w 275"/>
                      <a:gd name="T37" fmla="*/ 0 h 388"/>
                      <a:gd name="T38" fmla="*/ 0 w 275"/>
                      <a:gd name="T39" fmla="*/ 0 h 388"/>
                      <a:gd name="T40" fmla="*/ 0 w 275"/>
                      <a:gd name="T41" fmla="*/ 0 h 388"/>
                      <a:gd name="T42" fmla="*/ 0 w 275"/>
                      <a:gd name="T43" fmla="*/ 0 h 388"/>
                      <a:gd name="T44" fmla="*/ 0 w 275"/>
                      <a:gd name="T45" fmla="*/ 0 h 388"/>
                      <a:gd name="T46" fmla="*/ 0 w 275"/>
                      <a:gd name="T47" fmla="*/ 0 h 388"/>
                      <a:gd name="T48" fmla="*/ 0 w 275"/>
                      <a:gd name="T49" fmla="*/ 0 h 388"/>
                      <a:gd name="T50" fmla="*/ 0 w 275"/>
                      <a:gd name="T51" fmla="*/ 0 h 388"/>
                      <a:gd name="T52" fmla="*/ 0 w 275"/>
                      <a:gd name="T53" fmla="*/ 0 h 388"/>
                      <a:gd name="T54" fmla="*/ 0 w 275"/>
                      <a:gd name="T55" fmla="*/ 0 h 388"/>
                      <a:gd name="T56" fmla="*/ 0 w 275"/>
                      <a:gd name="T57" fmla="*/ 0 h 388"/>
                      <a:gd name="T58" fmla="*/ 0 w 275"/>
                      <a:gd name="T59" fmla="*/ 0 h 388"/>
                      <a:gd name="T60" fmla="*/ 0 w 275"/>
                      <a:gd name="T61" fmla="*/ 0 h 388"/>
                      <a:gd name="T62" fmla="*/ 0 w 275"/>
                      <a:gd name="T63" fmla="*/ 0 h 388"/>
                      <a:gd name="T64" fmla="*/ 0 w 275"/>
                      <a:gd name="T65" fmla="*/ 0 h 388"/>
                      <a:gd name="T66" fmla="*/ 0 w 275"/>
                      <a:gd name="T67" fmla="*/ 0 h 388"/>
                      <a:gd name="T68" fmla="*/ 0 w 275"/>
                      <a:gd name="T69" fmla="*/ 0 h 388"/>
                      <a:gd name="T70" fmla="*/ 0 w 275"/>
                      <a:gd name="T71" fmla="*/ 0 h 388"/>
                      <a:gd name="T72" fmla="*/ 0 w 275"/>
                      <a:gd name="T73" fmla="*/ 0 h 388"/>
                      <a:gd name="T74" fmla="*/ 0 w 275"/>
                      <a:gd name="T75" fmla="*/ 0 h 388"/>
                      <a:gd name="T76" fmla="*/ 0 w 275"/>
                      <a:gd name="T77" fmla="*/ 0 h 388"/>
                      <a:gd name="T78" fmla="*/ 0 w 275"/>
                      <a:gd name="T79" fmla="*/ 0 h 388"/>
                      <a:gd name="T80" fmla="*/ 0 w 275"/>
                      <a:gd name="T81" fmla="*/ 0 h 388"/>
                      <a:gd name="T82" fmla="*/ 0 w 275"/>
                      <a:gd name="T83" fmla="*/ 0 h 388"/>
                      <a:gd name="T84" fmla="*/ 0 w 275"/>
                      <a:gd name="T85" fmla="*/ 0 h 388"/>
                      <a:gd name="T86" fmla="*/ 0 w 275"/>
                      <a:gd name="T87" fmla="*/ 0 h 388"/>
                      <a:gd name="T88" fmla="*/ 0 w 275"/>
                      <a:gd name="T89" fmla="*/ 0 h 388"/>
                      <a:gd name="T90" fmla="*/ 0 w 275"/>
                      <a:gd name="T91" fmla="*/ 0 h 388"/>
                      <a:gd name="T92" fmla="*/ 0 w 275"/>
                      <a:gd name="T93" fmla="*/ 0 h 388"/>
                      <a:gd name="T94" fmla="*/ 0 w 275"/>
                      <a:gd name="T95" fmla="*/ 0 h 388"/>
                      <a:gd name="T96" fmla="*/ 0 w 275"/>
                      <a:gd name="T97" fmla="*/ 0 h 388"/>
                      <a:gd name="T98" fmla="*/ 0 w 275"/>
                      <a:gd name="T99" fmla="*/ 0 h 388"/>
                      <a:gd name="T100" fmla="*/ 0 w 275"/>
                      <a:gd name="T101" fmla="*/ 0 h 388"/>
                      <a:gd name="T102" fmla="*/ 0 w 275"/>
                      <a:gd name="T103" fmla="*/ 0 h 388"/>
                      <a:gd name="T104" fmla="*/ 0 w 275"/>
                      <a:gd name="T105" fmla="*/ 0 h 388"/>
                      <a:gd name="T106" fmla="*/ 0 w 275"/>
                      <a:gd name="T107" fmla="*/ 0 h 388"/>
                      <a:gd name="T108" fmla="*/ 0 w 275"/>
                      <a:gd name="T109" fmla="*/ 0 h 388"/>
                      <a:gd name="T110" fmla="*/ 0 w 275"/>
                      <a:gd name="T111" fmla="*/ 0 h 388"/>
                      <a:gd name="T112" fmla="*/ 0 w 275"/>
                      <a:gd name="T113" fmla="*/ 0 h 388"/>
                      <a:gd name="T114" fmla="*/ 0 w 275"/>
                      <a:gd name="T115" fmla="*/ 0 h 388"/>
                      <a:gd name="T116" fmla="*/ 0 w 275"/>
                      <a:gd name="T117" fmla="*/ 0 h 388"/>
                      <a:gd name="T118" fmla="*/ 0 w 275"/>
                      <a:gd name="T119" fmla="*/ 0 h 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388"/>
                      <a:gd name="T182" fmla="*/ 275 w 275"/>
                      <a:gd name="T183" fmla="*/ 388 h 3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388">
                        <a:moveTo>
                          <a:pt x="0" y="30"/>
                        </a:moveTo>
                        <a:lnTo>
                          <a:pt x="0" y="31"/>
                        </a:lnTo>
                        <a:lnTo>
                          <a:pt x="2" y="32"/>
                        </a:lnTo>
                        <a:lnTo>
                          <a:pt x="4" y="32"/>
                        </a:lnTo>
                        <a:lnTo>
                          <a:pt x="8" y="32"/>
                        </a:lnTo>
                        <a:lnTo>
                          <a:pt x="12" y="31"/>
                        </a:lnTo>
                        <a:lnTo>
                          <a:pt x="16" y="30"/>
                        </a:lnTo>
                        <a:lnTo>
                          <a:pt x="20" y="29"/>
                        </a:lnTo>
                        <a:lnTo>
                          <a:pt x="24" y="27"/>
                        </a:lnTo>
                        <a:lnTo>
                          <a:pt x="27" y="25"/>
                        </a:lnTo>
                        <a:lnTo>
                          <a:pt x="30" y="23"/>
                        </a:lnTo>
                        <a:lnTo>
                          <a:pt x="33" y="20"/>
                        </a:lnTo>
                        <a:lnTo>
                          <a:pt x="35" y="18"/>
                        </a:lnTo>
                        <a:lnTo>
                          <a:pt x="37" y="15"/>
                        </a:lnTo>
                        <a:lnTo>
                          <a:pt x="38" y="12"/>
                        </a:lnTo>
                        <a:lnTo>
                          <a:pt x="39" y="10"/>
                        </a:lnTo>
                        <a:lnTo>
                          <a:pt x="39" y="9"/>
                        </a:lnTo>
                        <a:lnTo>
                          <a:pt x="38" y="8"/>
                        </a:lnTo>
                        <a:lnTo>
                          <a:pt x="37" y="8"/>
                        </a:lnTo>
                        <a:lnTo>
                          <a:pt x="35" y="8"/>
                        </a:lnTo>
                        <a:lnTo>
                          <a:pt x="32" y="8"/>
                        </a:lnTo>
                        <a:lnTo>
                          <a:pt x="28" y="9"/>
                        </a:lnTo>
                        <a:lnTo>
                          <a:pt x="25" y="10"/>
                        </a:lnTo>
                        <a:lnTo>
                          <a:pt x="21" y="11"/>
                        </a:lnTo>
                        <a:lnTo>
                          <a:pt x="18" y="12"/>
                        </a:lnTo>
                        <a:lnTo>
                          <a:pt x="14" y="15"/>
                        </a:lnTo>
                        <a:lnTo>
                          <a:pt x="10" y="18"/>
                        </a:lnTo>
                        <a:lnTo>
                          <a:pt x="8" y="20"/>
                        </a:lnTo>
                        <a:lnTo>
                          <a:pt x="4" y="22"/>
                        </a:lnTo>
                        <a:lnTo>
                          <a:pt x="2" y="25"/>
                        </a:lnTo>
                        <a:lnTo>
                          <a:pt x="1" y="27"/>
                        </a:lnTo>
                        <a:lnTo>
                          <a:pt x="0" y="29"/>
                        </a:lnTo>
                        <a:lnTo>
                          <a:pt x="0" y="30"/>
                        </a:lnTo>
                        <a:close/>
                        <a:moveTo>
                          <a:pt x="47" y="8"/>
                        </a:moveTo>
                        <a:lnTo>
                          <a:pt x="47" y="9"/>
                        </a:lnTo>
                        <a:lnTo>
                          <a:pt x="48" y="10"/>
                        </a:lnTo>
                        <a:lnTo>
                          <a:pt x="51" y="12"/>
                        </a:lnTo>
                        <a:lnTo>
                          <a:pt x="53" y="13"/>
                        </a:lnTo>
                        <a:lnTo>
                          <a:pt x="57" y="15"/>
                        </a:lnTo>
                        <a:lnTo>
                          <a:pt x="60" y="16"/>
                        </a:lnTo>
                        <a:lnTo>
                          <a:pt x="64" y="16"/>
                        </a:lnTo>
                        <a:lnTo>
                          <a:pt x="68" y="16"/>
                        </a:lnTo>
                        <a:lnTo>
                          <a:pt x="72" y="16"/>
                        </a:lnTo>
                        <a:lnTo>
                          <a:pt x="76" y="16"/>
                        </a:lnTo>
                        <a:lnTo>
                          <a:pt x="80" y="15"/>
                        </a:lnTo>
                        <a:lnTo>
                          <a:pt x="84" y="13"/>
                        </a:lnTo>
                        <a:lnTo>
                          <a:pt x="86" y="12"/>
                        </a:lnTo>
                        <a:lnTo>
                          <a:pt x="89" y="11"/>
                        </a:lnTo>
                        <a:lnTo>
                          <a:pt x="90" y="9"/>
                        </a:lnTo>
                        <a:lnTo>
                          <a:pt x="90" y="8"/>
                        </a:lnTo>
                        <a:lnTo>
                          <a:pt x="90" y="7"/>
                        </a:lnTo>
                        <a:lnTo>
                          <a:pt x="89" y="5"/>
                        </a:lnTo>
                        <a:lnTo>
                          <a:pt x="87" y="4"/>
                        </a:lnTo>
                        <a:lnTo>
                          <a:pt x="84" y="3"/>
                        </a:lnTo>
                        <a:lnTo>
                          <a:pt x="81" y="2"/>
                        </a:lnTo>
                        <a:lnTo>
                          <a:pt x="76" y="1"/>
                        </a:lnTo>
                        <a:lnTo>
                          <a:pt x="72" y="0"/>
                        </a:lnTo>
                        <a:lnTo>
                          <a:pt x="68" y="0"/>
                        </a:lnTo>
                        <a:lnTo>
                          <a:pt x="64" y="0"/>
                        </a:lnTo>
                        <a:lnTo>
                          <a:pt x="61" y="0"/>
                        </a:lnTo>
                        <a:lnTo>
                          <a:pt x="57" y="1"/>
                        </a:lnTo>
                        <a:lnTo>
                          <a:pt x="54" y="2"/>
                        </a:lnTo>
                        <a:lnTo>
                          <a:pt x="51" y="3"/>
                        </a:lnTo>
                        <a:lnTo>
                          <a:pt x="49" y="4"/>
                        </a:lnTo>
                        <a:lnTo>
                          <a:pt x="47" y="6"/>
                        </a:lnTo>
                        <a:lnTo>
                          <a:pt x="47" y="8"/>
                        </a:lnTo>
                        <a:close/>
                        <a:moveTo>
                          <a:pt x="97" y="11"/>
                        </a:moveTo>
                        <a:lnTo>
                          <a:pt x="97" y="12"/>
                        </a:lnTo>
                        <a:lnTo>
                          <a:pt x="98" y="15"/>
                        </a:lnTo>
                        <a:lnTo>
                          <a:pt x="100" y="17"/>
                        </a:lnTo>
                        <a:lnTo>
                          <a:pt x="102" y="19"/>
                        </a:lnTo>
                        <a:lnTo>
                          <a:pt x="105" y="20"/>
                        </a:lnTo>
                        <a:lnTo>
                          <a:pt x="109" y="22"/>
                        </a:lnTo>
                        <a:lnTo>
                          <a:pt x="112" y="23"/>
                        </a:lnTo>
                        <a:lnTo>
                          <a:pt x="116" y="24"/>
                        </a:lnTo>
                        <a:lnTo>
                          <a:pt x="121" y="24"/>
                        </a:lnTo>
                        <a:lnTo>
                          <a:pt x="125" y="24"/>
                        </a:lnTo>
                        <a:lnTo>
                          <a:pt x="128" y="24"/>
                        </a:lnTo>
                        <a:lnTo>
                          <a:pt x="132" y="24"/>
                        </a:lnTo>
                        <a:lnTo>
                          <a:pt x="134" y="23"/>
                        </a:lnTo>
                        <a:lnTo>
                          <a:pt x="136" y="22"/>
                        </a:lnTo>
                        <a:lnTo>
                          <a:pt x="137" y="21"/>
                        </a:lnTo>
                        <a:lnTo>
                          <a:pt x="138" y="20"/>
                        </a:lnTo>
                        <a:lnTo>
                          <a:pt x="138" y="18"/>
                        </a:lnTo>
                        <a:lnTo>
                          <a:pt x="137" y="17"/>
                        </a:lnTo>
                        <a:lnTo>
                          <a:pt x="135" y="15"/>
                        </a:lnTo>
                        <a:lnTo>
                          <a:pt x="133" y="13"/>
                        </a:lnTo>
                        <a:lnTo>
                          <a:pt x="130" y="11"/>
                        </a:lnTo>
                        <a:lnTo>
                          <a:pt x="126" y="10"/>
                        </a:lnTo>
                        <a:lnTo>
                          <a:pt x="123" y="9"/>
                        </a:lnTo>
                        <a:lnTo>
                          <a:pt x="119" y="8"/>
                        </a:lnTo>
                        <a:lnTo>
                          <a:pt x="115" y="7"/>
                        </a:lnTo>
                        <a:lnTo>
                          <a:pt x="112" y="7"/>
                        </a:lnTo>
                        <a:lnTo>
                          <a:pt x="108" y="7"/>
                        </a:lnTo>
                        <a:lnTo>
                          <a:pt x="105" y="7"/>
                        </a:lnTo>
                        <a:lnTo>
                          <a:pt x="102" y="8"/>
                        </a:lnTo>
                        <a:lnTo>
                          <a:pt x="99" y="9"/>
                        </a:lnTo>
                        <a:lnTo>
                          <a:pt x="97" y="10"/>
                        </a:lnTo>
                        <a:lnTo>
                          <a:pt x="97" y="11"/>
                        </a:lnTo>
                        <a:close/>
                        <a:moveTo>
                          <a:pt x="144" y="20"/>
                        </a:moveTo>
                        <a:lnTo>
                          <a:pt x="143" y="21"/>
                        </a:lnTo>
                        <a:lnTo>
                          <a:pt x="143" y="22"/>
                        </a:lnTo>
                        <a:lnTo>
                          <a:pt x="143" y="25"/>
                        </a:lnTo>
                        <a:lnTo>
                          <a:pt x="145" y="28"/>
                        </a:lnTo>
                        <a:lnTo>
                          <a:pt x="146" y="31"/>
                        </a:lnTo>
                        <a:lnTo>
                          <a:pt x="149" y="35"/>
                        </a:lnTo>
                        <a:lnTo>
                          <a:pt x="152" y="38"/>
                        </a:lnTo>
                        <a:lnTo>
                          <a:pt x="156" y="41"/>
                        </a:lnTo>
                        <a:lnTo>
                          <a:pt x="158" y="44"/>
                        </a:lnTo>
                        <a:lnTo>
                          <a:pt x="161" y="46"/>
                        </a:lnTo>
                        <a:lnTo>
                          <a:pt x="164" y="47"/>
                        </a:lnTo>
                        <a:lnTo>
                          <a:pt x="167" y="48"/>
                        </a:lnTo>
                        <a:lnTo>
                          <a:pt x="170" y="49"/>
                        </a:lnTo>
                        <a:lnTo>
                          <a:pt x="172" y="49"/>
                        </a:lnTo>
                        <a:lnTo>
                          <a:pt x="174" y="49"/>
                        </a:lnTo>
                        <a:lnTo>
                          <a:pt x="175" y="49"/>
                        </a:lnTo>
                        <a:lnTo>
                          <a:pt x="176" y="47"/>
                        </a:lnTo>
                        <a:lnTo>
                          <a:pt x="175" y="45"/>
                        </a:lnTo>
                        <a:lnTo>
                          <a:pt x="175" y="43"/>
                        </a:lnTo>
                        <a:lnTo>
                          <a:pt x="174" y="40"/>
                        </a:lnTo>
                        <a:lnTo>
                          <a:pt x="172" y="37"/>
                        </a:lnTo>
                        <a:lnTo>
                          <a:pt x="170" y="34"/>
                        </a:lnTo>
                        <a:lnTo>
                          <a:pt x="167" y="31"/>
                        </a:lnTo>
                        <a:lnTo>
                          <a:pt x="165" y="27"/>
                        </a:lnTo>
                        <a:lnTo>
                          <a:pt x="162" y="25"/>
                        </a:lnTo>
                        <a:lnTo>
                          <a:pt x="159" y="23"/>
                        </a:lnTo>
                        <a:lnTo>
                          <a:pt x="155" y="21"/>
                        </a:lnTo>
                        <a:lnTo>
                          <a:pt x="153" y="20"/>
                        </a:lnTo>
                        <a:lnTo>
                          <a:pt x="149" y="19"/>
                        </a:lnTo>
                        <a:lnTo>
                          <a:pt x="147" y="19"/>
                        </a:lnTo>
                        <a:lnTo>
                          <a:pt x="145" y="19"/>
                        </a:lnTo>
                        <a:lnTo>
                          <a:pt x="144" y="20"/>
                        </a:lnTo>
                        <a:close/>
                        <a:moveTo>
                          <a:pt x="183" y="52"/>
                        </a:moveTo>
                        <a:lnTo>
                          <a:pt x="182" y="53"/>
                        </a:lnTo>
                        <a:lnTo>
                          <a:pt x="182" y="55"/>
                        </a:lnTo>
                        <a:lnTo>
                          <a:pt x="182" y="57"/>
                        </a:lnTo>
                        <a:lnTo>
                          <a:pt x="182" y="60"/>
                        </a:lnTo>
                        <a:lnTo>
                          <a:pt x="183" y="64"/>
                        </a:lnTo>
                        <a:lnTo>
                          <a:pt x="184" y="67"/>
                        </a:lnTo>
                        <a:lnTo>
                          <a:pt x="186" y="71"/>
                        </a:lnTo>
                        <a:lnTo>
                          <a:pt x="188" y="75"/>
                        </a:lnTo>
                        <a:lnTo>
                          <a:pt x="190" y="78"/>
                        </a:lnTo>
                        <a:lnTo>
                          <a:pt x="192" y="81"/>
                        </a:lnTo>
                        <a:lnTo>
                          <a:pt x="194" y="85"/>
                        </a:lnTo>
                        <a:lnTo>
                          <a:pt x="197" y="87"/>
                        </a:lnTo>
                        <a:lnTo>
                          <a:pt x="199" y="89"/>
                        </a:lnTo>
                        <a:lnTo>
                          <a:pt x="201" y="90"/>
                        </a:lnTo>
                        <a:lnTo>
                          <a:pt x="203" y="91"/>
                        </a:lnTo>
                        <a:lnTo>
                          <a:pt x="204" y="91"/>
                        </a:lnTo>
                        <a:lnTo>
                          <a:pt x="205" y="89"/>
                        </a:lnTo>
                        <a:lnTo>
                          <a:pt x="206" y="87"/>
                        </a:lnTo>
                        <a:lnTo>
                          <a:pt x="206" y="85"/>
                        </a:lnTo>
                        <a:lnTo>
                          <a:pt x="206" y="81"/>
                        </a:lnTo>
                        <a:lnTo>
                          <a:pt x="205" y="77"/>
                        </a:lnTo>
                        <a:lnTo>
                          <a:pt x="204" y="74"/>
                        </a:lnTo>
                        <a:lnTo>
                          <a:pt x="202" y="70"/>
                        </a:lnTo>
                        <a:lnTo>
                          <a:pt x="200" y="67"/>
                        </a:lnTo>
                        <a:lnTo>
                          <a:pt x="198" y="63"/>
                        </a:lnTo>
                        <a:lnTo>
                          <a:pt x="196" y="60"/>
                        </a:lnTo>
                        <a:lnTo>
                          <a:pt x="193" y="57"/>
                        </a:lnTo>
                        <a:lnTo>
                          <a:pt x="191" y="55"/>
                        </a:lnTo>
                        <a:lnTo>
                          <a:pt x="189" y="53"/>
                        </a:lnTo>
                        <a:lnTo>
                          <a:pt x="186" y="52"/>
                        </a:lnTo>
                        <a:lnTo>
                          <a:pt x="184" y="51"/>
                        </a:lnTo>
                        <a:lnTo>
                          <a:pt x="183" y="52"/>
                        </a:lnTo>
                        <a:close/>
                        <a:moveTo>
                          <a:pt x="208" y="95"/>
                        </a:moveTo>
                        <a:lnTo>
                          <a:pt x="206" y="97"/>
                        </a:lnTo>
                        <a:lnTo>
                          <a:pt x="205" y="99"/>
                        </a:lnTo>
                        <a:lnTo>
                          <a:pt x="205" y="102"/>
                        </a:lnTo>
                        <a:lnTo>
                          <a:pt x="206" y="105"/>
                        </a:lnTo>
                        <a:lnTo>
                          <a:pt x="207" y="108"/>
                        </a:lnTo>
                        <a:lnTo>
                          <a:pt x="208" y="111"/>
                        </a:lnTo>
                        <a:lnTo>
                          <a:pt x="210" y="115"/>
                        </a:lnTo>
                        <a:lnTo>
                          <a:pt x="212" y="118"/>
                        </a:lnTo>
                        <a:lnTo>
                          <a:pt x="214" y="122"/>
                        </a:lnTo>
                        <a:lnTo>
                          <a:pt x="216" y="125"/>
                        </a:lnTo>
                        <a:lnTo>
                          <a:pt x="219" y="128"/>
                        </a:lnTo>
                        <a:lnTo>
                          <a:pt x="221" y="131"/>
                        </a:lnTo>
                        <a:lnTo>
                          <a:pt x="224" y="132"/>
                        </a:lnTo>
                        <a:lnTo>
                          <a:pt x="227" y="133"/>
                        </a:lnTo>
                        <a:lnTo>
                          <a:pt x="229" y="134"/>
                        </a:lnTo>
                        <a:lnTo>
                          <a:pt x="230" y="134"/>
                        </a:lnTo>
                        <a:lnTo>
                          <a:pt x="231" y="133"/>
                        </a:lnTo>
                        <a:lnTo>
                          <a:pt x="231" y="131"/>
                        </a:lnTo>
                        <a:lnTo>
                          <a:pt x="231" y="128"/>
                        </a:lnTo>
                        <a:lnTo>
                          <a:pt x="231" y="125"/>
                        </a:lnTo>
                        <a:lnTo>
                          <a:pt x="230" y="122"/>
                        </a:lnTo>
                        <a:lnTo>
                          <a:pt x="229" y="118"/>
                        </a:lnTo>
                        <a:lnTo>
                          <a:pt x="227" y="114"/>
                        </a:lnTo>
                        <a:lnTo>
                          <a:pt x="225" y="111"/>
                        </a:lnTo>
                        <a:lnTo>
                          <a:pt x="222" y="107"/>
                        </a:lnTo>
                        <a:lnTo>
                          <a:pt x="220" y="104"/>
                        </a:lnTo>
                        <a:lnTo>
                          <a:pt x="218" y="101"/>
                        </a:lnTo>
                        <a:lnTo>
                          <a:pt x="215" y="99"/>
                        </a:lnTo>
                        <a:lnTo>
                          <a:pt x="213" y="97"/>
                        </a:lnTo>
                        <a:lnTo>
                          <a:pt x="211" y="96"/>
                        </a:lnTo>
                        <a:lnTo>
                          <a:pt x="209" y="95"/>
                        </a:lnTo>
                        <a:lnTo>
                          <a:pt x="208" y="95"/>
                        </a:lnTo>
                        <a:close/>
                        <a:moveTo>
                          <a:pt x="228" y="143"/>
                        </a:moveTo>
                        <a:lnTo>
                          <a:pt x="228" y="143"/>
                        </a:lnTo>
                        <a:lnTo>
                          <a:pt x="228" y="145"/>
                        </a:lnTo>
                        <a:lnTo>
                          <a:pt x="227" y="148"/>
                        </a:lnTo>
                        <a:lnTo>
                          <a:pt x="227" y="151"/>
                        </a:lnTo>
                        <a:lnTo>
                          <a:pt x="228" y="156"/>
                        </a:lnTo>
                        <a:lnTo>
                          <a:pt x="228" y="160"/>
                        </a:lnTo>
                        <a:lnTo>
                          <a:pt x="229" y="164"/>
                        </a:lnTo>
                        <a:lnTo>
                          <a:pt x="230" y="168"/>
                        </a:lnTo>
                        <a:lnTo>
                          <a:pt x="231" y="172"/>
                        </a:lnTo>
                        <a:lnTo>
                          <a:pt x="233" y="175"/>
                        </a:lnTo>
                        <a:lnTo>
                          <a:pt x="235" y="177"/>
                        </a:lnTo>
                        <a:lnTo>
                          <a:pt x="237" y="179"/>
                        </a:lnTo>
                        <a:lnTo>
                          <a:pt x="239" y="180"/>
                        </a:lnTo>
                        <a:lnTo>
                          <a:pt x="241" y="181"/>
                        </a:lnTo>
                        <a:lnTo>
                          <a:pt x="242" y="181"/>
                        </a:lnTo>
                        <a:lnTo>
                          <a:pt x="244" y="182"/>
                        </a:lnTo>
                        <a:lnTo>
                          <a:pt x="245" y="181"/>
                        </a:lnTo>
                        <a:lnTo>
                          <a:pt x="245" y="180"/>
                        </a:lnTo>
                        <a:lnTo>
                          <a:pt x="246" y="178"/>
                        </a:lnTo>
                        <a:lnTo>
                          <a:pt x="246" y="175"/>
                        </a:lnTo>
                        <a:lnTo>
                          <a:pt x="246" y="172"/>
                        </a:lnTo>
                        <a:lnTo>
                          <a:pt x="245" y="169"/>
                        </a:lnTo>
                        <a:lnTo>
                          <a:pt x="245" y="165"/>
                        </a:lnTo>
                        <a:lnTo>
                          <a:pt x="244" y="161"/>
                        </a:lnTo>
                        <a:lnTo>
                          <a:pt x="242" y="157"/>
                        </a:lnTo>
                        <a:lnTo>
                          <a:pt x="241" y="153"/>
                        </a:lnTo>
                        <a:lnTo>
                          <a:pt x="239" y="150"/>
                        </a:lnTo>
                        <a:lnTo>
                          <a:pt x="237" y="148"/>
                        </a:lnTo>
                        <a:lnTo>
                          <a:pt x="234" y="146"/>
                        </a:lnTo>
                        <a:lnTo>
                          <a:pt x="232" y="144"/>
                        </a:lnTo>
                        <a:lnTo>
                          <a:pt x="230" y="143"/>
                        </a:lnTo>
                        <a:lnTo>
                          <a:pt x="228" y="143"/>
                        </a:lnTo>
                        <a:close/>
                        <a:moveTo>
                          <a:pt x="247" y="193"/>
                        </a:moveTo>
                        <a:lnTo>
                          <a:pt x="245" y="194"/>
                        </a:lnTo>
                        <a:lnTo>
                          <a:pt x="244" y="195"/>
                        </a:lnTo>
                        <a:lnTo>
                          <a:pt x="242" y="198"/>
                        </a:lnTo>
                        <a:lnTo>
                          <a:pt x="241" y="201"/>
                        </a:lnTo>
                        <a:lnTo>
                          <a:pt x="241" y="204"/>
                        </a:lnTo>
                        <a:lnTo>
                          <a:pt x="240" y="208"/>
                        </a:lnTo>
                        <a:lnTo>
                          <a:pt x="240" y="213"/>
                        </a:lnTo>
                        <a:lnTo>
                          <a:pt x="241" y="217"/>
                        </a:lnTo>
                        <a:lnTo>
                          <a:pt x="242" y="221"/>
                        </a:lnTo>
                        <a:lnTo>
                          <a:pt x="243" y="226"/>
                        </a:lnTo>
                        <a:lnTo>
                          <a:pt x="245" y="229"/>
                        </a:lnTo>
                        <a:lnTo>
                          <a:pt x="247" y="231"/>
                        </a:lnTo>
                        <a:lnTo>
                          <a:pt x="249" y="233"/>
                        </a:lnTo>
                        <a:lnTo>
                          <a:pt x="252" y="235"/>
                        </a:lnTo>
                        <a:lnTo>
                          <a:pt x="254" y="235"/>
                        </a:lnTo>
                        <a:lnTo>
                          <a:pt x="256" y="235"/>
                        </a:lnTo>
                        <a:lnTo>
                          <a:pt x="257" y="235"/>
                        </a:lnTo>
                        <a:lnTo>
                          <a:pt x="258" y="233"/>
                        </a:lnTo>
                        <a:lnTo>
                          <a:pt x="259" y="231"/>
                        </a:lnTo>
                        <a:lnTo>
                          <a:pt x="259" y="228"/>
                        </a:lnTo>
                        <a:lnTo>
                          <a:pt x="259" y="225"/>
                        </a:lnTo>
                        <a:lnTo>
                          <a:pt x="259" y="220"/>
                        </a:lnTo>
                        <a:lnTo>
                          <a:pt x="258" y="217"/>
                        </a:lnTo>
                        <a:lnTo>
                          <a:pt x="257" y="213"/>
                        </a:lnTo>
                        <a:lnTo>
                          <a:pt x="257" y="208"/>
                        </a:lnTo>
                        <a:lnTo>
                          <a:pt x="256" y="204"/>
                        </a:lnTo>
                        <a:lnTo>
                          <a:pt x="255" y="201"/>
                        </a:lnTo>
                        <a:lnTo>
                          <a:pt x="253" y="198"/>
                        </a:lnTo>
                        <a:lnTo>
                          <a:pt x="252" y="196"/>
                        </a:lnTo>
                        <a:lnTo>
                          <a:pt x="250" y="194"/>
                        </a:lnTo>
                        <a:lnTo>
                          <a:pt x="248" y="193"/>
                        </a:lnTo>
                        <a:lnTo>
                          <a:pt x="247" y="193"/>
                        </a:lnTo>
                        <a:close/>
                        <a:moveTo>
                          <a:pt x="250" y="243"/>
                        </a:moveTo>
                        <a:lnTo>
                          <a:pt x="249" y="243"/>
                        </a:lnTo>
                        <a:lnTo>
                          <a:pt x="248" y="245"/>
                        </a:lnTo>
                        <a:lnTo>
                          <a:pt x="247" y="248"/>
                        </a:lnTo>
                        <a:lnTo>
                          <a:pt x="246" y="251"/>
                        </a:lnTo>
                        <a:lnTo>
                          <a:pt x="245" y="255"/>
                        </a:lnTo>
                        <a:lnTo>
                          <a:pt x="245" y="259"/>
                        </a:lnTo>
                        <a:lnTo>
                          <a:pt x="245" y="264"/>
                        </a:lnTo>
                        <a:lnTo>
                          <a:pt x="245" y="269"/>
                        </a:lnTo>
                        <a:lnTo>
                          <a:pt x="246" y="273"/>
                        </a:lnTo>
                        <a:lnTo>
                          <a:pt x="246" y="276"/>
                        </a:lnTo>
                        <a:lnTo>
                          <a:pt x="248" y="280"/>
                        </a:lnTo>
                        <a:lnTo>
                          <a:pt x="250" y="282"/>
                        </a:lnTo>
                        <a:lnTo>
                          <a:pt x="252" y="285"/>
                        </a:lnTo>
                        <a:lnTo>
                          <a:pt x="254" y="286"/>
                        </a:lnTo>
                        <a:lnTo>
                          <a:pt x="256" y="287"/>
                        </a:lnTo>
                        <a:lnTo>
                          <a:pt x="257" y="287"/>
                        </a:lnTo>
                        <a:lnTo>
                          <a:pt x="259" y="286"/>
                        </a:lnTo>
                        <a:lnTo>
                          <a:pt x="261" y="284"/>
                        </a:lnTo>
                        <a:lnTo>
                          <a:pt x="262" y="282"/>
                        </a:lnTo>
                        <a:lnTo>
                          <a:pt x="263" y="279"/>
                        </a:lnTo>
                        <a:lnTo>
                          <a:pt x="264" y="275"/>
                        </a:lnTo>
                        <a:lnTo>
                          <a:pt x="264" y="271"/>
                        </a:lnTo>
                        <a:lnTo>
                          <a:pt x="264" y="267"/>
                        </a:lnTo>
                        <a:lnTo>
                          <a:pt x="264" y="262"/>
                        </a:lnTo>
                        <a:lnTo>
                          <a:pt x="263" y="259"/>
                        </a:lnTo>
                        <a:lnTo>
                          <a:pt x="261" y="255"/>
                        </a:lnTo>
                        <a:lnTo>
                          <a:pt x="260" y="252"/>
                        </a:lnTo>
                        <a:lnTo>
                          <a:pt x="258" y="249"/>
                        </a:lnTo>
                        <a:lnTo>
                          <a:pt x="256" y="246"/>
                        </a:lnTo>
                        <a:lnTo>
                          <a:pt x="254" y="244"/>
                        </a:lnTo>
                        <a:lnTo>
                          <a:pt x="252" y="243"/>
                        </a:lnTo>
                        <a:lnTo>
                          <a:pt x="250" y="243"/>
                        </a:lnTo>
                        <a:close/>
                        <a:moveTo>
                          <a:pt x="257" y="294"/>
                        </a:moveTo>
                        <a:lnTo>
                          <a:pt x="256" y="295"/>
                        </a:lnTo>
                        <a:lnTo>
                          <a:pt x="255" y="297"/>
                        </a:lnTo>
                        <a:lnTo>
                          <a:pt x="254" y="300"/>
                        </a:lnTo>
                        <a:lnTo>
                          <a:pt x="253" y="303"/>
                        </a:lnTo>
                        <a:lnTo>
                          <a:pt x="252" y="307"/>
                        </a:lnTo>
                        <a:lnTo>
                          <a:pt x="251" y="310"/>
                        </a:lnTo>
                        <a:lnTo>
                          <a:pt x="251" y="314"/>
                        </a:lnTo>
                        <a:lnTo>
                          <a:pt x="251" y="319"/>
                        </a:lnTo>
                        <a:lnTo>
                          <a:pt x="252" y="322"/>
                        </a:lnTo>
                        <a:lnTo>
                          <a:pt x="253" y="326"/>
                        </a:lnTo>
                        <a:lnTo>
                          <a:pt x="255" y="330"/>
                        </a:lnTo>
                        <a:lnTo>
                          <a:pt x="256" y="332"/>
                        </a:lnTo>
                        <a:lnTo>
                          <a:pt x="258" y="335"/>
                        </a:lnTo>
                        <a:lnTo>
                          <a:pt x="260" y="337"/>
                        </a:lnTo>
                        <a:lnTo>
                          <a:pt x="262" y="338"/>
                        </a:lnTo>
                        <a:lnTo>
                          <a:pt x="264" y="338"/>
                        </a:lnTo>
                        <a:lnTo>
                          <a:pt x="265" y="338"/>
                        </a:lnTo>
                        <a:lnTo>
                          <a:pt x="267" y="336"/>
                        </a:lnTo>
                        <a:lnTo>
                          <a:pt x="268" y="334"/>
                        </a:lnTo>
                        <a:lnTo>
                          <a:pt x="269" y="331"/>
                        </a:lnTo>
                        <a:lnTo>
                          <a:pt x="270" y="327"/>
                        </a:lnTo>
                        <a:lnTo>
                          <a:pt x="270" y="324"/>
                        </a:lnTo>
                        <a:lnTo>
                          <a:pt x="270" y="320"/>
                        </a:lnTo>
                        <a:lnTo>
                          <a:pt x="270" y="315"/>
                        </a:lnTo>
                        <a:lnTo>
                          <a:pt x="269" y="311"/>
                        </a:lnTo>
                        <a:lnTo>
                          <a:pt x="268" y="307"/>
                        </a:lnTo>
                        <a:lnTo>
                          <a:pt x="267" y="303"/>
                        </a:lnTo>
                        <a:lnTo>
                          <a:pt x="265" y="300"/>
                        </a:lnTo>
                        <a:lnTo>
                          <a:pt x="263" y="298"/>
                        </a:lnTo>
                        <a:lnTo>
                          <a:pt x="261" y="296"/>
                        </a:lnTo>
                        <a:lnTo>
                          <a:pt x="259" y="295"/>
                        </a:lnTo>
                        <a:lnTo>
                          <a:pt x="257" y="294"/>
                        </a:lnTo>
                        <a:close/>
                        <a:moveTo>
                          <a:pt x="261" y="343"/>
                        </a:moveTo>
                        <a:lnTo>
                          <a:pt x="259" y="344"/>
                        </a:lnTo>
                        <a:lnTo>
                          <a:pt x="258" y="345"/>
                        </a:lnTo>
                        <a:lnTo>
                          <a:pt x="257" y="347"/>
                        </a:lnTo>
                        <a:lnTo>
                          <a:pt x="256" y="350"/>
                        </a:lnTo>
                        <a:lnTo>
                          <a:pt x="255" y="354"/>
                        </a:lnTo>
                        <a:lnTo>
                          <a:pt x="255" y="358"/>
                        </a:lnTo>
                        <a:lnTo>
                          <a:pt x="254" y="362"/>
                        </a:lnTo>
                        <a:lnTo>
                          <a:pt x="254" y="367"/>
                        </a:lnTo>
                        <a:lnTo>
                          <a:pt x="255" y="371"/>
                        </a:lnTo>
                        <a:lnTo>
                          <a:pt x="256" y="375"/>
                        </a:lnTo>
                        <a:lnTo>
                          <a:pt x="258" y="378"/>
                        </a:lnTo>
                        <a:lnTo>
                          <a:pt x="259" y="382"/>
                        </a:lnTo>
                        <a:lnTo>
                          <a:pt x="261" y="384"/>
                        </a:lnTo>
                        <a:lnTo>
                          <a:pt x="263" y="386"/>
                        </a:lnTo>
                        <a:lnTo>
                          <a:pt x="265" y="388"/>
                        </a:lnTo>
                        <a:lnTo>
                          <a:pt x="267" y="388"/>
                        </a:lnTo>
                        <a:lnTo>
                          <a:pt x="268" y="387"/>
                        </a:lnTo>
                        <a:lnTo>
                          <a:pt x="270" y="385"/>
                        </a:lnTo>
                        <a:lnTo>
                          <a:pt x="271" y="383"/>
                        </a:lnTo>
                        <a:lnTo>
                          <a:pt x="273" y="380"/>
                        </a:lnTo>
                        <a:lnTo>
                          <a:pt x="274" y="376"/>
                        </a:lnTo>
                        <a:lnTo>
                          <a:pt x="274" y="372"/>
                        </a:lnTo>
                        <a:lnTo>
                          <a:pt x="275" y="368"/>
                        </a:lnTo>
                        <a:lnTo>
                          <a:pt x="274" y="364"/>
                        </a:lnTo>
                        <a:lnTo>
                          <a:pt x="274" y="358"/>
                        </a:lnTo>
                        <a:lnTo>
                          <a:pt x="273" y="354"/>
                        </a:lnTo>
                        <a:lnTo>
                          <a:pt x="272" y="351"/>
                        </a:lnTo>
                        <a:lnTo>
                          <a:pt x="270" y="348"/>
                        </a:lnTo>
                        <a:lnTo>
                          <a:pt x="268" y="345"/>
                        </a:lnTo>
                        <a:lnTo>
                          <a:pt x="265" y="344"/>
                        </a:lnTo>
                        <a:lnTo>
                          <a:pt x="263" y="343"/>
                        </a:lnTo>
                        <a:lnTo>
                          <a:pt x="261" y="343"/>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6" name="Freeform 1434"/>
                  <p:cNvSpPr>
                    <a:spLocks noEditPoints="1"/>
                  </p:cNvSpPr>
                  <p:nvPr/>
                </p:nvSpPr>
                <p:spPr bwMode="auto">
                  <a:xfrm>
                    <a:off x="1714" y="2414"/>
                    <a:ext cx="23" cy="25"/>
                  </a:xfrm>
                  <a:custGeom>
                    <a:avLst/>
                    <a:gdLst>
                      <a:gd name="T0" fmla="*/ 0 w 293"/>
                      <a:gd name="T1" fmla="*/ 0 h 328"/>
                      <a:gd name="T2" fmla="*/ 0 w 293"/>
                      <a:gd name="T3" fmla="*/ 0 h 328"/>
                      <a:gd name="T4" fmla="*/ 0 w 293"/>
                      <a:gd name="T5" fmla="*/ 0 h 328"/>
                      <a:gd name="T6" fmla="*/ 0 w 293"/>
                      <a:gd name="T7" fmla="*/ 0 h 328"/>
                      <a:gd name="T8" fmla="*/ 0 w 293"/>
                      <a:gd name="T9" fmla="*/ 0 h 328"/>
                      <a:gd name="T10" fmla="*/ 0 w 293"/>
                      <a:gd name="T11" fmla="*/ 0 h 328"/>
                      <a:gd name="T12" fmla="*/ 0 w 293"/>
                      <a:gd name="T13" fmla="*/ 0 h 328"/>
                      <a:gd name="T14" fmla="*/ 0 w 293"/>
                      <a:gd name="T15" fmla="*/ 0 h 328"/>
                      <a:gd name="T16" fmla="*/ 0 w 293"/>
                      <a:gd name="T17" fmla="*/ 0 h 328"/>
                      <a:gd name="T18" fmla="*/ 0 w 293"/>
                      <a:gd name="T19" fmla="*/ 0 h 328"/>
                      <a:gd name="T20" fmla="*/ 0 w 293"/>
                      <a:gd name="T21" fmla="*/ 0 h 328"/>
                      <a:gd name="T22" fmla="*/ 0 w 293"/>
                      <a:gd name="T23" fmla="*/ 0 h 328"/>
                      <a:gd name="T24" fmla="*/ 0 w 293"/>
                      <a:gd name="T25" fmla="*/ 0 h 328"/>
                      <a:gd name="T26" fmla="*/ 0 w 293"/>
                      <a:gd name="T27" fmla="*/ 0 h 328"/>
                      <a:gd name="T28" fmla="*/ 0 w 293"/>
                      <a:gd name="T29" fmla="*/ 0 h 328"/>
                      <a:gd name="T30" fmla="*/ 0 w 293"/>
                      <a:gd name="T31" fmla="*/ 0 h 328"/>
                      <a:gd name="T32" fmla="*/ 0 w 293"/>
                      <a:gd name="T33" fmla="*/ 0 h 328"/>
                      <a:gd name="T34" fmla="*/ 0 w 293"/>
                      <a:gd name="T35" fmla="*/ 0 h 328"/>
                      <a:gd name="T36" fmla="*/ 0 w 293"/>
                      <a:gd name="T37" fmla="*/ 0 h 328"/>
                      <a:gd name="T38" fmla="*/ 0 w 293"/>
                      <a:gd name="T39" fmla="*/ 0 h 328"/>
                      <a:gd name="T40" fmla="*/ 0 w 293"/>
                      <a:gd name="T41" fmla="*/ 0 h 328"/>
                      <a:gd name="T42" fmla="*/ 0 w 293"/>
                      <a:gd name="T43" fmla="*/ 0 h 328"/>
                      <a:gd name="T44" fmla="*/ 0 w 293"/>
                      <a:gd name="T45" fmla="*/ 0 h 328"/>
                      <a:gd name="T46" fmla="*/ 0 w 293"/>
                      <a:gd name="T47" fmla="*/ 0 h 328"/>
                      <a:gd name="T48" fmla="*/ 0 w 293"/>
                      <a:gd name="T49" fmla="*/ 0 h 328"/>
                      <a:gd name="T50" fmla="*/ 0 w 293"/>
                      <a:gd name="T51" fmla="*/ 0 h 328"/>
                      <a:gd name="T52" fmla="*/ 0 w 293"/>
                      <a:gd name="T53" fmla="*/ 0 h 328"/>
                      <a:gd name="T54" fmla="*/ 0 w 293"/>
                      <a:gd name="T55" fmla="*/ 0 h 328"/>
                      <a:gd name="T56" fmla="*/ 0 w 293"/>
                      <a:gd name="T57" fmla="*/ 0 h 328"/>
                      <a:gd name="T58" fmla="*/ 0 w 293"/>
                      <a:gd name="T59" fmla="*/ 0 h 328"/>
                      <a:gd name="T60" fmla="*/ 0 w 293"/>
                      <a:gd name="T61" fmla="*/ 0 h 328"/>
                      <a:gd name="T62" fmla="*/ 0 w 293"/>
                      <a:gd name="T63" fmla="*/ 0 h 328"/>
                      <a:gd name="T64" fmla="*/ 0 w 293"/>
                      <a:gd name="T65" fmla="*/ 0 h 328"/>
                      <a:gd name="T66" fmla="*/ 0 w 293"/>
                      <a:gd name="T67" fmla="*/ 0 h 328"/>
                      <a:gd name="T68" fmla="*/ 0 w 293"/>
                      <a:gd name="T69" fmla="*/ 0 h 328"/>
                      <a:gd name="T70" fmla="*/ 0 w 293"/>
                      <a:gd name="T71" fmla="*/ 0 h 328"/>
                      <a:gd name="T72" fmla="*/ 0 w 293"/>
                      <a:gd name="T73" fmla="*/ 0 h 328"/>
                      <a:gd name="T74" fmla="*/ 0 w 293"/>
                      <a:gd name="T75" fmla="*/ 0 h 328"/>
                      <a:gd name="T76" fmla="*/ 0 w 293"/>
                      <a:gd name="T77" fmla="*/ 0 h 328"/>
                      <a:gd name="T78" fmla="*/ 0 w 293"/>
                      <a:gd name="T79" fmla="*/ 0 h 328"/>
                      <a:gd name="T80" fmla="*/ 0 w 293"/>
                      <a:gd name="T81" fmla="*/ 0 h 328"/>
                      <a:gd name="T82" fmla="*/ 0 w 293"/>
                      <a:gd name="T83" fmla="*/ 0 h 328"/>
                      <a:gd name="T84" fmla="*/ 0 w 293"/>
                      <a:gd name="T85" fmla="*/ 0 h 328"/>
                      <a:gd name="T86" fmla="*/ 0 w 293"/>
                      <a:gd name="T87" fmla="*/ 0 h 328"/>
                      <a:gd name="T88" fmla="*/ 0 w 293"/>
                      <a:gd name="T89" fmla="*/ 0 h 328"/>
                      <a:gd name="T90" fmla="*/ 0 w 293"/>
                      <a:gd name="T91" fmla="*/ 0 h 328"/>
                      <a:gd name="T92" fmla="*/ 0 w 293"/>
                      <a:gd name="T93" fmla="*/ 0 h 328"/>
                      <a:gd name="T94" fmla="*/ 0 w 293"/>
                      <a:gd name="T95" fmla="*/ 0 h 328"/>
                      <a:gd name="T96" fmla="*/ 0 w 293"/>
                      <a:gd name="T97" fmla="*/ 0 h 328"/>
                      <a:gd name="T98" fmla="*/ 0 w 293"/>
                      <a:gd name="T99" fmla="*/ 0 h 328"/>
                      <a:gd name="T100" fmla="*/ 0 w 293"/>
                      <a:gd name="T101" fmla="*/ 0 h 328"/>
                      <a:gd name="T102" fmla="*/ 0 w 293"/>
                      <a:gd name="T103" fmla="*/ 0 h 328"/>
                      <a:gd name="T104" fmla="*/ 0 w 293"/>
                      <a:gd name="T105" fmla="*/ 0 h 328"/>
                      <a:gd name="T106" fmla="*/ 0 w 293"/>
                      <a:gd name="T107" fmla="*/ 0 h 328"/>
                      <a:gd name="T108" fmla="*/ 0 w 293"/>
                      <a:gd name="T109" fmla="*/ 0 h 328"/>
                      <a:gd name="T110" fmla="*/ 0 w 293"/>
                      <a:gd name="T111" fmla="*/ 0 h 328"/>
                      <a:gd name="T112" fmla="*/ 0 w 293"/>
                      <a:gd name="T113" fmla="*/ 0 h 328"/>
                      <a:gd name="T114" fmla="*/ 0 w 293"/>
                      <a:gd name="T115" fmla="*/ 0 h 328"/>
                      <a:gd name="T116" fmla="*/ 0 w 293"/>
                      <a:gd name="T117" fmla="*/ 0 h 328"/>
                      <a:gd name="T118" fmla="*/ 0 w 293"/>
                      <a:gd name="T119" fmla="*/ 0 h 3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
                      <a:gd name="T181" fmla="*/ 0 h 328"/>
                      <a:gd name="T182" fmla="*/ 293 w 293"/>
                      <a:gd name="T183" fmla="*/ 328 h 3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 h="328">
                        <a:moveTo>
                          <a:pt x="0" y="41"/>
                        </a:moveTo>
                        <a:lnTo>
                          <a:pt x="1" y="41"/>
                        </a:lnTo>
                        <a:lnTo>
                          <a:pt x="2" y="42"/>
                        </a:lnTo>
                        <a:lnTo>
                          <a:pt x="4" y="41"/>
                        </a:lnTo>
                        <a:lnTo>
                          <a:pt x="7" y="40"/>
                        </a:lnTo>
                        <a:lnTo>
                          <a:pt x="10" y="39"/>
                        </a:lnTo>
                        <a:lnTo>
                          <a:pt x="13" y="37"/>
                        </a:lnTo>
                        <a:lnTo>
                          <a:pt x="16" y="35"/>
                        </a:lnTo>
                        <a:lnTo>
                          <a:pt x="20" y="33"/>
                        </a:lnTo>
                        <a:lnTo>
                          <a:pt x="22" y="30"/>
                        </a:lnTo>
                        <a:lnTo>
                          <a:pt x="25" y="28"/>
                        </a:lnTo>
                        <a:lnTo>
                          <a:pt x="27" y="25"/>
                        </a:lnTo>
                        <a:lnTo>
                          <a:pt x="29" y="22"/>
                        </a:lnTo>
                        <a:lnTo>
                          <a:pt x="30" y="19"/>
                        </a:lnTo>
                        <a:lnTo>
                          <a:pt x="32" y="17"/>
                        </a:lnTo>
                        <a:lnTo>
                          <a:pt x="33" y="16"/>
                        </a:lnTo>
                        <a:lnTo>
                          <a:pt x="33" y="15"/>
                        </a:lnTo>
                        <a:lnTo>
                          <a:pt x="32" y="14"/>
                        </a:lnTo>
                        <a:lnTo>
                          <a:pt x="29" y="14"/>
                        </a:lnTo>
                        <a:lnTo>
                          <a:pt x="27" y="14"/>
                        </a:lnTo>
                        <a:lnTo>
                          <a:pt x="24" y="15"/>
                        </a:lnTo>
                        <a:lnTo>
                          <a:pt x="21" y="16"/>
                        </a:lnTo>
                        <a:lnTo>
                          <a:pt x="18" y="17"/>
                        </a:lnTo>
                        <a:lnTo>
                          <a:pt x="15" y="19"/>
                        </a:lnTo>
                        <a:lnTo>
                          <a:pt x="12" y="21"/>
                        </a:lnTo>
                        <a:lnTo>
                          <a:pt x="9" y="23"/>
                        </a:lnTo>
                        <a:lnTo>
                          <a:pt x="7" y="26"/>
                        </a:lnTo>
                        <a:lnTo>
                          <a:pt x="5" y="29"/>
                        </a:lnTo>
                        <a:lnTo>
                          <a:pt x="3" y="32"/>
                        </a:lnTo>
                        <a:lnTo>
                          <a:pt x="2" y="35"/>
                        </a:lnTo>
                        <a:lnTo>
                          <a:pt x="1" y="37"/>
                        </a:lnTo>
                        <a:lnTo>
                          <a:pt x="0" y="39"/>
                        </a:lnTo>
                        <a:lnTo>
                          <a:pt x="0" y="41"/>
                        </a:lnTo>
                        <a:close/>
                        <a:moveTo>
                          <a:pt x="39" y="12"/>
                        </a:moveTo>
                        <a:lnTo>
                          <a:pt x="39" y="13"/>
                        </a:lnTo>
                        <a:lnTo>
                          <a:pt x="41" y="14"/>
                        </a:lnTo>
                        <a:lnTo>
                          <a:pt x="43" y="15"/>
                        </a:lnTo>
                        <a:lnTo>
                          <a:pt x="45" y="16"/>
                        </a:lnTo>
                        <a:lnTo>
                          <a:pt x="49" y="17"/>
                        </a:lnTo>
                        <a:lnTo>
                          <a:pt x="52" y="17"/>
                        </a:lnTo>
                        <a:lnTo>
                          <a:pt x="55" y="17"/>
                        </a:lnTo>
                        <a:lnTo>
                          <a:pt x="59" y="16"/>
                        </a:lnTo>
                        <a:lnTo>
                          <a:pt x="62" y="15"/>
                        </a:lnTo>
                        <a:lnTo>
                          <a:pt x="66" y="14"/>
                        </a:lnTo>
                        <a:lnTo>
                          <a:pt x="69" y="13"/>
                        </a:lnTo>
                        <a:lnTo>
                          <a:pt x="71" y="12"/>
                        </a:lnTo>
                        <a:lnTo>
                          <a:pt x="73" y="10"/>
                        </a:lnTo>
                        <a:lnTo>
                          <a:pt x="75" y="9"/>
                        </a:lnTo>
                        <a:lnTo>
                          <a:pt x="76" y="7"/>
                        </a:lnTo>
                        <a:lnTo>
                          <a:pt x="76" y="5"/>
                        </a:lnTo>
                        <a:lnTo>
                          <a:pt x="75" y="4"/>
                        </a:lnTo>
                        <a:lnTo>
                          <a:pt x="74" y="3"/>
                        </a:lnTo>
                        <a:lnTo>
                          <a:pt x="72" y="2"/>
                        </a:lnTo>
                        <a:lnTo>
                          <a:pt x="70" y="1"/>
                        </a:lnTo>
                        <a:lnTo>
                          <a:pt x="67" y="1"/>
                        </a:lnTo>
                        <a:lnTo>
                          <a:pt x="64" y="0"/>
                        </a:lnTo>
                        <a:lnTo>
                          <a:pt x="61" y="0"/>
                        </a:lnTo>
                        <a:lnTo>
                          <a:pt x="57" y="1"/>
                        </a:lnTo>
                        <a:lnTo>
                          <a:pt x="54" y="2"/>
                        </a:lnTo>
                        <a:lnTo>
                          <a:pt x="51" y="3"/>
                        </a:lnTo>
                        <a:lnTo>
                          <a:pt x="47" y="4"/>
                        </a:lnTo>
                        <a:lnTo>
                          <a:pt x="45" y="6"/>
                        </a:lnTo>
                        <a:lnTo>
                          <a:pt x="42" y="7"/>
                        </a:lnTo>
                        <a:lnTo>
                          <a:pt x="41" y="9"/>
                        </a:lnTo>
                        <a:lnTo>
                          <a:pt x="39" y="10"/>
                        </a:lnTo>
                        <a:lnTo>
                          <a:pt x="39" y="12"/>
                        </a:lnTo>
                        <a:close/>
                        <a:moveTo>
                          <a:pt x="82" y="7"/>
                        </a:moveTo>
                        <a:lnTo>
                          <a:pt x="82" y="8"/>
                        </a:lnTo>
                        <a:lnTo>
                          <a:pt x="84" y="9"/>
                        </a:lnTo>
                        <a:lnTo>
                          <a:pt x="86" y="11"/>
                        </a:lnTo>
                        <a:lnTo>
                          <a:pt x="88" y="12"/>
                        </a:lnTo>
                        <a:lnTo>
                          <a:pt x="91" y="13"/>
                        </a:lnTo>
                        <a:lnTo>
                          <a:pt x="95" y="14"/>
                        </a:lnTo>
                        <a:lnTo>
                          <a:pt x="98" y="14"/>
                        </a:lnTo>
                        <a:lnTo>
                          <a:pt x="102" y="15"/>
                        </a:lnTo>
                        <a:lnTo>
                          <a:pt x="106" y="15"/>
                        </a:lnTo>
                        <a:lnTo>
                          <a:pt x="110" y="15"/>
                        </a:lnTo>
                        <a:lnTo>
                          <a:pt x="113" y="14"/>
                        </a:lnTo>
                        <a:lnTo>
                          <a:pt x="116" y="13"/>
                        </a:lnTo>
                        <a:lnTo>
                          <a:pt x="118" y="12"/>
                        </a:lnTo>
                        <a:lnTo>
                          <a:pt x="120" y="11"/>
                        </a:lnTo>
                        <a:lnTo>
                          <a:pt x="121" y="10"/>
                        </a:lnTo>
                        <a:lnTo>
                          <a:pt x="121" y="8"/>
                        </a:lnTo>
                        <a:lnTo>
                          <a:pt x="121" y="7"/>
                        </a:lnTo>
                        <a:lnTo>
                          <a:pt x="119" y="6"/>
                        </a:lnTo>
                        <a:lnTo>
                          <a:pt x="118" y="5"/>
                        </a:lnTo>
                        <a:lnTo>
                          <a:pt x="115" y="4"/>
                        </a:lnTo>
                        <a:lnTo>
                          <a:pt x="112" y="2"/>
                        </a:lnTo>
                        <a:lnTo>
                          <a:pt x="109" y="2"/>
                        </a:lnTo>
                        <a:lnTo>
                          <a:pt x="106" y="1"/>
                        </a:lnTo>
                        <a:lnTo>
                          <a:pt x="102" y="1"/>
                        </a:lnTo>
                        <a:lnTo>
                          <a:pt x="98" y="1"/>
                        </a:lnTo>
                        <a:lnTo>
                          <a:pt x="95" y="1"/>
                        </a:lnTo>
                        <a:lnTo>
                          <a:pt x="92" y="1"/>
                        </a:lnTo>
                        <a:lnTo>
                          <a:pt x="89" y="2"/>
                        </a:lnTo>
                        <a:lnTo>
                          <a:pt x="86" y="3"/>
                        </a:lnTo>
                        <a:lnTo>
                          <a:pt x="84" y="4"/>
                        </a:lnTo>
                        <a:lnTo>
                          <a:pt x="83" y="6"/>
                        </a:lnTo>
                        <a:lnTo>
                          <a:pt x="82" y="7"/>
                        </a:lnTo>
                        <a:close/>
                        <a:moveTo>
                          <a:pt x="126" y="7"/>
                        </a:moveTo>
                        <a:lnTo>
                          <a:pt x="125" y="8"/>
                        </a:lnTo>
                        <a:lnTo>
                          <a:pt x="126" y="9"/>
                        </a:lnTo>
                        <a:lnTo>
                          <a:pt x="127" y="11"/>
                        </a:lnTo>
                        <a:lnTo>
                          <a:pt x="128" y="14"/>
                        </a:lnTo>
                        <a:lnTo>
                          <a:pt x="130" y="16"/>
                        </a:lnTo>
                        <a:lnTo>
                          <a:pt x="132" y="19"/>
                        </a:lnTo>
                        <a:lnTo>
                          <a:pt x="135" y="21"/>
                        </a:lnTo>
                        <a:lnTo>
                          <a:pt x="138" y="24"/>
                        </a:lnTo>
                        <a:lnTo>
                          <a:pt x="141" y="26"/>
                        </a:lnTo>
                        <a:lnTo>
                          <a:pt x="145" y="27"/>
                        </a:lnTo>
                        <a:lnTo>
                          <a:pt x="148" y="29"/>
                        </a:lnTo>
                        <a:lnTo>
                          <a:pt x="151" y="30"/>
                        </a:lnTo>
                        <a:lnTo>
                          <a:pt x="153" y="30"/>
                        </a:lnTo>
                        <a:lnTo>
                          <a:pt x="155" y="30"/>
                        </a:lnTo>
                        <a:lnTo>
                          <a:pt x="157" y="29"/>
                        </a:lnTo>
                        <a:lnTo>
                          <a:pt x="158" y="28"/>
                        </a:lnTo>
                        <a:lnTo>
                          <a:pt x="158" y="27"/>
                        </a:lnTo>
                        <a:lnTo>
                          <a:pt x="157" y="25"/>
                        </a:lnTo>
                        <a:lnTo>
                          <a:pt x="156" y="23"/>
                        </a:lnTo>
                        <a:lnTo>
                          <a:pt x="155" y="21"/>
                        </a:lnTo>
                        <a:lnTo>
                          <a:pt x="153" y="19"/>
                        </a:lnTo>
                        <a:lnTo>
                          <a:pt x="151" y="16"/>
                        </a:lnTo>
                        <a:lnTo>
                          <a:pt x="148" y="14"/>
                        </a:lnTo>
                        <a:lnTo>
                          <a:pt x="145" y="12"/>
                        </a:lnTo>
                        <a:lnTo>
                          <a:pt x="142" y="9"/>
                        </a:lnTo>
                        <a:lnTo>
                          <a:pt x="140" y="8"/>
                        </a:lnTo>
                        <a:lnTo>
                          <a:pt x="137" y="7"/>
                        </a:lnTo>
                        <a:lnTo>
                          <a:pt x="134" y="6"/>
                        </a:lnTo>
                        <a:lnTo>
                          <a:pt x="131" y="5"/>
                        </a:lnTo>
                        <a:lnTo>
                          <a:pt x="129" y="6"/>
                        </a:lnTo>
                        <a:lnTo>
                          <a:pt x="127" y="6"/>
                        </a:lnTo>
                        <a:lnTo>
                          <a:pt x="126" y="7"/>
                        </a:lnTo>
                        <a:close/>
                        <a:moveTo>
                          <a:pt x="165" y="30"/>
                        </a:moveTo>
                        <a:lnTo>
                          <a:pt x="164" y="31"/>
                        </a:lnTo>
                        <a:lnTo>
                          <a:pt x="164" y="33"/>
                        </a:lnTo>
                        <a:lnTo>
                          <a:pt x="164" y="36"/>
                        </a:lnTo>
                        <a:lnTo>
                          <a:pt x="165" y="38"/>
                        </a:lnTo>
                        <a:lnTo>
                          <a:pt x="166" y="41"/>
                        </a:lnTo>
                        <a:lnTo>
                          <a:pt x="167" y="45"/>
                        </a:lnTo>
                        <a:lnTo>
                          <a:pt x="169" y="48"/>
                        </a:lnTo>
                        <a:lnTo>
                          <a:pt x="171" y="51"/>
                        </a:lnTo>
                        <a:lnTo>
                          <a:pt x="174" y="54"/>
                        </a:lnTo>
                        <a:lnTo>
                          <a:pt x="177" y="56"/>
                        </a:lnTo>
                        <a:lnTo>
                          <a:pt x="180" y="58"/>
                        </a:lnTo>
                        <a:lnTo>
                          <a:pt x="183" y="60"/>
                        </a:lnTo>
                        <a:lnTo>
                          <a:pt x="185" y="61"/>
                        </a:lnTo>
                        <a:lnTo>
                          <a:pt x="187" y="62"/>
                        </a:lnTo>
                        <a:lnTo>
                          <a:pt x="188" y="62"/>
                        </a:lnTo>
                        <a:lnTo>
                          <a:pt x="189" y="62"/>
                        </a:lnTo>
                        <a:lnTo>
                          <a:pt x="190" y="61"/>
                        </a:lnTo>
                        <a:lnTo>
                          <a:pt x="190" y="59"/>
                        </a:lnTo>
                        <a:lnTo>
                          <a:pt x="190" y="56"/>
                        </a:lnTo>
                        <a:lnTo>
                          <a:pt x="190" y="54"/>
                        </a:lnTo>
                        <a:lnTo>
                          <a:pt x="189" y="51"/>
                        </a:lnTo>
                        <a:lnTo>
                          <a:pt x="187" y="47"/>
                        </a:lnTo>
                        <a:lnTo>
                          <a:pt x="185" y="44"/>
                        </a:lnTo>
                        <a:lnTo>
                          <a:pt x="183" y="41"/>
                        </a:lnTo>
                        <a:lnTo>
                          <a:pt x="181" y="38"/>
                        </a:lnTo>
                        <a:lnTo>
                          <a:pt x="178" y="35"/>
                        </a:lnTo>
                        <a:lnTo>
                          <a:pt x="174" y="33"/>
                        </a:lnTo>
                        <a:lnTo>
                          <a:pt x="172" y="32"/>
                        </a:lnTo>
                        <a:lnTo>
                          <a:pt x="170" y="31"/>
                        </a:lnTo>
                        <a:lnTo>
                          <a:pt x="168" y="30"/>
                        </a:lnTo>
                        <a:lnTo>
                          <a:pt x="166" y="30"/>
                        </a:lnTo>
                        <a:lnTo>
                          <a:pt x="165" y="30"/>
                        </a:lnTo>
                        <a:close/>
                        <a:moveTo>
                          <a:pt x="194" y="68"/>
                        </a:moveTo>
                        <a:lnTo>
                          <a:pt x="193" y="69"/>
                        </a:lnTo>
                        <a:lnTo>
                          <a:pt x="193" y="71"/>
                        </a:lnTo>
                        <a:lnTo>
                          <a:pt x="193" y="73"/>
                        </a:lnTo>
                        <a:lnTo>
                          <a:pt x="194" y="76"/>
                        </a:lnTo>
                        <a:lnTo>
                          <a:pt x="196" y="79"/>
                        </a:lnTo>
                        <a:lnTo>
                          <a:pt x="197" y="82"/>
                        </a:lnTo>
                        <a:lnTo>
                          <a:pt x="199" y="85"/>
                        </a:lnTo>
                        <a:lnTo>
                          <a:pt x="201" y="87"/>
                        </a:lnTo>
                        <a:lnTo>
                          <a:pt x="203" y="91"/>
                        </a:lnTo>
                        <a:lnTo>
                          <a:pt x="206" y="93"/>
                        </a:lnTo>
                        <a:lnTo>
                          <a:pt x="208" y="96"/>
                        </a:lnTo>
                        <a:lnTo>
                          <a:pt x="210" y="97"/>
                        </a:lnTo>
                        <a:lnTo>
                          <a:pt x="213" y="99"/>
                        </a:lnTo>
                        <a:lnTo>
                          <a:pt x="215" y="99"/>
                        </a:lnTo>
                        <a:lnTo>
                          <a:pt x="217" y="99"/>
                        </a:lnTo>
                        <a:lnTo>
                          <a:pt x="218" y="98"/>
                        </a:lnTo>
                        <a:lnTo>
                          <a:pt x="219" y="97"/>
                        </a:lnTo>
                        <a:lnTo>
                          <a:pt x="219" y="95"/>
                        </a:lnTo>
                        <a:lnTo>
                          <a:pt x="219" y="93"/>
                        </a:lnTo>
                        <a:lnTo>
                          <a:pt x="218" y="91"/>
                        </a:lnTo>
                        <a:lnTo>
                          <a:pt x="217" y="88"/>
                        </a:lnTo>
                        <a:lnTo>
                          <a:pt x="215" y="84"/>
                        </a:lnTo>
                        <a:lnTo>
                          <a:pt x="213" y="81"/>
                        </a:lnTo>
                        <a:lnTo>
                          <a:pt x="211" y="78"/>
                        </a:lnTo>
                        <a:lnTo>
                          <a:pt x="208" y="76"/>
                        </a:lnTo>
                        <a:lnTo>
                          <a:pt x="206" y="73"/>
                        </a:lnTo>
                        <a:lnTo>
                          <a:pt x="203" y="71"/>
                        </a:lnTo>
                        <a:lnTo>
                          <a:pt x="200" y="69"/>
                        </a:lnTo>
                        <a:lnTo>
                          <a:pt x="198" y="68"/>
                        </a:lnTo>
                        <a:lnTo>
                          <a:pt x="196" y="67"/>
                        </a:lnTo>
                        <a:lnTo>
                          <a:pt x="195" y="67"/>
                        </a:lnTo>
                        <a:lnTo>
                          <a:pt x="194" y="68"/>
                        </a:lnTo>
                        <a:close/>
                        <a:moveTo>
                          <a:pt x="218" y="107"/>
                        </a:moveTo>
                        <a:lnTo>
                          <a:pt x="218" y="108"/>
                        </a:lnTo>
                        <a:lnTo>
                          <a:pt x="218" y="110"/>
                        </a:lnTo>
                        <a:lnTo>
                          <a:pt x="218" y="112"/>
                        </a:lnTo>
                        <a:lnTo>
                          <a:pt x="218" y="115"/>
                        </a:lnTo>
                        <a:lnTo>
                          <a:pt x="219" y="119"/>
                        </a:lnTo>
                        <a:lnTo>
                          <a:pt x="220" y="122"/>
                        </a:lnTo>
                        <a:lnTo>
                          <a:pt x="221" y="126"/>
                        </a:lnTo>
                        <a:lnTo>
                          <a:pt x="223" y="130"/>
                        </a:lnTo>
                        <a:lnTo>
                          <a:pt x="225" y="134"/>
                        </a:lnTo>
                        <a:lnTo>
                          <a:pt x="227" y="137"/>
                        </a:lnTo>
                        <a:lnTo>
                          <a:pt x="229" y="139"/>
                        </a:lnTo>
                        <a:lnTo>
                          <a:pt x="231" y="140"/>
                        </a:lnTo>
                        <a:lnTo>
                          <a:pt x="233" y="141"/>
                        </a:lnTo>
                        <a:lnTo>
                          <a:pt x="235" y="141"/>
                        </a:lnTo>
                        <a:lnTo>
                          <a:pt x="237" y="141"/>
                        </a:lnTo>
                        <a:lnTo>
                          <a:pt x="238" y="140"/>
                        </a:lnTo>
                        <a:lnTo>
                          <a:pt x="239" y="140"/>
                        </a:lnTo>
                        <a:lnTo>
                          <a:pt x="239" y="139"/>
                        </a:lnTo>
                        <a:lnTo>
                          <a:pt x="239" y="137"/>
                        </a:lnTo>
                        <a:lnTo>
                          <a:pt x="239" y="135"/>
                        </a:lnTo>
                        <a:lnTo>
                          <a:pt x="238" y="132"/>
                        </a:lnTo>
                        <a:lnTo>
                          <a:pt x="238" y="128"/>
                        </a:lnTo>
                        <a:lnTo>
                          <a:pt x="237" y="125"/>
                        </a:lnTo>
                        <a:lnTo>
                          <a:pt x="235" y="121"/>
                        </a:lnTo>
                        <a:lnTo>
                          <a:pt x="233" y="118"/>
                        </a:lnTo>
                        <a:lnTo>
                          <a:pt x="231" y="115"/>
                        </a:lnTo>
                        <a:lnTo>
                          <a:pt x="229" y="113"/>
                        </a:lnTo>
                        <a:lnTo>
                          <a:pt x="226" y="111"/>
                        </a:lnTo>
                        <a:lnTo>
                          <a:pt x="224" y="109"/>
                        </a:lnTo>
                        <a:lnTo>
                          <a:pt x="222" y="108"/>
                        </a:lnTo>
                        <a:lnTo>
                          <a:pt x="220" y="108"/>
                        </a:lnTo>
                        <a:lnTo>
                          <a:pt x="218" y="107"/>
                        </a:lnTo>
                        <a:close/>
                        <a:moveTo>
                          <a:pt x="241" y="151"/>
                        </a:moveTo>
                        <a:lnTo>
                          <a:pt x="240" y="152"/>
                        </a:lnTo>
                        <a:lnTo>
                          <a:pt x="239" y="154"/>
                        </a:lnTo>
                        <a:lnTo>
                          <a:pt x="239" y="156"/>
                        </a:lnTo>
                        <a:lnTo>
                          <a:pt x="238" y="159"/>
                        </a:lnTo>
                        <a:lnTo>
                          <a:pt x="238" y="162"/>
                        </a:lnTo>
                        <a:lnTo>
                          <a:pt x="238" y="166"/>
                        </a:lnTo>
                        <a:lnTo>
                          <a:pt x="239" y="170"/>
                        </a:lnTo>
                        <a:lnTo>
                          <a:pt x="240" y="174"/>
                        </a:lnTo>
                        <a:lnTo>
                          <a:pt x="241" y="178"/>
                        </a:lnTo>
                        <a:lnTo>
                          <a:pt x="243" y="181"/>
                        </a:lnTo>
                        <a:lnTo>
                          <a:pt x="245" y="184"/>
                        </a:lnTo>
                        <a:lnTo>
                          <a:pt x="248" y="186"/>
                        </a:lnTo>
                        <a:lnTo>
                          <a:pt x="251" y="187"/>
                        </a:lnTo>
                        <a:lnTo>
                          <a:pt x="253" y="188"/>
                        </a:lnTo>
                        <a:lnTo>
                          <a:pt x="256" y="188"/>
                        </a:lnTo>
                        <a:lnTo>
                          <a:pt x="257" y="188"/>
                        </a:lnTo>
                        <a:lnTo>
                          <a:pt x="258" y="187"/>
                        </a:lnTo>
                        <a:lnTo>
                          <a:pt x="259" y="185"/>
                        </a:lnTo>
                        <a:lnTo>
                          <a:pt x="259" y="183"/>
                        </a:lnTo>
                        <a:lnTo>
                          <a:pt x="259" y="181"/>
                        </a:lnTo>
                        <a:lnTo>
                          <a:pt x="258" y="178"/>
                        </a:lnTo>
                        <a:lnTo>
                          <a:pt x="257" y="175"/>
                        </a:lnTo>
                        <a:lnTo>
                          <a:pt x="256" y="171"/>
                        </a:lnTo>
                        <a:lnTo>
                          <a:pt x="254" y="168"/>
                        </a:lnTo>
                        <a:lnTo>
                          <a:pt x="254" y="164"/>
                        </a:lnTo>
                        <a:lnTo>
                          <a:pt x="253" y="161"/>
                        </a:lnTo>
                        <a:lnTo>
                          <a:pt x="251" y="158"/>
                        </a:lnTo>
                        <a:lnTo>
                          <a:pt x="248" y="155"/>
                        </a:lnTo>
                        <a:lnTo>
                          <a:pt x="247" y="153"/>
                        </a:lnTo>
                        <a:lnTo>
                          <a:pt x="245" y="152"/>
                        </a:lnTo>
                        <a:lnTo>
                          <a:pt x="243" y="151"/>
                        </a:lnTo>
                        <a:lnTo>
                          <a:pt x="241" y="151"/>
                        </a:lnTo>
                        <a:close/>
                        <a:moveTo>
                          <a:pt x="253" y="197"/>
                        </a:moveTo>
                        <a:lnTo>
                          <a:pt x="252" y="198"/>
                        </a:lnTo>
                        <a:lnTo>
                          <a:pt x="251" y="199"/>
                        </a:lnTo>
                        <a:lnTo>
                          <a:pt x="251" y="201"/>
                        </a:lnTo>
                        <a:lnTo>
                          <a:pt x="250" y="205"/>
                        </a:lnTo>
                        <a:lnTo>
                          <a:pt x="250" y="209"/>
                        </a:lnTo>
                        <a:lnTo>
                          <a:pt x="251" y="213"/>
                        </a:lnTo>
                        <a:lnTo>
                          <a:pt x="251" y="217"/>
                        </a:lnTo>
                        <a:lnTo>
                          <a:pt x="251" y="221"/>
                        </a:lnTo>
                        <a:lnTo>
                          <a:pt x="253" y="225"/>
                        </a:lnTo>
                        <a:lnTo>
                          <a:pt x="254" y="228"/>
                        </a:lnTo>
                        <a:lnTo>
                          <a:pt x="256" y="231"/>
                        </a:lnTo>
                        <a:lnTo>
                          <a:pt x="258" y="233"/>
                        </a:lnTo>
                        <a:lnTo>
                          <a:pt x="261" y="235"/>
                        </a:lnTo>
                        <a:lnTo>
                          <a:pt x="263" y="236"/>
                        </a:lnTo>
                        <a:lnTo>
                          <a:pt x="265" y="236"/>
                        </a:lnTo>
                        <a:lnTo>
                          <a:pt x="267" y="236"/>
                        </a:lnTo>
                        <a:lnTo>
                          <a:pt x="268" y="235"/>
                        </a:lnTo>
                        <a:lnTo>
                          <a:pt x="268" y="233"/>
                        </a:lnTo>
                        <a:lnTo>
                          <a:pt x="269" y="231"/>
                        </a:lnTo>
                        <a:lnTo>
                          <a:pt x="269" y="228"/>
                        </a:lnTo>
                        <a:lnTo>
                          <a:pt x="269" y="225"/>
                        </a:lnTo>
                        <a:lnTo>
                          <a:pt x="268" y="221"/>
                        </a:lnTo>
                        <a:lnTo>
                          <a:pt x="268" y="217"/>
                        </a:lnTo>
                        <a:lnTo>
                          <a:pt x="267" y="213"/>
                        </a:lnTo>
                        <a:lnTo>
                          <a:pt x="266" y="210"/>
                        </a:lnTo>
                        <a:lnTo>
                          <a:pt x="264" y="207"/>
                        </a:lnTo>
                        <a:lnTo>
                          <a:pt x="262" y="204"/>
                        </a:lnTo>
                        <a:lnTo>
                          <a:pt x="260" y="201"/>
                        </a:lnTo>
                        <a:lnTo>
                          <a:pt x="258" y="199"/>
                        </a:lnTo>
                        <a:lnTo>
                          <a:pt x="256" y="197"/>
                        </a:lnTo>
                        <a:lnTo>
                          <a:pt x="254" y="197"/>
                        </a:lnTo>
                        <a:lnTo>
                          <a:pt x="253" y="197"/>
                        </a:lnTo>
                        <a:close/>
                        <a:moveTo>
                          <a:pt x="267" y="244"/>
                        </a:moveTo>
                        <a:lnTo>
                          <a:pt x="266" y="244"/>
                        </a:lnTo>
                        <a:lnTo>
                          <a:pt x="265" y="246"/>
                        </a:lnTo>
                        <a:lnTo>
                          <a:pt x="264" y="248"/>
                        </a:lnTo>
                        <a:lnTo>
                          <a:pt x="264" y="251"/>
                        </a:lnTo>
                        <a:lnTo>
                          <a:pt x="263" y="255"/>
                        </a:lnTo>
                        <a:lnTo>
                          <a:pt x="264" y="259"/>
                        </a:lnTo>
                        <a:lnTo>
                          <a:pt x="264" y="263"/>
                        </a:lnTo>
                        <a:lnTo>
                          <a:pt x="265" y="267"/>
                        </a:lnTo>
                        <a:lnTo>
                          <a:pt x="266" y="270"/>
                        </a:lnTo>
                        <a:lnTo>
                          <a:pt x="267" y="274"/>
                        </a:lnTo>
                        <a:lnTo>
                          <a:pt x="269" y="277"/>
                        </a:lnTo>
                        <a:lnTo>
                          <a:pt x="271" y="280"/>
                        </a:lnTo>
                        <a:lnTo>
                          <a:pt x="273" y="282"/>
                        </a:lnTo>
                        <a:lnTo>
                          <a:pt x="275" y="283"/>
                        </a:lnTo>
                        <a:lnTo>
                          <a:pt x="277" y="284"/>
                        </a:lnTo>
                        <a:lnTo>
                          <a:pt x="279" y="285"/>
                        </a:lnTo>
                        <a:lnTo>
                          <a:pt x="280" y="284"/>
                        </a:lnTo>
                        <a:lnTo>
                          <a:pt x="281" y="282"/>
                        </a:lnTo>
                        <a:lnTo>
                          <a:pt x="281" y="279"/>
                        </a:lnTo>
                        <a:lnTo>
                          <a:pt x="282" y="276"/>
                        </a:lnTo>
                        <a:lnTo>
                          <a:pt x="282" y="272"/>
                        </a:lnTo>
                        <a:lnTo>
                          <a:pt x="282" y="268"/>
                        </a:lnTo>
                        <a:lnTo>
                          <a:pt x="281" y="264"/>
                        </a:lnTo>
                        <a:lnTo>
                          <a:pt x="280" y="261"/>
                        </a:lnTo>
                        <a:lnTo>
                          <a:pt x="280" y="256"/>
                        </a:lnTo>
                        <a:lnTo>
                          <a:pt x="278" y="253"/>
                        </a:lnTo>
                        <a:lnTo>
                          <a:pt x="277" y="250"/>
                        </a:lnTo>
                        <a:lnTo>
                          <a:pt x="275" y="247"/>
                        </a:lnTo>
                        <a:lnTo>
                          <a:pt x="273" y="245"/>
                        </a:lnTo>
                        <a:lnTo>
                          <a:pt x="271" y="244"/>
                        </a:lnTo>
                        <a:lnTo>
                          <a:pt x="268" y="244"/>
                        </a:lnTo>
                        <a:lnTo>
                          <a:pt x="267" y="244"/>
                        </a:lnTo>
                        <a:close/>
                        <a:moveTo>
                          <a:pt x="277" y="288"/>
                        </a:moveTo>
                        <a:lnTo>
                          <a:pt x="276" y="289"/>
                        </a:lnTo>
                        <a:lnTo>
                          <a:pt x="275" y="291"/>
                        </a:lnTo>
                        <a:lnTo>
                          <a:pt x="274" y="293"/>
                        </a:lnTo>
                        <a:lnTo>
                          <a:pt x="274" y="296"/>
                        </a:lnTo>
                        <a:lnTo>
                          <a:pt x="273" y="300"/>
                        </a:lnTo>
                        <a:lnTo>
                          <a:pt x="273" y="304"/>
                        </a:lnTo>
                        <a:lnTo>
                          <a:pt x="274" y="308"/>
                        </a:lnTo>
                        <a:lnTo>
                          <a:pt x="274" y="312"/>
                        </a:lnTo>
                        <a:lnTo>
                          <a:pt x="276" y="315"/>
                        </a:lnTo>
                        <a:lnTo>
                          <a:pt x="277" y="319"/>
                        </a:lnTo>
                        <a:lnTo>
                          <a:pt x="279" y="321"/>
                        </a:lnTo>
                        <a:lnTo>
                          <a:pt x="281" y="324"/>
                        </a:lnTo>
                        <a:lnTo>
                          <a:pt x="284" y="326"/>
                        </a:lnTo>
                        <a:lnTo>
                          <a:pt x="286" y="327"/>
                        </a:lnTo>
                        <a:lnTo>
                          <a:pt x="288" y="328"/>
                        </a:lnTo>
                        <a:lnTo>
                          <a:pt x="290" y="327"/>
                        </a:lnTo>
                        <a:lnTo>
                          <a:pt x="291" y="327"/>
                        </a:lnTo>
                        <a:lnTo>
                          <a:pt x="292" y="325"/>
                        </a:lnTo>
                        <a:lnTo>
                          <a:pt x="292" y="323"/>
                        </a:lnTo>
                        <a:lnTo>
                          <a:pt x="293" y="320"/>
                        </a:lnTo>
                        <a:lnTo>
                          <a:pt x="293" y="316"/>
                        </a:lnTo>
                        <a:lnTo>
                          <a:pt x="293" y="313"/>
                        </a:lnTo>
                        <a:lnTo>
                          <a:pt x="292" y="309"/>
                        </a:lnTo>
                        <a:lnTo>
                          <a:pt x="291" y="304"/>
                        </a:lnTo>
                        <a:lnTo>
                          <a:pt x="290" y="301"/>
                        </a:lnTo>
                        <a:lnTo>
                          <a:pt x="289" y="297"/>
                        </a:lnTo>
                        <a:lnTo>
                          <a:pt x="287" y="294"/>
                        </a:lnTo>
                        <a:lnTo>
                          <a:pt x="285" y="291"/>
                        </a:lnTo>
                        <a:lnTo>
                          <a:pt x="283" y="289"/>
                        </a:lnTo>
                        <a:lnTo>
                          <a:pt x="281" y="288"/>
                        </a:lnTo>
                        <a:lnTo>
                          <a:pt x="279" y="287"/>
                        </a:lnTo>
                        <a:lnTo>
                          <a:pt x="277" y="288"/>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7" name="Freeform 1435"/>
                  <p:cNvSpPr>
                    <a:spLocks noEditPoints="1"/>
                  </p:cNvSpPr>
                  <p:nvPr/>
                </p:nvSpPr>
                <p:spPr bwMode="auto">
                  <a:xfrm>
                    <a:off x="1737" y="2437"/>
                    <a:ext cx="19" cy="10"/>
                  </a:xfrm>
                  <a:custGeom>
                    <a:avLst/>
                    <a:gdLst>
                      <a:gd name="T0" fmla="*/ 0 w 247"/>
                      <a:gd name="T1" fmla="*/ 0 h 134"/>
                      <a:gd name="T2" fmla="*/ 0 w 247"/>
                      <a:gd name="T3" fmla="*/ 0 h 134"/>
                      <a:gd name="T4" fmla="*/ 0 w 247"/>
                      <a:gd name="T5" fmla="*/ 0 h 134"/>
                      <a:gd name="T6" fmla="*/ 0 w 247"/>
                      <a:gd name="T7" fmla="*/ 0 h 134"/>
                      <a:gd name="T8" fmla="*/ 0 w 247"/>
                      <a:gd name="T9" fmla="*/ 0 h 134"/>
                      <a:gd name="T10" fmla="*/ 0 w 247"/>
                      <a:gd name="T11" fmla="*/ 0 h 134"/>
                      <a:gd name="T12" fmla="*/ 0 w 247"/>
                      <a:gd name="T13" fmla="*/ 0 h 134"/>
                      <a:gd name="T14" fmla="*/ 0 w 247"/>
                      <a:gd name="T15" fmla="*/ 0 h 134"/>
                      <a:gd name="T16" fmla="*/ 0 w 247"/>
                      <a:gd name="T17" fmla="*/ 0 h 134"/>
                      <a:gd name="T18" fmla="*/ 0 w 247"/>
                      <a:gd name="T19" fmla="*/ 0 h 134"/>
                      <a:gd name="T20" fmla="*/ 0 w 247"/>
                      <a:gd name="T21" fmla="*/ 0 h 134"/>
                      <a:gd name="T22" fmla="*/ 0 w 247"/>
                      <a:gd name="T23" fmla="*/ 0 h 134"/>
                      <a:gd name="T24" fmla="*/ 0 w 247"/>
                      <a:gd name="T25" fmla="*/ 0 h 134"/>
                      <a:gd name="T26" fmla="*/ 0 w 247"/>
                      <a:gd name="T27" fmla="*/ 0 h 134"/>
                      <a:gd name="T28" fmla="*/ 0 w 247"/>
                      <a:gd name="T29" fmla="*/ 0 h 134"/>
                      <a:gd name="T30" fmla="*/ 0 w 247"/>
                      <a:gd name="T31" fmla="*/ 0 h 134"/>
                      <a:gd name="T32" fmla="*/ 0 w 247"/>
                      <a:gd name="T33" fmla="*/ 0 h 134"/>
                      <a:gd name="T34" fmla="*/ 0 w 247"/>
                      <a:gd name="T35" fmla="*/ 0 h 134"/>
                      <a:gd name="T36" fmla="*/ 0 w 247"/>
                      <a:gd name="T37" fmla="*/ 0 h 134"/>
                      <a:gd name="T38" fmla="*/ 0 w 247"/>
                      <a:gd name="T39" fmla="*/ 0 h 134"/>
                      <a:gd name="T40" fmla="*/ 0 w 247"/>
                      <a:gd name="T41" fmla="*/ 0 h 134"/>
                      <a:gd name="T42" fmla="*/ 0 w 247"/>
                      <a:gd name="T43" fmla="*/ 0 h 134"/>
                      <a:gd name="T44" fmla="*/ 0 w 247"/>
                      <a:gd name="T45" fmla="*/ 0 h 134"/>
                      <a:gd name="T46" fmla="*/ 0 w 247"/>
                      <a:gd name="T47" fmla="*/ 0 h 134"/>
                      <a:gd name="T48" fmla="*/ 0 w 247"/>
                      <a:gd name="T49" fmla="*/ 0 h 134"/>
                      <a:gd name="T50" fmla="*/ 0 w 247"/>
                      <a:gd name="T51" fmla="*/ 0 h 134"/>
                      <a:gd name="T52" fmla="*/ 0 w 247"/>
                      <a:gd name="T53" fmla="*/ 0 h 134"/>
                      <a:gd name="T54" fmla="*/ 0 w 247"/>
                      <a:gd name="T55" fmla="*/ 0 h 134"/>
                      <a:gd name="T56" fmla="*/ 0 w 247"/>
                      <a:gd name="T57" fmla="*/ 0 h 134"/>
                      <a:gd name="T58" fmla="*/ 0 w 247"/>
                      <a:gd name="T59" fmla="*/ 0 h 134"/>
                      <a:gd name="T60" fmla="*/ 0 w 247"/>
                      <a:gd name="T61" fmla="*/ 0 h 134"/>
                      <a:gd name="T62" fmla="*/ 0 w 247"/>
                      <a:gd name="T63" fmla="*/ 0 h 134"/>
                      <a:gd name="T64" fmla="*/ 0 w 247"/>
                      <a:gd name="T65" fmla="*/ 0 h 134"/>
                      <a:gd name="T66" fmla="*/ 0 w 247"/>
                      <a:gd name="T67" fmla="*/ 0 h 134"/>
                      <a:gd name="T68" fmla="*/ 0 w 247"/>
                      <a:gd name="T69" fmla="*/ 0 h 134"/>
                      <a:gd name="T70" fmla="*/ 0 w 247"/>
                      <a:gd name="T71" fmla="*/ 0 h 134"/>
                      <a:gd name="T72" fmla="*/ 0 w 247"/>
                      <a:gd name="T73" fmla="*/ 0 h 134"/>
                      <a:gd name="T74" fmla="*/ 0 w 247"/>
                      <a:gd name="T75" fmla="*/ 0 h 134"/>
                      <a:gd name="T76" fmla="*/ 0 w 247"/>
                      <a:gd name="T77" fmla="*/ 0 h 134"/>
                      <a:gd name="T78" fmla="*/ 0 w 247"/>
                      <a:gd name="T79" fmla="*/ 0 h 134"/>
                      <a:gd name="T80" fmla="*/ 0 w 247"/>
                      <a:gd name="T81" fmla="*/ 0 h 134"/>
                      <a:gd name="T82" fmla="*/ 0 w 247"/>
                      <a:gd name="T83" fmla="*/ 0 h 134"/>
                      <a:gd name="T84" fmla="*/ 0 w 247"/>
                      <a:gd name="T85" fmla="*/ 0 h 134"/>
                      <a:gd name="T86" fmla="*/ 0 w 247"/>
                      <a:gd name="T87" fmla="*/ 0 h 134"/>
                      <a:gd name="T88" fmla="*/ 0 w 247"/>
                      <a:gd name="T89" fmla="*/ 0 h 134"/>
                      <a:gd name="T90" fmla="*/ 0 w 247"/>
                      <a:gd name="T91" fmla="*/ 0 h 134"/>
                      <a:gd name="T92" fmla="*/ 0 w 247"/>
                      <a:gd name="T93" fmla="*/ 0 h 134"/>
                      <a:gd name="T94" fmla="*/ 0 w 247"/>
                      <a:gd name="T95" fmla="*/ 0 h 134"/>
                      <a:gd name="T96" fmla="*/ 0 w 247"/>
                      <a:gd name="T97" fmla="*/ 0 h 1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7"/>
                      <a:gd name="T148" fmla="*/ 0 h 134"/>
                      <a:gd name="T149" fmla="*/ 247 w 247"/>
                      <a:gd name="T150" fmla="*/ 134 h 1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7" h="134">
                        <a:moveTo>
                          <a:pt x="30" y="102"/>
                        </a:moveTo>
                        <a:lnTo>
                          <a:pt x="30" y="103"/>
                        </a:lnTo>
                        <a:lnTo>
                          <a:pt x="30" y="105"/>
                        </a:lnTo>
                        <a:lnTo>
                          <a:pt x="30" y="108"/>
                        </a:lnTo>
                        <a:lnTo>
                          <a:pt x="29" y="111"/>
                        </a:lnTo>
                        <a:lnTo>
                          <a:pt x="27" y="114"/>
                        </a:lnTo>
                        <a:lnTo>
                          <a:pt x="26" y="119"/>
                        </a:lnTo>
                        <a:lnTo>
                          <a:pt x="23" y="123"/>
                        </a:lnTo>
                        <a:lnTo>
                          <a:pt x="21" y="126"/>
                        </a:lnTo>
                        <a:lnTo>
                          <a:pt x="17" y="129"/>
                        </a:lnTo>
                        <a:lnTo>
                          <a:pt x="14" y="131"/>
                        </a:lnTo>
                        <a:lnTo>
                          <a:pt x="11" y="132"/>
                        </a:lnTo>
                        <a:lnTo>
                          <a:pt x="9" y="133"/>
                        </a:lnTo>
                        <a:lnTo>
                          <a:pt x="6" y="133"/>
                        </a:lnTo>
                        <a:lnTo>
                          <a:pt x="4" y="134"/>
                        </a:lnTo>
                        <a:lnTo>
                          <a:pt x="3" y="134"/>
                        </a:lnTo>
                        <a:lnTo>
                          <a:pt x="1" y="134"/>
                        </a:lnTo>
                        <a:lnTo>
                          <a:pt x="0" y="133"/>
                        </a:lnTo>
                        <a:lnTo>
                          <a:pt x="0" y="131"/>
                        </a:lnTo>
                        <a:lnTo>
                          <a:pt x="0" y="129"/>
                        </a:lnTo>
                        <a:lnTo>
                          <a:pt x="1" y="127"/>
                        </a:lnTo>
                        <a:lnTo>
                          <a:pt x="2" y="124"/>
                        </a:lnTo>
                        <a:lnTo>
                          <a:pt x="4" y="121"/>
                        </a:lnTo>
                        <a:lnTo>
                          <a:pt x="6" y="117"/>
                        </a:lnTo>
                        <a:lnTo>
                          <a:pt x="9" y="114"/>
                        </a:lnTo>
                        <a:lnTo>
                          <a:pt x="11" y="111"/>
                        </a:lnTo>
                        <a:lnTo>
                          <a:pt x="14" y="108"/>
                        </a:lnTo>
                        <a:lnTo>
                          <a:pt x="17" y="106"/>
                        </a:lnTo>
                        <a:lnTo>
                          <a:pt x="21" y="104"/>
                        </a:lnTo>
                        <a:lnTo>
                          <a:pt x="24" y="103"/>
                        </a:lnTo>
                        <a:lnTo>
                          <a:pt x="26" y="102"/>
                        </a:lnTo>
                        <a:lnTo>
                          <a:pt x="28" y="102"/>
                        </a:lnTo>
                        <a:lnTo>
                          <a:pt x="30" y="102"/>
                        </a:lnTo>
                        <a:close/>
                        <a:moveTo>
                          <a:pt x="70" y="67"/>
                        </a:moveTo>
                        <a:lnTo>
                          <a:pt x="70" y="68"/>
                        </a:lnTo>
                        <a:lnTo>
                          <a:pt x="70" y="70"/>
                        </a:lnTo>
                        <a:lnTo>
                          <a:pt x="69" y="72"/>
                        </a:lnTo>
                        <a:lnTo>
                          <a:pt x="68" y="75"/>
                        </a:lnTo>
                        <a:lnTo>
                          <a:pt x="66" y="78"/>
                        </a:lnTo>
                        <a:lnTo>
                          <a:pt x="64" y="81"/>
                        </a:lnTo>
                        <a:lnTo>
                          <a:pt x="62" y="84"/>
                        </a:lnTo>
                        <a:lnTo>
                          <a:pt x="59" y="87"/>
                        </a:lnTo>
                        <a:lnTo>
                          <a:pt x="56" y="90"/>
                        </a:lnTo>
                        <a:lnTo>
                          <a:pt x="53" y="93"/>
                        </a:lnTo>
                        <a:lnTo>
                          <a:pt x="50" y="95"/>
                        </a:lnTo>
                        <a:lnTo>
                          <a:pt x="46" y="97"/>
                        </a:lnTo>
                        <a:lnTo>
                          <a:pt x="44" y="98"/>
                        </a:lnTo>
                        <a:lnTo>
                          <a:pt x="41" y="98"/>
                        </a:lnTo>
                        <a:lnTo>
                          <a:pt x="39" y="98"/>
                        </a:lnTo>
                        <a:lnTo>
                          <a:pt x="38" y="98"/>
                        </a:lnTo>
                        <a:lnTo>
                          <a:pt x="37" y="96"/>
                        </a:lnTo>
                        <a:lnTo>
                          <a:pt x="37" y="94"/>
                        </a:lnTo>
                        <a:lnTo>
                          <a:pt x="38" y="91"/>
                        </a:lnTo>
                        <a:lnTo>
                          <a:pt x="39" y="89"/>
                        </a:lnTo>
                        <a:lnTo>
                          <a:pt x="41" y="85"/>
                        </a:lnTo>
                        <a:lnTo>
                          <a:pt x="43" y="82"/>
                        </a:lnTo>
                        <a:lnTo>
                          <a:pt x="45" y="79"/>
                        </a:lnTo>
                        <a:lnTo>
                          <a:pt x="48" y="76"/>
                        </a:lnTo>
                        <a:lnTo>
                          <a:pt x="51" y="73"/>
                        </a:lnTo>
                        <a:lnTo>
                          <a:pt x="54" y="71"/>
                        </a:lnTo>
                        <a:lnTo>
                          <a:pt x="58" y="69"/>
                        </a:lnTo>
                        <a:lnTo>
                          <a:pt x="61" y="68"/>
                        </a:lnTo>
                        <a:lnTo>
                          <a:pt x="63" y="67"/>
                        </a:lnTo>
                        <a:lnTo>
                          <a:pt x="66" y="66"/>
                        </a:lnTo>
                        <a:lnTo>
                          <a:pt x="68" y="66"/>
                        </a:lnTo>
                        <a:lnTo>
                          <a:pt x="70" y="67"/>
                        </a:lnTo>
                        <a:close/>
                        <a:moveTo>
                          <a:pt x="109" y="26"/>
                        </a:moveTo>
                        <a:lnTo>
                          <a:pt x="110" y="28"/>
                        </a:lnTo>
                        <a:lnTo>
                          <a:pt x="110" y="30"/>
                        </a:lnTo>
                        <a:lnTo>
                          <a:pt x="109" y="32"/>
                        </a:lnTo>
                        <a:lnTo>
                          <a:pt x="108" y="35"/>
                        </a:lnTo>
                        <a:lnTo>
                          <a:pt x="107" y="38"/>
                        </a:lnTo>
                        <a:lnTo>
                          <a:pt x="105" y="41"/>
                        </a:lnTo>
                        <a:lnTo>
                          <a:pt x="102" y="44"/>
                        </a:lnTo>
                        <a:lnTo>
                          <a:pt x="100" y="49"/>
                        </a:lnTo>
                        <a:lnTo>
                          <a:pt x="97" y="51"/>
                        </a:lnTo>
                        <a:lnTo>
                          <a:pt x="94" y="54"/>
                        </a:lnTo>
                        <a:lnTo>
                          <a:pt x="90" y="56"/>
                        </a:lnTo>
                        <a:lnTo>
                          <a:pt x="87" y="57"/>
                        </a:lnTo>
                        <a:lnTo>
                          <a:pt x="84" y="58"/>
                        </a:lnTo>
                        <a:lnTo>
                          <a:pt x="82" y="59"/>
                        </a:lnTo>
                        <a:lnTo>
                          <a:pt x="80" y="59"/>
                        </a:lnTo>
                        <a:lnTo>
                          <a:pt x="79" y="58"/>
                        </a:lnTo>
                        <a:lnTo>
                          <a:pt x="78" y="56"/>
                        </a:lnTo>
                        <a:lnTo>
                          <a:pt x="79" y="54"/>
                        </a:lnTo>
                        <a:lnTo>
                          <a:pt x="79" y="52"/>
                        </a:lnTo>
                        <a:lnTo>
                          <a:pt x="80" y="49"/>
                        </a:lnTo>
                        <a:lnTo>
                          <a:pt x="82" y="45"/>
                        </a:lnTo>
                        <a:lnTo>
                          <a:pt x="84" y="42"/>
                        </a:lnTo>
                        <a:lnTo>
                          <a:pt x="86" y="38"/>
                        </a:lnTo>
                        <a:lnTo>
                          <a:pt x="88" y="35"/>
                        </a:lnTo>
                        <a:lnTo>
                          <a:pt x="92" y="33"/>
                        </a:lnTo>
                        <a:lnTo>
                          <a:pt x="95" y="30"/>
                        </a:lnTo>
                        <a:lnTo>
                          <a:pt x="98" y="28"/>
                        </a:lnTo>
                        <a:lnTo>
                          <a:pt x="101" y="27"/>
                        </a:lnTo>
                        <a:lnTo>
                          <a:pt x="104" y="26"/>
                        </a:lnTo>
                        <a:lnTo>
                          <a:pt x="106" y="25"/>
                        </a:lnTo>
                        <a:lnTo>
                          <a:pt x="108" y="25"/>
                        </a:lnTo>
                        <a:lnTo>
                          <a:pt x="109" y="26"/>
                        </a:lnTo>
                        <a:close/>
                        <a:moveTo>
                          <a:pt x="155" y="3"/>
                        </a:moveTo>
                        <a:lnTo>
                          <a:pt x="155" y="5"/>
                        </a:lnTo>
                        <a:lnTo>
                          <a:pt x="154" y="7"/>
                        </a:lnTo>
                        <a:lnTo>
                          <a:pt x="153" y="9"/>
                        </a:lnTo>
                        <a:lnTo>
                          <a:pt x="151" y="11"/>
                        </a:lnTo>
                        <a:lnTo>
                          <a:pt x="148" y="14"/>
                        </a:lnTo>
                        <a:lnTo>
                          <a:pt x="145" y="17"/>
                        </a:lnTo>
                        <a:lnTo>
                          <a:pt x="142" y="19"/>
                        </a:lnTo>
                        <a:lnTo>
                          <a:pt x="138" y="22"/>
                        </a:lnTo>
                        <a:lnTo>
                          <a:pt x="134" y="23"/>
                        </a:lnTo>
                        <a:lnTo>
                          <a:pt x="131" y="25"/>
                        </a:lnTo>
                        <a:lnTo>
                          <a:pt x="127" y="25"/>
                        </a:lnTo>
                        <a:lnTo>
                          <a:pt x="124" y="26"/>
                        </a:lnTo>
                        <a:lnTo>
                          <a:pt x="121" y="26"/>
                        </a:lnTo>
                        <a:lnTo>
                          <a:pt x="119" y="26"/>
                        </a:lnTo>
                        <a:lnTo>
                          <a:pt x="117" y="26"/>
                        </a:lnTo>
                        <a:lnTo>
                          <a:pt x="116" y="25"/>
                        </a:lnTo>
                        <a:lnTo>
                          <a:pt x="116" y="23"/>
                        </a:lnTo>
                        <a:lnTo>
                          <a:pt x="117" y="21"/>
                        </a:lnTo>
                        <a:lnTo>
                          <a:pt x="118" y="19"/>
                        </a:lnTo>
                        <a:lnTo>
                          <a:pt x="120" y="17"/>
                        </a:lnTo>
                        <a:lnTo>
                          <a:pt x="122" y="14"/>
                        </a:lnTo>
                        <a:lnTo>
                          <a:pt x="125" y="11"/>
                        </a:lnTo>
                        <a:lnTo>
                          <a:pt x="128" y="9"/>
                        </a:lnTo>
                        <a:lnTo>
                          <a:pt x="132" y="6"/>
                        </a:lnTo>
                        <a:lnTo>
                          <a:pt x="135" y="5"/>
                        </a:lnTo>
                        <a:lnTo>
                          <a:pt x="139" y="4"/>
                        </a:lnTo>
                        <a:lnTo>
                          <a:pt x="143" y="3"/>
                        </a:lnTo>
                        <a:lnTo>
                          <a:pt x="146" y="2"/>
                        </a:lnTo>
                        <a:lnTo>
                          <a:pt x="149" y="2"/>
                        </a:lnTo>
                        <a:lnTo>
                          <a:pt x="152" y="2"/>
                        </a:lnTo>
                        <a:lnTo>
                          <a:pt x="154" y="2"/>
                        </a:lnTo>
                        <a:lnTo>
                          <a:pt x="155" y="3"/>
                        </a:lnTo>
                        <a:close/>
                        <a:moveTo>
                          <a:pt x="206" y="14"/>
                        </a:moveTo>
                        <a:lnTo>
                          <a:pt x="206" y="16"/>
                        </a:lnTo>
                        <a:lnTo>
                          <a:pt x="204" y="17"/>
                        </a:lnTo>
                        <a:lnTo>
                          <a:pt x="202" y="18"/>
                        </a:lnTo>
                        <a:lnTo>
                          <a:pt x="199" y="18"/>
                        </a:lnTo>
                        <a:lnTo>
                          <a:pt x="195" y="19"/>
                        </a:lnTo>
                        <a:lnTo>
                          <a:pt x="191" y="19"/>
                        </a:lnTo>
                        <a:lnTo>
                          <a:pt x="187" y="18"/>
                        </a:lnTo>
                        <a:lnTo>
                          <a:pt x="183" y="17"/>
                        </a:lnTo>
                        <a:lnTo>
                          <a:pt x="180" y="16"/>
                        </a:lnTo>
                        <a:lnTo>
                          <a:pt x="176" y="14"/>
                        </a:lnTo>
                        <a:lnTo>
                          <a:pt x="173" y="13"/>
                        </a:lnTo>
                        <a:lnTo>
                          <a:pt x="171" y="11"/>
                        </a:lnTo>
                        <a:lnTo>
                          <a:pt x="168" y="9"/>
                        </a:lnTo>
                        <a:lnTo>
                          <a:pt x="166" y="7"/>
                        </a:lnTo>
                        <a:lnTo>
                          <a:pt x="165" y="5"/>
                        </a:lnTo>
                        <a:lnTo>
                          <a:pt x="165" y="3"/>
                        </a:lnTo>
                        <a:lnTo>
                          <a:pt x="166" y="2"/>
                        </a:lnTo>
                        <a:lnTo>
                          <a:pt x="168" y="1"/>
                        </a:lnTo>
                        <a:lnTo>
                          <a:pt x="170" y="1"/>
                        </a:lnTo>
                        <a:lnTo>
                          <a:pt x="173" y="0"/>
                        </a:lnTo>
                        <a:lnTo>
                          <a:pt x="176" y="0"/>
                        </a:lnTo>
                        <a:lnTo>
                          <a:pt x="179" y="0"/>
                        </a:lnTo>
                        <a:lnTo>
                          <a:pt x="183" y="0"/>
                        </a:lnTo>
                        <a:lnTo>
                          <a:pt x="186" y="0"/>
                        </a:lnTo>
                        <a:lnTo>
                          <a:pt x="190" y="2"/>
                        </a:lnTo>
                        <a:lnTo>
                          <a:pt x="194" y="3"/>
                        </a:lnTo>
                        <a:lnTo>
                          <a:pt x="198" y="5"/>
                        </a:lnTo>
                        <a:lnTo>
                          <a:pt x="201" y="7"/>
                        </a:lnTo>
                        <a:lnTo>
                          <a:pt x="203" y="8"/>
                        </a:lnTo>
                        <a:lnTo>
                          <a:pt x="205" y="10"/>
                        </a:lnTo>
                        <a:lnTo>
                          <a:pt x="206" y="12"/>
                        </a:lnTo>
                        <a:lnTo>
                          <a:pt x="206" y="14"/>
                        </a:lnTo>
                        <a:close/>
                        <a:moveTo>
                          <a:pt x="247" y="49"/>
                        </a:moveTo>
                        <a:lnTo>
                          <a:pt x="246" y="49"/>
                        </a:lnTo>
                        <a:lnTo>
                          <a:pt x="244" y="50"/>
                        </a:lnTo>
                        <a:lnTo>
                          <a:pt x="242" y="49"/>
                        </a:lnTo>
                        <a:lnTo>
                          <a:pt x="239" y="47"/>
                        </a:lnTo>
                        <a:lnTo>
                          <a:pt x="235" y="46"/>
                        </a:lnTo>
                        <a:lnTo>
                          <a:pt x="231" y="44"/>
                        </a:lnTo>
                        <a:lnTo>
                          <a:pt x="228" y="42"/>
                        </a:lnTo>
                        <a:lnTo>
                          <a:pt x="224" y="40"/>
                        </a:lnTo>
                        <a:lnTo>
                          <a:pt x="221" y="37"/>
                        </a:lnTo>
                        <a:lnTo>
                          <a:pt x="219" y="34"/>
                        </a:lnTo>
                        <a:lnTo>
                          <a:pt x="217" y="30"/>
                        </a:lnTo>
                        <a:lnTo>
                          <a:pt x="215" y="27"/>
                        </a:lnTo>
                        <a:lnTo>
                          <a:pt x="214" y="24"/>
                        </a:lnTo>
                        <a:lnTo>
                          <a:pt x="213" y="22"/>
                        </a:lnTo>
                        <a:lnTo>
                          <a:pt x="213" y="20"/>
                        </a:lnTo>
                        <a:lnTo>
                          <a:pt x="214" y="19"/>
                        </a:lnTo>
                        <a:lnTo>
                          <a:pt x="214" y="18"/>
                        </a:lnTo>
                        <a:lnTo>
                          <a:pt x="216" y="18"/>
                        </a:lnTo>
                        <a:lnTo>
                          <a:pt x="218" y="18"/>
                        </a:lnTo>
                        <a:lnTo>
                          <a:pt x="220" y="19"/>
                        </a:lnTo>
                        <a:lnTo>
                          <a:pt x="223" y="20"/>
                        </a:lnTo>
                        <a:lnTo>
                          <a:pt x="227" y="22"/>
                        </a:lnTo>
                        <a:lnTo>
                          <a:pt x="230" y="24"/>
                        </a:lnTo>
                        <a:lnTo>
                          <a:pt x="234" y="26"/>
                        </a:lnTo>
                        <a:lnTo>
                          <a:pt x="238" y="29"/>
                        </a:lnTo>
                        <a:lnTo>
                          <a:pt x="240" y="33"/>
                        </a:lnTo>
                        <a:lnTo>
                          <a:pt x="243" y="36"/>
                        </a:lnTo>
                        <a:lnTo>
                          <a:pt x="244" y="39"/>
                        </a:lnTo>
                        <a:lnTo>
                          <a:pt x="245" y="42"/>
                        </a:lnTo>
                        <a:lnTo>
                          <a:pt x="246" y="45"/>
                        </a:lnTo>
                        <a:lnTo>
                          <a:pt x="247" y="47"/>
                        </a:lnTo>
                        <a:lnTo>
                          <a:pt x="247" y="49"/>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8" name="Freeform 1436"/>
                  <p:cNvSpPr>
                    <a:spLocks noEditPoints="1"/>
                  </p:cNvSpPr>
                  <p:nvPr/>
                </p:nvSpPr>
                <p:spPr bwMode="auto">
                  <a:xfrm>
                    <a:off x="1713" y="2425"/>
                    <a:ext cx="20" cy="9"/>
                  </a:xfrm>
                  <a:custGeom>
                    <a:avLst/>
                    <a:gdLst>
                      <a:gd name="T0" fmla="*/ 0 w 267"/>
                      <a:gd name="T1" fmla="*/ 0 h 119"/>
                      <a:gd name="T2" fmla="*/ 0 w 267"/>
                      <a:gd name="T3" fmla="*/ 0 h 119"/>
                      <a:gd name="T4" fmla="*/ 0 w 267"/>
                      <a:gd name="T5" fmla="*/ 0 h 119"/>
                      <a:gd name="T6" fmla="*/ 0 w 267"/>
                      <a:gd name="T7" fmla="*/ 0 h 119"/>
                      <a:gd name="T8" fmla="*/ 0 w 267"/>
                      <a:gd name="T9" fmla="*/ 0 h 119"/>
                      <a:gd name="T10" fmla="*/ 0 w 267"/>
                      <a:gd name="T11" fmla="*/ 0 h 119"/>
                      <a:gd name="T12" fmla="*/ 0 w 267"/>
                      <a:gd name="T13" fmla="*/ 0 h 119"/>
                      <a:gd name="T14" fmla="*/ 0 w 267"/>
                      <a:gd name="T15" fmla="*/ 0 h 119"/>
                      <a:gd name="T16" fmla="*/ 0 w 267"/>
                      <a:gd name="T17" fmla="*/ 0 h 119"/>
                      <a:gd name="T18" fmla="*/ 0 w 267"/>
                      <a:gd name="T19" fmla="*/ 0 h 119"/>
                      <a:gd name="T20" fmla="*/ 0 w 267"/>
                      <a:gd name="T21" fmla="*/ 0 h 119"/>
                      <a:gd name="T22" fmla="*/ 0 w 267"/>
                      <a:gd name="T23" fmla="*/ 0 h 119"/>
                      <a:gd name="T24" fmla="*/ 0 w 267"/>
                      <a:gd name="T25" fmla="*/ 0 h 119"/>
                      <a:gd name="T26" fmla="*/ 0 w 267"/>
                      <a:gd name="T27" fmla="*/ 0 h 119"/>
                      <a:gd name="T28" fmla="*/ 0 w 267"/>
                      <a:gd name="T29" fmla="*/ 0 h 119"/>
                      <a:gd name="T30" fmla="*/ 0 w 267"/>
                      <a:gd name="T31" fmla="*/ 0 h 119"/>
                      <a:gd name="T32" fmla="*/ 0 w 267"/>
                      <a:gd name="T33" fmla="*/ 0 h 119"/>
                      <a:gd name="T34" fmla="*/ 0 w 267"/>
                      <a:gd name="T35" fmla="*/ 0 h 119"/>
                      <a:gd name="T36" fmla="*/ 0 w 267"/>
                      <a:gd name="T37" fmla="*/ 0 h 119"/>
                      <a:gd name="T38" fmla="*/ 0 w 267"/>
                      <a:gd name="T39" fmla="*/ 0 h 119"/>
                      <a:gd name="T40" fmla="*/ 0 w 267"/>
                      <a:gd name="T41" fmla="*/ 0 h 119"/>
                      <a:gd name="T42" fmla="*/ 0 w 267"/>
                      <a:gd name="T43" fmla="*/ 0 h 119"/>
                      <a:gd name="T44" fmla="*/ 0 w 267"/>
                      <a:gd name="T45" fmla="*/ 0 h 119"/>
                      <a:gd name="T46" fmla="*/ 0 w 267"/>
                      <a:gd name="T47" fmla="*/ 0 h 119"/>
                      <a:gd name="T48" fmla="*/ 0 w 267"/>
                      <a:gd name="T49" fmla="*/ 0 h 119"/>
                      <a:gd name="T50" fmla="*/ 0 w 267"/>
                      <a:gd name="T51" fmla="*/ 0 h 119"/>
                      <a:gd name="T52" fmla="*/ 0 w 267"/>
                      <a:gd name="T53" fmla="*/ 0 h 119"/>
                      <a:gd name="T54" fmla="*/ 0 w 267"/>
                      <a:gd name="T55" fmla="*/ 0 h 119"/>
                      <a:gd name="T56" fmla="*/ 0 w 267"/>
                      <a:gd name="T57" fmla="*/ 0 h 119"/>
                      <a:gd name="T58" fmla="*/ 0 w 267"/>
                      <a:gd name="T59" fmla="*/ 0 h 119"/>
                      <a:gd name="T60" fmla="*/ 0 w 267"/>
                      <a:gd name="T61" fmla="*/ 0 h 119"/>
                      <a:gd name="T62" fmla="*/ 0 w 267"/>
                      <a:gd name="T63" fmla="*/ 0 h 119"/>
                      <a:gd name="T64" fmla="*/ 0 w 267"/>
                      <a:gd name="T65" fmla="*/ 0 h 119"/>
                      <a:gd name="T66" fmla="*/ 0 w 267"/>
                      <a:gd name="T67" fmla="*/ 0 h 119"/>
                      <a:gd name="T68" fmla="*/ 0 w 267"/>
                      <a:gd name="T69" fmla="*/ 0 h 119"/>
                      <a:gd name="T70" fmla="*/ 0 w 267"/>
                      <a:gd name="T71" fmla="*/ 0 h 119"/>
                      <a:gd name="T72" fmla="*/ 0 w 267"/>
                      <a:gd name="T73" fmla="*/ 0 h 119"/>
                      <a:gd name="T74" fmla="*/ 0 w 267"/>
                      <a:gd name="T75" fmla="*/ 0 h 119"/>
                      <a:gd name="T76" fmla="*/ 0 w 267"/>
                      <a:gd name="T77" fmla="*/ 0 h 119"/>
                      <a:gd name="T78" fmla="*/ 0 w 267"/>
                      <a:gd name="T79" fmla="*/ 0 h 119"/>
                      <a:gd name="T80" fmla="*/ 0 w 267"/>
                      <a:gd name="T81" fmla="*/ 0 h 119"/>
                      <a:gd name="T82" fmla="*/ 0 w 267"/>
                      <a:gd name="T83" fmla="*/ 0 h 119"/>
                      <a:gd name="T84" fmla="*/ 0 w 267"/>
                      <a:gd name="T85" fmla="*/ 0 h 119"/>
                      <a:gd name="T86" fmla="*/ 0 w 267"/>
                      <a:gd name="T87" fmla="*/ 0 h 119"/>
                      <a:gd name="T88" fmla="*/ 0 w 267"/>
                      <a:gd name="T89" fmla="*/ 0 h 119"/>
                      <a:gd name="T90" fmla="*/ 0 w 267"/>
                      <a:gd name="T91" fmla="*/ 0 h 119"/>
                      <a:gd name="T92" fmla="*/ 0 w 267"/>
                      <a:gd name="T93" fmla="*/ 0 h 119"/>
                      <a:gd name="T94" fmla="*/ 0 w 267"/>
                      <a:gd name="T95" fmla="*/ 0 h 119"/>
                      <a:gd name="T96" fmla="*/ 0 w 267"/>
                      <a:gd name="T97" fmla="*/ 0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7"/>
                      <a:gd name="T148" fmla="*/ 0 h 119"/>
                      <a:gd name="T149" fmla="*/ 267 w 267"/>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7" h="119">
                        <a:moveTo>
                          <a:pt x="234" y="91"/>
                        </a:moveTo>
                        <a:lnTo>
                          <a:pt x="233" y="92"/>
                        </a:lnTo>
                        <a:lnTo>
                          <a:pt x="233" y="93"/>
                        </a:lnTo>
                        <a:lnTo>
                          <a:pt x="234" y="96"/>
                        </a:lnTo>
                        <a:lnTo>
                          <a:pt x="236" y="99"/>
                        </a:lnTo>
                        <a:lnTo>
                          <a:pt x="238" y="103"/>
                        </a:lnTo>
                        <a:lnTo>
                          <a:pt x="240" y="106"/>
                        </a:lnTo>
                        <a:lnTo>
                          <a:pt x="243" y="110"/>
                        </a:lnTo>
                        <a:lnTo>
                          <a:pt x="246" y="113"/>
                        </a:lnTo>
                        <a:lnTo>
                          <a:pt x="249" y="116"/>
                        </a:lnTo>
                        <a:lnTo>
                          <a:pt x="252" y="118"/>
                        </a:lnTo>
                        <a:lnTo>
                          <a:pt x="255" y="119"/>
                        </a:lnTo>
                        <a:lnTo>
                          <a:pt x="258" y="119"/>
                        </a:lnTo>
                        <a:lnTo>
                          <a:pt x="261" y="119"/>
                        </a:lnTo>
                        <a:lnTo>
                          <a:pt x="263" y="119"/>
                        </a:lnTo>
                        <a:lnTo>
                          <a:pt x="265" y="119"/>
                        </a:lnTo>
                        <a:lnTo>
                          <a:pt x="266" y="118"/>
                        </a:lnTo>
                        <a:lnTo>
                          <a:pt x="267" y="117"/>
                        </a:lnTo>
                        <a:lnTo>
                          <a:pt x="266" y="116"/>
                        </a:lnTo>
                        <a:lnTo>
                          <a:pt x="266" y="114"/>
                        </a:lnTo>
                        <a:lnTo>
                          <a:pt x="264" y="112"/>
                        </a:lnTo>
                        <a:lnTo>
                          <a:pt x="263" y="109"/>
                        </a:lnTo>
                        <a:lnTo>
                          <a:pt x="261" y="106"/>
                        </a:lnTo>
                        <a:lnTo>
                          <a:pt x="258" y="103"/>
                        </a:lnTo>
                        <a:lnTo>
                          <a:pt x="256" y="100"/>
                        </a:lnTo>
                        <a:lnTo>
                          <a:pt x="252" y="97"/>
                        </a:lnTo>
                        <a:lnTo>
                          <a:pt x="249" y="95"/>
                        </a:lnTo>
                        <a:lnTo>
                          <a:pt x="246" y="93"/>
                        </a:lnTo>
                        <a:lnTo>
                          <a:pt x="243" y="92"/>
                        </a:lnTo>
                        <a:lnTo>
                          <a:pt x="240" y="91"/>
                        </a:lnTo>
                        <a:lnTo>
                          <a:pt x="237" y="90"/>
                        </a:lnTo>
                        <a:lnTo>
                          <a:pt x="235" y="90"/>
                        </a:lnTo>
                        <a:lnTo>
                          <a:pt x="234" y="91"/>
                        </a:lnTo>
                        <a:close/>
                        <a:moveTo>
                          <a:pt x="187" y="57"/>
                        </a:moveTo>
                        <a:lnTo>
                          <a:pt x="187" y="59"/>
                        </a:lnTo>
                        <a:lnTo>
                          <a:pt x="187" y="61"/>
                        </a:lnTo>
                        <a:lnTo>
                          <a:pt x="188" y="63"/>
                        </a:lnTo>
                        <a:lnTo>
                          <a:pt x="190" y="67"/>
                        </a:lnTo>
                        <a:lnTo>
                          <a:pt x="192" y="69"/>
                        </a:lnTo>
                        <a:lnTo>
                          <a:pt x="195" y="72"/>
                        </a:lnTo>
                        <a:lnTo>
                          <a:pt x="199" y="75"/>
                        </a:lnTo>
                        <a:lnTo>
                          <a:pt x="202" y="78"/>
                        </a:lnTo>
                        <a:lnTo>
                          <a:pt x="205" y="81"/>
                        </a:lnTo>
                        <a:lnTo>
                          <a:pt x="208" y="83"/>
                        </a:lnTo>
                        <a:lnTo>
                          <a:pt x="212" y="85"/>
                        </a:lnTo>
                        <a:lnTo>
                          <a:pt x="215" y="87"/>
                        </a:lnTo>
                        <a:lnTo>
                          <a:pt x="218" y="88"/>
                        </a:lnTo>
                        <a:lnTo>
                          <a:pt x="221" y="88"/>
                        </a:lnTo>
                        <a:lnTo>
                          <a:pt x="223" y="87"/>
                        </a:lnTo>
                        <a:lnTo>
                          <a:pt x="225" y="86"/>
                        </a:lnTo>
                        <a:lnTo>
                          <a:pt x="225" y="84"/>
                        </a:lnTo>
                        <a:lnTo>
                          <a:pt x="225" y="82"/>
                        </a:lnTo>
                        <a:lnTo>
                          <a:pt x="224" y="80"/>
                        </a:lnTo>
                        <a:lnTo>
                          <a:pt x="222" y="77"/>
                        </a:lnTo>
                        <a:lnTo>
                          <a:pt x="220" y="74"/>
                        </a:lnTo>
                        <a:lnTo>
                          <a:pt x="217" y="71"/>
                        </a:lnTo>
                        <a:lnTo>
                          <a:pt x="215" y="69"/>
                        </a:lnTo>
                        <a:lnTo>
                          <a:pt x="211" y="66"/>
                        </a:lnTo>
                        <a:lnTo>
                          <a:pt x="208" y="62"/>
                        </a:lnTo>
                        <a:lnTo>
                          <a:pt x="204" y="60"/>
                        </a:lnTo>
                        <a:lnTo>
                          <a:pt x="200" y="58"/>
                        </a:lnTo>
                        <a:lnTo>
                          <a:pt x="196" y="57"/>
                        </a:lnTo>
                        <a:lnTo>
                          <a:pt x="193" y="56"/>
                        </a:lnTo>
                        <a:lnTo>
                          <a:pt x="190" y="56"/>
                        </a:lnTo>
                        <a:lnTo>
                          <a:pt x="188" y="56"/>
                        </a:lnTo>
                        <a:lnTo>
                          <a:pt x="187" y="57"/>
                        </a:lnTo>
                        <a:close/>
                        <a:moveTo>
                          <a:pt x="138" y="21"/>
                        </a:moveTo>
                        <a:lnTo>
                          <a:pt x="138" y="22"/>
                        </a:lnTo>
                        <a:lnTo>
                          <a:pt x="139" y="24"/>
                        </a:lnTo>
                        <a:lnTo>
                          <a:pt x="140" y="27"/>
                        </a:lnTo>
                        <a:lnTo>
                          <a:pt x="141" y="30"/>
                        </a:lnTo>
                        <a:lnTo>
                          <a:pt x="143" y="33"/>
                        </a:lnTo>
                        <a:lnTo>
                          <a:pt x="146" y="36"/>
                        </a:lnTo>
                        <a:lnTo>
                          <a:pt x="149" y="39"/>
                        </a:lnTo>
                        <a:lnTo>
                          <a:pt x="152" y="42"/>
                        </a:lnTo>
                        <a:lnTo>
                          <a:pt x="156" y="44"/>
                        </a:lnTo>
                        <a:lnTo>
                          <a:pt x="159" y="46"/>
                        </a:lnTo>
                        <a:lnTo>
                          <a:pt x="163" y="48"/>
                        </a:lnTo>
                        <a:lnTo>
                          <a:pt x="166" y="49"/>
                        </a:lnTo>
                        <a:lnTo>
                          <a:pt x="169" y="50"/>
                        </a:lnTo>
                        <a:lnTo>
                          <a:pt x="171" y="51"/>
                        </a:lnTo>
                        <a:lnTo>
                          <a:pt x="174" y="51"/>
                        </a:lnTo>
                        <a:lnTo>
                          <a:pt x="175" y="50"/>
                        </a:lnTo>
                        <a:lnTo>
                          <a:pt x="175" y="48"/>
                        </a:lnTo>
                        <a:lnTo>
                          <a:pt x="175" y="46"/>
                        </a:lnTo>
                        <a:lnTo>
                          <a:pt x="174" y="43"/>
                        </a:lnTo>
                        <a:lnTo>
                          <a:pt x="172" y="40"/>
                        </a:lnTo>
                        <a:lnTo>
                          <a:pt x="170" y="37"/>
                        </a:lnTo>
                        <a:lnTo>
                          <a:pt x="168" y="34"/>
                        </a:lnTo>
                        <a:lnTo>
                          <a:pt x="165" y="31"/>
                        </a:lnTo>
                        <a:lnTo>
                          <a:pt x="161" y="28"/>
                        </a:lnTo>
                        <a:lnTo>
                          <a:pt x="158" y="26"/>
                        </a:lnTo>
                        <a:lnTo>
                          <a:pt x="154" y="24"/>
                        </a:lnTo>
                        <a:lnTo>
                          <a:pt x="151" y="22"/>
                        </a:lnTo>
                        <a:lnTo>
                          <a:pt x="148" y="21"/>
                        </a:lnTo>
                        <a:lnTo>
                          <a:pt x="145" y="20"/>
                        </a:lnTo>
                        <a:lnTo>
                          <a:pt x="142" y="20"/>
                        </a:lnTo>
                        <a:lnTo>
                          <a:pt x="140" y="20"/>
                        </a:lnTo>
                        <a:lnTo>
                          <a:pt x="138" y="21"/>
                        </a:lnTo>
                        <a:close/>
                        <a:moveTo>
                          <a:pt x="88" y="2"/>
                        </a:moveTo>
                        <a:lnTo>
                          <a:pt x="88" y="4"/>
                        </a:lnTo>
                        <a:lnTo>
                          <a:pt x="89" y="7"/>
                        </a:lnTo>
                        <a:lnTo>
                          <a:pt x="91" y="9"/>
                        </a:lnTo>
                        <a:lnTo>
                          <a:pt x="93" y="11"/>
                        </a:lnTo>
                        <a:lnTo>
                          <a:pt x="96" y="14"/>
                        </a:lnTo>
                        <a:lnTo>
                          <a:pt x="99" y="16"/>
                        </a:lnTo>
                        <a:lnTo>
                          <a:pt x="103" y="18"/>
                        </a:lnTo>
                        <a:lnTo>
                          <a:pt x="107" y="19"/>
                        </a:lnTo>
                        <a:lnTo>
                          <a:pt x="111" y="21"/>
                        </a:lnTo>
                        <a:lnTo>
                          <a:pt x="115" y="22"/>
                        </a:lnTo>
                        <a:lnTo>
                          <a:pt x="119" y="22"/>
                        </a:lnTo>
                        <a:lnTo>
                          <a:pt x="122" y="22"/>
                        </a:lnTo>
                        <a:lnTo>
                          <a:pt x="125" y="22"/>
                        </a:lnTo>
                        <a:lnTo>
                          <a:pt x="128" y="21"/>
                        </a:lnTo>
                        <a:lnTo>
                          <a:pt x="130" y="20"/>
                        </a:lnTo>
                        <a:lnTo>
                          <a:pt x="131" y="19"/>
                        </a:lnTo>
                        <a:lnTo>
                          <a:pt x="131" y="18"/>
                        </a:lnTo>
                        <a:lnTo>
                          <a:pt x="130" y="16"/>
                        </a:lnTo>
                        <a:lnTo>
                          <a:pt x="128" y="14"/>
                        </a:lnTo>
                        <a:lnTo>
                          <a:pt x="125" y="12"/>
                        </a:lnTo>
                        <a:lnTo>
                          <a:pt x="122" y="10"/>
                        </a:lnTo>
                        <a:lnTo>
                          <a:pt x="119" y="8"/>
                        </a:lnTo>
                        <a:lnTo>
                          <a:pt x="115" y="6"/>
                        </a:lnTo>
                        <a:lnTo>
                          <a:pt x="111" y="4"/>
                        </a:lnTo>
                        <a:lnTo>
                          <a:pt x="108" y="2"/>
                        </a:lnTo>
                        <a:lnTo>
                          <a:pt x="104" y="1"/>
                        </a:lnTo>
                        <a:lnTo>
                          <a:pt x="101" y="1"/>
                        </a:lnTo>
                        <a:lnTo>
                          <a:pt x="97" y="0"/>
                        </a:lnTo>
                        <a:lnTo>
                          <a:pt x="94" y="0"/>
                        </a:lnTo>
                        <a:lnTo>
                          <a:pt x="91" y="1"/>
                        </a:lnTo>
                        <a:lnTo>
                          <a:pt x="90" y="1"/>
                        </a:lnTo>
                        <a:lnTo>
                          <a:pt x="88" y="2"/>
                        </a:lnTo>
                        <a:close/>
                        <a:moveTo>
                          <a:pt x="36" y="21"/>
                        </a:moveTo>
                        <a:lnTo>
                          <a:pt x="37" y="22"/>
                        </a:lnTo>
                        <a:lnTo>
                          <a:pt x="38" y="23"/>
                        </a:lnTo>
                        <a:lnTo>
                          <a:pt x="41" y="24"/>
                        </a:lnTo>
                        <a:lnTo>
                          <a:pt x="44" y="24"/>
                        </a:lnTo>
                        <a:lnTo>
                          <a:pt x="48" y="24"/>
                        </a:lnTo>
                        <a:lnTo>
                          <a:pt x="52" y="23"/>
                        </a:lnTo>
                        <a:lnTo>
                          <a:pt x="57" y="22"/>
                        </a:lnTo>
                        <a:lnTo>
                          <a:pt x="61" y="21"/>
                        </a:lnTo>
                        <a:lnTo>
                          <a:pt x="64" y="19"/>
                        </a:lnTo>
                        <a:lnTo>
                          <a:pt x="68" y="17"/>
                        </a:lnTo>
                        <a:lnTo>
                          <a:pt x="71" y="15"/>
                        </a:lnTo>
                        <a:lnTo>
                          <a:pt x="73" y="12"/>
                        </a:lnTo>
                        <a:lnTo>
                          <a:pt x="76" y="10"/>
                        </a:lnTo>
                        <a:lnTo>
                          <a:pt x="77" y="8"/>
                        </a:lnTo>
                        <a:lnTo>
                          <a:pt x="78" y="6"/>
                        </a:lnTo>
                        <a:lnTo>
                          <a:pt x="78" y="4"/>
                        </a:lnTo>
                        <a:lnTo>
                          <a:pt x="77" y="3"/>
                        </a:lnTo>
                        <a:lnTo>
                          <a:pt x="75" y="2"/>
                        </a:lnTo>
                        <a:lnTo>
                          <a:pt x="73" y="2"/>
                        </a:lnTo>
                        <a:lnTo>
                          <a:pt x="70" y="2"/>
                        </a:lnTo>
                        <a:lnTo>
                          <a:pt x="66" y="2"/>
                        </a:lnTo>
                        <a:lnTo>
                          <a:pt x="63" y="2"/>
                        </a:lnTo>
                        <a:lnTo>
                          <a:pt x="59" y="3"/>
                        </a:lnTo>
                        <a:lnTo>
                          <a:pt x="55" y="4"/>
                        </a:lnTo>
                        <a:lnTo>
                          <a:pt x="50" y="6"/>
                        </a:lnTo>
                        <a:lnTo>
                          <a:pt x="46" y="8"/>
                        </a:lnTo>
                        <a:lnTo>
                          <a:pt x="43" y="10"/>
                        </a:lnTo>
                        <a:lnTo>
                          <a:pt x="40" y="12"/>
                        </a:lnTo>
                        <a:lnTo>
                          <a:pt x="38" y="15"/>
                        </a:lnTo>
                        <a:lnTo>
                          <a:pt x="36" y="17"/>
                        </a:lnTo>
                        <a:lnTo>
                          <a:pt x="35" y="19"/>
                        </a:lnTo>
                        <a:lnTo>
                          <a:pt x="36" y="21"/>
                        </a:lnTo>
                        <a:close/>
                        <a:moveTo>
                          <a:pt x="0" y="62"/>
                        </a:moveTo>
                        <a:lnTo>
                          <a:pt x="1" y="63"/>
                        </a:lnTo>
                        <a:lnTo>
                          <a:pt x="2" y="63"/>
                        </a:lnTo>
                        <a:lnTo>
                          <a:pt x="5" y="62"/>
                        </a:lnTo>
                        <a:lnTo>
                          <a:pt x="7" y="60"/>
                        </a:lnTo>
                        <a:lnTo>
                          <a:pt x="11" y="59"/>
                        </a:lnTo>
                        <a:lnTo>
                          <a:pt x="14" y="56"/>
                        </a:lnTo>
                        <a:lnTo>
                          <a:pt x="17" y="53"/>
                        </a:lnTo>
                        <a:lnTo>
                          <a:pt x="20" y="50"/>
                        </a:lnTo>
                        <a:lnTo>
                          <a:pt x="23" y="46"/>
                        </a:lnTo>
                        <a:lnTo>
                          <a:pt x="25" y="43"/>
                        </a:lnTo>
                        <a:lnTo>
                          <a:pt x="27" y="39"/>
                        </a:lnTo>
                        <a:lnTo>
                          <a:pt x="28" y="35"/>
                        </a:lnTo>
                        <a:lnTo>
                          <a:pt x="29" y="32"/>
                        </a:lnTo>
                        <a:lnTo>
                          <a:pt x="30" y="29"/>
                        </a:lnTo>
                        <a:lnTo>
                          <a:pt x="30" y="27"/>
                        </a:lnTo>
                        <a:lnTo>
                          <a:pt x="29" y="25"/>
                        </a:lnTo>
                        <a:lnTo>
                          <a:pt x="28" y="25"/>
                        </a:lnTo>
                        <a:lnTo>
                          <a:pt x="27" y="25"/>
                        </a:lnTo>
                        <a:lnTo>
                          <a:pt x="24" y="26"/>
                        </a:lnTo>
                        <a:lnTo>
                          <a:pt x="22" y="27"/>
                        </a:lnTo>
                        <a:lnTo>
                          <a:pt x="19" y="29"/>
                        </a:lnTo>
                        <a:lnTo>
                          <a:pt x="16" y="32"/>
                        </a:lnTo>
                        <a:lnTo>
                          <a:pt x="12" y="34"/>
                        </a:lnTo>
                        <a:lnTo>
                          <a:pt x="10" y="38"/>
                        </a:lnTo>
                        <a:lnTo>
                          <a:pt x="7" y="41"/>
                        </a:lnTo>
                        <a:lnTo>
                          <a:pt x="5" y="45"/>
                        </a:lnTo>
                        <a:lnTo>
                          <a:pt x="3" y="49"/>
                        </a:lnTo>
                        <a:lnTo>
                          <a:pt x="1" y="52"/>
                        </a:lnTo>
                        <a:lnTo>
                          <a:pt x="1" y="55"/>
                        </a:lnTo>
                        <a:lnTo>
                          <a:pt x="0" y="58"/>
                        </a:lnTo>
                        <a:lnTo>
                          <a:pt x="0" y="60"/>
                        </a:lnTo>
                        <a:lnTo>
                          <a:pt x="0" y="62"/>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9" name="Freeform 1437"/>
                  <p:cNvSpPr>
                    <a:spLocks/>
                  </p:cNvSpPr>
                  <p:nvPr/>
                </p:nvSpPr>
                <p:spPr bwMode="auto">
                  <a:xfrm>
                    <a:off x="1740" y="2443"/>
                    <a:ext cx="2" cy="4"/>
                  </a:xfrm>
                  <a:custGeom>
                    <a:avLst/>
                    <a:gdLst>
                      <a:gd name="T0" fmla="*/ 0 w 26"/>
                      <a:gd name="T1" fmla="*/ 0 h 43"/>
                      <a:gd name="T2" fmla="*/ 0 w 26"/>
                      <a:gd name="T3" fmla="*/ 0 h 43"/>
                      <a:gd name="T4" fmla="*/ 0 w 26"/>
                      <a:gd name="T5" fmla="*/ 0 h 43"/>
                      <a:gd name="T6" fmla="*/ 0 w 26"/>
                      <a:gd name="T7" fmla="*/ 0 h 43"/>
                      <a:gd name="T8" fmla="*/ 0 w 26"/>
                      <a:gd name="T9" fmla="*/ 0 h 43"/>
                      <a:gd name="T10" fmla="*/ 0 w 26"/>
                      <a:gd name="T11" fmla="*/ 0 h 43"/>
                      <a:gd name="T12" fmla="*/ 0 w 26"/>
                      <a:gd name="T13" fmla="*/ 0 h 43"/>
                      <a:gd name="T14" fmla="*/ 0 w 26"/>
                      <a:gd name="T15" fmla="*/ 0 h 43"/>
                      <a:gd name="T16" fmla="*/ 0 w 26"/>
                      <a:gd name="T17" fmla="*/ 0 h 43"/>
                      <a:gd name="T18" fmla="*/ 0 w 26"/>
                      <a:gd name="T19" fmla="*/ 0 h 43"/>
                      <a:gd name="T20" fmla="*/ 0 w 26"/>
                      <a:gd name="T21" fmla="*/ 0 h 43"/>
                      <a:gd name="T22" fmla="*/ 0 w 26"/>
                      <a:gd name="T23" fmla="*/ 0 h 43"/>
                      <a:gd name="T24" fmla="*/ 0 w 26"/>
                      <a:gd name="T25" fmla="*/ 0 h 43"/>
                      <a:gd name="T26" fmla="*/ 0 w 26"/>
                      <a:gd name="T27" fmla="*/ 0 h 43"/>
                      <a:gd name="T28" fmla="*/ 0 w 26"/>
                      <a:gd name="T29" fmla="*/ 0 h 43"/>
                      <a:gd name="T30" fmla="*/ 0 w 26"/>
                      <a:gd name="T31" fmla="*/ 0 h 43"/>
                      <a:gd name="T32" fmla="*/ 0 w 26"/>
                      <a:gd name="T33" fmla="*/ 0 h 43"/>
                      <a:gd name="T34" fmla="*/ 0 w 26"/>
                      <a:gd name="T35" fmla="*/ 0 h 43"/>
                      <a:gd name="T36" fmla="*/ 0 w 26"/>
                      <a:gd name="T37" fmla="*/ 0 h 43"/>
                      <a:gd name="T38" fmla="*/ 0 w 26"/>
                      <a:gd name="T39" fmla="*/ 0 h 43"/>
                      <a:gd name="T40" fmla="*/ 0 w 26"/>
                      <a:gd name="T41" fmla="*/ 0 h 43"/>
                      <a:gd name="T42" fmla="*/ 0 w 26"/>
                      <a:gd name="T43" fmla="*/ 0 h 43"/>
                      <a:gd name="T44" fmla="*/ 0 w 26"/>
                      <a:gd name="T45" fmla="*/ 0 h 43"/>
                      <a:gd name="T46" fmla="*/ 0 w 26"/>
                      <a:gd name="T47" fmla="*/ 0 h 43"/>
                      <a:gd name="T48" fmla="*/ 0 w 26"/>
                      <a:gd name="T49" fmla="*/ 0 h 43"/>
                      <a:gd name="T50" fmla="*/ 0 w 26"/>
                      <a:gd name="T51" fmla="*/ 0 h 43"/>
                      <a:gd name="T52" fmla="*/ 0 w 26"/>
                      <a:gd name="T53" fmla="*/ 0 h 43"/>
                      <a:gd name="T54" fmla="*/ 0 w 26"/>
                      <a:gd name="T55" fmla="*/ 0 h 43"/>
                      <a:gd name="T56" fmla="*/ 0 w 26"/>
                      <a:gd name="T57" fmla="*/ 0 h 43"/>
                      <a:gd name="T58" fmla="*/ 0 w 26"/>
                      <a:gd name="T59" fmla="*/ 0 h 43"/>
                      <a:gd name="T60" fmla="*/ 0 w 26"/>
                      <a:gd name="T61" fmla="*/ 0 h 43"/>
                      <a:gd name="T62" fmla="*/ 0 w 26"/>
                      <a:gd name="T63" fmla="*/ 0 h 43"/>
                      <a:gd name="T64" fmla="*/ 0 w 2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43"/>
                      <a:gd name="T101" fmla="*/ 26 w 2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43">
                        <a:moveTo>
                          <a:pt x="21" y="0"/>
                        </a:moveTo>
                        <a:lnTo>
                          <a:pt x="23" y="2"/>
                        </a:lnTo>
                        <a:lnTo>
                          <a:pt x="24" y="4"/>
                        </a:lnTo>
                        <a:lnTo>
                          <a:pt x="25" y="7"/>
                        </a:lnTo>
                        <a:lnTo>
                          <a:pt x="25" y="10"/>
                        </a:lnTo>
                        <a:lnTo>
                          <a:pt x="26" y="13"/>
                        </a:lnTo>
                        <a:lnTo>
                          <a:pt x="25" y="17"/>
                        </a:lnTo>
                        <a:lnTo>
                          <a:pt x="24" y="21"/>
                        </a:lnTo>
                        <a:lnTo>
                          <a:pt x="23" y="25"/>
                        </a:lnTo>
                        <a:lnTo>
                          <a:pt x="21" y="29"/>
                        </a:lnTo>
                        <a:lnTo>
                          <a:pt x="19" y="34"/>
                        </a:lnTo>
                        <a:lnTo>
                          <a:pt x="16" y="37"/>
                        </a:lnTo>
                        <a:lnTo>
                          <a:pt x="14" y="40"/>
                        </a:lnTo>
                        <a:lnTo>
                          <a:pt x="11" y="42"/>
                        </a:lnTo>
                        <a:lnTo>
                          <a:pt x="9" y="43"/>
                        </a:lnTo>
                        <a:lnTo>
                          <a:pt x="6" y="43"/>
                        </a:lnTo>
                        <a:lnTo>
                          <a:pt x="4" y="43"/>
                        </a:lnTo>
                        <a:lnTo>
                          <a:pt x="2" y="42"/>
                        </a:lnTo>
                        <a:lnTo>
                          <a:pt x="1" y="40"/>
                        </a:lnTo>
                        <a:lnTo>
                          <a:pt x="0" y="37"/>
                        </a:lnTo>
                        <a:lnTo>
                          <a:pt x="0" y="34"/>
                        </a:lnTo>
                        <a:lnTo>
                          <a:pt x="0" y="30"/>
                        </a:lnTo>
                        <a:lnTo>
                          <a:pt x="0" y="26"/>
                        </a:lnTo>
                        <a:lnTo>
                          <a:pt x="1" y="22"/>
                        </a:lnTo>
                        <a:lnTo>
                          <a:pt x="3" y="17"/>
                        </a:lnTo>
                        <a:lnTo>
                          <a:pt x="5" y="13"/>
                        </a:lnTo>
                        <a:lnTo>
                          <a:pt x="7" y="10"/>
                        </a:lnTo>
                        <a:lnTo>
                          <a:pt x="9" y="7"/>
                        </a:lnTo>
                        <a:lnTo>
                          <a:pt x="12" y="4"/>
                        </a:lnTo>
                        <a:lnTo>
                          <a:pt x="14" y="2"/>
                        </a:lnTo>
                        <a:lnTo>
                          <a:pt x="16" y="1"/>
                        </a:lnTo>
                        <a:lnTo>
                          <a:pt x="19" y="0"/>
                        </a:lnTo>
                        <a:lnTo>
                          <a:pt x="21"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0" name="Freeform 1438"/>
                  <p:cNvSpPr>
                    <a:spLocks/>
                  </p:cNvSpPr>
                  <p:nvPr/>
                </p:nvSpPr>
                <p:spPr bwMode="auto">
                  <a:xfrm>
                    <a:off x="1736" y="2438"/>
                    <a:ext cx="2" cy="4"/>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w 24"/>
                      <a:gd name="T23" fmla="*/ 0 h 47"/>
                      <a:gd name="T24" fmla="*/ 0 w 24"/>
                      <a:gd name="T25" fmla="*/ 0 h 47"/>
                      <a:gd name="T26" fmla="*/ 0 w 24"/>
                      <a:gd name="T27" fmla="*/ 0 h 47"/>
                      <a:gd name="T28" fmla="*/ 0 w 24"/>
                      <a:gd name="T29" fmla="*/ 0 h 47"/>
                      <a:gd name="T30" fmla="*/ 0 w 24"/>
                      <a:gd name="T31" fmla="*/ 0 h 47"/>
                      <a:gd name="T32" fmla="*/ 0 w 24"/>
                      <a:gd name="T33" fmla="*/ 0 h 47"/>
                      <a:gd name="T34" fmla="*/ 0 w 24"/>
                      <a:gd name="T35" fmla="*/ 0 h 47"/>
                      <a:gd name="T36" fmla="*/ 0 w 24"/>
                      <a:gd name="T37" fmla="*/ 0 h 47"/>
                      <a:gd name="T38" fmla="*/ 0 w 24"/>
                      <a:gd name="T39" fmla="*/ 0 h 47"/>
                      <a:gd name="T40" fmla="*/ 0 w 24"/>
                      <a:gd name="T41" fmla="*/ 0 h 47"/>
                      <a:gd name="T42" fmla="*/ 0 w 24"/>
                      <a:gd name="T43" fmla="*/ 0 h 47"/>
                      <a:gd name="T44" fmla="*/ 0 w 24"/>
                      <a:gd name="T45" fmla="*/ 0 h 47"/>
                      <a:gd name="T46" fmla="*/ 0 w 24"/>
                      <a:gd name="T47" fmla="*/ 0 h 47"/>
                      <a:gd name="T48" fmla="*/ 0 w 24"/>
                      <a:gd name="T49" fmla="*/ 0 h 47"/>
                      <a:gd name="T50" fmla="*/ 0 w 24"/>
                      <a:gd name="T51" fmla="*/ 0 h 47"/>
                      <a:gd name="T52" fmla="*/ 0 w 24"/>
                      <a:gd name="T53" fmla="*/ 0 h 47"/>
                      <a:gd name="T54" fmla="*/ 0 w 24"/>
                      <a:gd name="T55" fmla="*/ 0 h 47"/>
                      <a:gd name="T56" fmla="*/ 0 w 24"/>
                      <a:gd name="T57" fmla="*/ 0 h 47"/>
                      <a:gd name="T58" fmla="*/ 0 w 24"/>
                      <a:gd name="T59" fmla="*/ 0 h 47"/>
                      <a:gd name="T60" fmla="*/ 0 w 24"/>
                      <a:gd name="T61" fmla="*/ 0 h 47"/>
                      <a:gd name="T62" fmla="*/ 0 w 24"/>
                      <a:gd name="T63" fmla="*/ 0 h 47"/>
                      <a:gd name="T64" fmla="*/ 0 w 2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7"/>
                      <a:gd name="T101" fmla="*/ 24 w 2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7">
                        <a:moveTo>
                          <a:pt x="5" y="0"/>
                        </a:moveTo>
                        <a:lnTo>
                          <a:pt x="3" y="2"/>
                        </a:lnTo>
                        <a:lnTo>
                          <a:pt x="2" y="4"/>
                        </a:lnTo>
                        <a:lnTo>
                          <a:pt x="1" y="6"/>
                        </a:lnTo>
                        <a:lnTo>
                          <a:pt x="0" y="10"/>
                        </a:lnTo>
                        <a:lnTo>
                          <a:pt x="0" y="13"/>
                        </a:lnTo>
                        <a:lnTo>
                          <a:pt x="1" y="17"/>
                        </a:lnTo>
                        <a:lnTo>
                          <a:pt x="2" y="22"/>
                        </a:lnTo>
                        <a:lnTo>
                          <a:pt x="3" y="26"/>
                        </a:lnTo>
                        <a:lnTo>
                          <a:pt x="4" y="32"/>
                        </a:lnTo>
                        <a:lnTo>
                          <a:pt x="6" y="36"/>
                        </a:lnTo>
                        <a:lnTo>
                          <a:pt x="8" y="40"/>
                        </a:lnTo>
                        <a:lnTo>
                          <a:pt x="10" y="43"/>
                        </a:lnTo>
                        <a:lnTo>
                          <a:pt x="13" y="45"/>
                        </a:lnTo>
                        <a:lnTo>
                          <a:pt x="15" y="46"/>
                        </a:lnTo>
                        <a:lnTo>
                          <a:pt x="18" y="47"/>
                        </a:lnTo>
                        <a:lnTo>
                          <a:pt x="20" y="47"/>
                        </a:lnTo>
                        <a:lnTo>
                          <a:pt x="21" y="45"/>
                        </a:lnTo>
                        <a:lnTo>
                          <a:pt x="23" y="43"/>
                        </a:lnTo>
                        <a:lnTo>
                          <a:pt x="24" y="40"/>
                        </a:lnTo>
                        <a:lnTo>
                          <a:pt x="24" y="37"/>
                        </a:lnTo>
                        <a:lnTo>
                          <a:pt x="24" y="33"/>
                        </a:lnTo>
                        <a:lnTo>
                          <a:pt x="24" y="27"/>
                        </a:lnTo>
                        <a:lnTo>
                          <a:pt x="23" y="23"/>
                        </a:lnTo>
                        <a:lnTo>
                          <a:pt x="21" y="18"/>
                        </a:lnTo>
                        <a:lnTo>
                          <a:pt x="20" y="14"/>
                        </a:lnTo>
                        <a:lnTo>
                          <a:pt x="18" y="10"/>
                        </a:lnTo>
                        <a:lnTo>
                          <a:pt x="16" y="7"/>
                        </a:lnTo>
                        <a:lnTo>
                          <a:pt x="14" y="4"/>
                        </a:lnTo>
                        <a:lnTo>
                          <a:pt x="12" y="2"/>
                        </a:lnTo>
                        <a:lnTo>
                          <a:pt x="9" y="1"/>
                        </a:lnTo>
                        <a:lnTo>
                          <a:pt x="7"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1" name="Freeform 1439"/>
                  <p:cNvSpPr>
                    <a:spLocks/>
                  </p:cNvSpPr>
                  <p:nvPr/>
                </p:nvSpPr>
                <p:spPr bwMode="auto">
                  <a:xfrm>
                    <a:off x="1737" y="2444"/>
                    <a:ext cx="1" cy="3"/>
                  </a:xfrm>
                  <a:custGeom>
                    <a:avLst/>
                    <a:gdLst>
                      <a:gd name="T0" fmla="*/ 0 w 21"/>
                      <a:gd name="T1" fmla="*/ 0 h 47"/>
                      <a:gd name="T2" fmla="*/ 0 w 21"/>
                      <a:gd name="T3" fmla="*/ 0 h 47"/>
                      <a:gd name="T4" fmla="*/ 0 w 21"/>
                      <a:gd name="T5" fmla="*/ 0 h 47"/>
                      <a:gd name="T6" fmla="*/ 0 w 21"/>
                      <a:gd name="T7" fmla="*/ 0 h 47"/>
                      <a:gd name="T8" fmla="*/ 0 w 21"/>
                      <a:gd name="T9" fmla="*/ 0 h 47"/>
                      <a:gd name="T10" fmla="*/ 0 w 21"/>
                      <a:gd name="T11" fmla="*/ 0 h 47"/>
                      <a:gd name="T12" fmla="*/ 0 w 21"/>
                      <a:gd name="T13" fmla="*/ 0 h 47"/>
                      <a:gd name="T14" fmla="*/ 0 w 21"/>
                      <a:gd name="T15" fmla="*/ 0 h 47"/>
                      <a:gd name="T16" fmla="*/ 0 w 21"/>
                      <a:gd name="T17" fmla="*/ 0 h 47"/>
                      <a:gd name="T18" fmla="*/ 0 w 21"/>
                      <a:gd name="T19" fmla="*/ 0 h 47"/>
                      <a:gd name="T20" fmla="*/ 0 w 21"/>
                      <a:gd name="T21" fmla="*/ 0 h 47"/>
                      <a:gd name="T22" fmla="*/ 0 w 21"/>
                      <a:gd name="T23" fmla="*/ 0 h 47"/>
                      <a:gd name="T24" fmla="*/ 0 w 21"/>
                      <a:gd name="T25" fmla="*/ 0 h 47"/>
                      <a:gd name="T26" fmla="*/ 0 w 21"/>
                      <a:gd name="T27" fmla="*/ 0 h 47"/>
                      <a:gd name="T28" fmla="*/ 0 w 21"/>
                      <a:gd name="T29" fmla="*/ 0 h 47"/>
                      <a:gd name="T30" fmla="*/ 0 w 21"/>
                      <a:gd name="T31" fmla="*/ 0 h 47"/>
                      <a:gd name="T32" fmla="*/ 0 w 21"/>
                      <a:gd name="T33" fmla="*/ 0 h 47"/>
                      <a:gd name="T34" fmla="*/ 0 w 21"/>
                      <a:gd name="T35" fmla="*/ 0 h 47"/>
                      <a:gd name="T36" fmla="*/ 0 w 21"/>
                      <a:gd name="T37" fmla="*/ 0 h 47"/>
                      <a:gd name="T38" fmla="*/ 0 w 21"/>
                      <a:gd name="T39" fmla="*/ 0 h 47"/>
                      <a:gd name="T40" fmla="*/ 0 w 21"/>
                      <a:gd name="T41" fmla="*/ 0 h 47"/>
                      <a:gd name="T42" fmla="*/ 0 w 21"/>
                      <a:gd name="T43" fmla="*/ 0 h 47"/>
                      <a:gd name="T44" fmla="*/ 0 w 21"/>
                      <a:gd name="T45" fmla="*/ 0 h 47"/>
                      <a:gd name="T46" fmla="*/ 0 w 21"/>
                      <a:gd name="T47" fmla="*/ 0 h 47"/>
                      <a:gd name="T48" fmla="*/ 0 w 21"/>
                      <a:gd name="T49" fmla="*/ 0 h 47"/>
                      <a:gd name="T50" fmla="*/ 0 w 21"/>
                      <a:gd name="T51" fmla="*/ 0 h 47"/>
                      <a:gd name="T52" fmla="*/ 0 w 21"/>
                      <a:gd name="T53" fmla="*/ 0 h 47"/>
                      <a:gd name="T54" fmla="*/ 0 w 21"/>
                      <a:gd name="T55" fmla="*/ 0 h 47"/>
                      <a:gd name="T56" fmla="*/ 0 w 21"/>
                      <a:gd name="T57" fmla="*/ 0 h 47"/>
                      <a:gd name="T58" fmla="*/ 0 w 21"/>
                      <a:gd name="T59" fmla="*/ 0 h 47"/>
                      <a:gd name="T60" fmla="*/ 0 w 21"/>
                      <a:gd name="T61" fmla="*/ 0 h 47"/>
                      <a:gd name="T62" fmla="*/ 0 w 21"/>
                      <a:gd name="T63" fmla="*/ 0 h 47"/>
                      <a:gd name="T64" fmla="*/ 0 w 21"/>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47"/>
                      <a:gd name="T101" fmla="*/ 21 w 21"/>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47">
                        <a:moveTo>
                          <a:pt x="10" y="0"/>
                        </a:moveTo>
                        <a:lnTo>
                          <a:pt x="13" y="0"/>
                        </a:lnTo>
                        <a:lnTo>
                          <a:pt x="15" y="2"/>
                        </a:lnTo>
                        <a:lnTo>
                          <a:pt x="16" y="4"/>
                        </a:lnTo>
                        <a:lnTo>
                          <a:pt x="18" y="7"/>
                        </a:lnTo>
                        <a:lnTo>
                          <a:pt x="19" y="10"/>
                        </a:lnTo>
                        <a:lnTo>
                          <a:pt x="20" y="14"/>
                        </a:lnTo>
                        <a:lnTo>
                          <a:pt x="21" y="18"/>
                        </a:lnTo>
                        <a:lnTo>
                          <a:pt x="21" y="23"/>
                        </a:lnTo>
                        <a:lnTo>
                          <a:pt x="21" y="29"/>
                        </a:lnTo>
                        <a:lnTo>
                          <a:pt x="20" y="33"/>
                        </a:lnTo>
                        <a:lnTo>
                          <a:pt x="19" y="37"/>
                        </a:lnTo>
                        <a:lnTo>
                          <a:pt x="18" y="41"/>
                        </a:lnTo>
                        <a:lnTo>
                          <a:pt x="16" y="43"/>
                        </a:lnTo>
                        <a:lnTo>
                          <a:pt x="15" y="45"/>
                        </a:lnTo>
                        <a:lnTo>
                          <a:pt x="13" y="46"/>
                        </a:lnTo>
                        <a:lnTo>
                          <a:pt x="10" y="47"/>
                        </a:lnTo>
                        <a:lnTo>
                          <a:pt x="8" y="46"/>
                        </a:lnTo>
                        <a:lnTo>
                          <a:pt x="6" y="45"/>
                        </a:lnTo>
                        <a:lnTo>
                          <a:pt x="4" y="43"/>
                        </a:lnTo>
                        <a:lnTo>
                          <a:pt x="3" y="40"/>
                        </a:lnTo>
                        <a:lnTo>
                          <a:pt x="1" y="37"/>
                        </a:lnTo>
                        <a:lnTo>
                          <a:pt x="0" y="33"/>
                        </a:lnTo>
                        <a:lnTo>
                          <a:pt x="0" y="28"/>
                        </a:lnTo>
                        <a:lnTo>
                          <a:pt x="0" y="23"/>
                        </a:lnTo>
                        <a:lnTo>
                          <a:pt x="0" y="18"/>
                        </a:lnTo>
                        <a:lnTo>
                          <a:pt x="0" y="14"/>
                        </a:lnTo>
                        <a:lnTo>
                          <a:pt x="1" y="10"/>
                        </a:lnTo>
                        <a:lnTo>
                          <a:pt x="3" y="7"/>
                        </a:lnTo>
                        <a:lnTo>
                          <a:pt x="4" y="4"/>
                        </a:lnTo>
                        <a:lnTo>
                          <a:pt x="6" y="2"/>
                        </a:lnTo>
                        <a:lnTo>
                          <a:pt x="8" y="0"/>
                        </a:lnTo>
                        <a:lnTo>
                          <a:pt x="10"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22" name="Freeform 1440"/>
                  <p:cNvSpPr>
                    <a:spLocks/>
                  </p:cNvSpPr>
                  <p:nvPr/>
                </p:nvSpPr>
                <p:spPr bwMode="auto">
                  <a:xfrm>
                    <a:off x="1738" y="2445"/>
                    <a:ext cx="2" cy="3"/>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w 24"/>
                      <a:gd name="T23" fmla="*/ 0 h 47"/>
                      <a:gd name="T24" fmla="*/ 0 w 24"/>
                      <a:gd name="T25" fmla="*/ 0 h 47"/>
                      <a:gd name="T26" fmla="*/ 0 w 24"/>
                      <a:gd name="T27" fmla="*/ 0 h 47"/>
                      <a:gd name="T28" fmla="*/ 0 w 24"/>
                      <a:gd name="T29" fmla="*/ 0 h 47"/>
                      <a:gd name="T30" fmla="*/ 0 w 24"/>
                      <a:gd name="T31" fmla="*/ 0 h 47"/>
                      <a:gd name="T32" fmla="*/ 0 w 24"/>
                      <a:gd name="T33" fmla="*/ 0 h 47"/>
                      <a:gd name="T34" fmla="*/ 0 w 24"/>
                      <a:gd name="T35" fmla="*/ 0 h 47"/>
                      <a:gd name="T36" fmla="*/ 0 w 24"/>
                      <a:gd name="T37" fmla="*/ 0 h 47"/>
                      <a:gd name="T38" fmla="*/ 0 w 24"/>
                      <a:gd name="T39" fmla="*/ 0 h 47"/>
                      <a:gd name="T40" fmla="*/ 0 w 24"/>
                      <a:gd name="T41" fmla="*/ 0 h 47"/>
                      <a:gd name="T42" fmla="*/ 0 w 24"/>
                      <a:gd name="T43" fmla="*/ 0 h 47"/>
                      <a:gd name="T44" fmla="*/ 0 w 24"/>
                      <a:gd name="T45" fmla="*/ 0 h 47"/>
                      <a:gd name="T46" fmla="*/ 0 w 24"/>
                      <a:gd name="T47" fmla="*/ 0 h 47"/>
                      <a:gd name="T48" fmla="*/ 0 w 24"/>
                      <a:gd name="T49" fmla="*/ 0 h 47"/>
                      <a:gd name="T50" fmla="*/ 0 w 24"/>
                      <a:gd name="T51" fmla="*/ 0 h 47"/>
                      <a:gd name="T52" fmla="*/ 0 w 24"/>
                      <a:gd name="T53" fmla="*/ 0 h 47"/>
                      <a:gd name="T54" fmla="*/ 0 w 24"/>
                      <a:gd name="T55" fmla="*/ 0 h 47"/>
                      <a:gd name="T56" fmla="*/ 0 w 24"/>
                      <a:gd name="T57" fmla="*/ 0 h 47"/>
                      <a:gd name="T58" fmla="*/ 0 w 24"/>
                      <a:gd name="T59" fmla="*/ 0 h 47"/>
                      <a:gd name="T60" fmla="*/ 0 w 24"/>
                      <a:gd name="T61" fmla="*/ 0 h 47"/>
                      <a:gd name="T62" fmla="*/ 0 w 24"/>
                      <a:gd name="T63" fmla="*/ 0 h 47"/>
                      <a:gd name="T64" fmla="*/ 0 w 2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7"/>
                      <a:gd name="T101" fmla="*/ 24 w 2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7">
                        <a:moveTo>
                          <a:pt x="18" y="0"/>
                        </a:moveTo>
                        <a:lnTo>
                          <a:pt x="20" y="1"/>
                        </a:lnTo>
                        <a:lnTo>
                          <a:pt x="21" y="3"/>
                        </a:lnTo>
                        <a:lnTo>
                          <a:pt x="23" y="5"/>
                        </a:lnTo>
                        <a:lnTo>
                          <a:pt x="23" y="9"/>
                        </a:lnTo>
                        <a:lnTo>
                          <a:pt x="24" y="12"/>
                        </a:lnTo>
                        <a:lnTo>
                          <a:pt x="24" y="17"/>
                        </a:lnTo>
                        <a:lnTo>
                          <a:pt x="23" y="22"/>
                        </a:lnTo>
                        <a:lnTo>
                          <a:pt x="22" y="27"/>
                        </a:lnTo>
                        <a:lnTo>
                          <a:pt x="21" y="32"/>
                        </a:lnTo>
                        <a:lnTo>
                          <a:pt x="20" y="36"/>
                        </a:lnTo>
                        <a:lnTo>
                          <a:pt x="18" y="39"/>
                        </a:lnTo>
                        <a:lnTo>
                          <a:pt x="15" y="42"/>
                        </a:lnTo>
                        <a:lnTo>
                          <a:pt x="13" y="45"/>
                        </a:lnTo>
                        <a:lnTo>
                          <a:pt x="11" y="46"/>
                        </a:lnTo>
                        <a:lnTo>
                          <a:pt x="8" y="47"/>
                        </a:lnTo>
                        <a:lnTo>
                          <a:pt x="6" y="47"/>
                        </a:lnTo>
                        <a:lnTo>
                          <a:pt x="4" y="46"/>
                        </a:lnTo>
                        <a:lnTo>
                          <a:pt x="2" y="44"/>
                        </a:lnTo>
                        <a:lnTo>
                          <a:pt x="1" y="41"/>
                        </a:lnTo>
                        <a:lnTo>
                          <a:pt x="0" y="38"/>
                        </a:lnTo>
                        <a:lnTo>
                          <a:pt x="0" y="34"/>
                        </a:lnTo>
                        <a:lnTo>
                          <a:pt x="0" y="30"/>
                        </a:lnTo>
                        <a:lnTo>
                          <a:pt x="0" y="26"/>
                        </a:lnTo>
                        <a:lnTo>
                          <a:pt x="1" y="21"/>
                        </a:lnTo>
                        <a:lnTo>
                          <a:pt x="2" y="17"/>
                        </a:lnTo>
                        <a:lnTo>
                          <a:pt x="4" y="12"/>
                        </a:lnTo>
                        <a:lnTo>
                          <a:pt x="5" y="8"/>
                        </a:lnTo>
                        <a:lnTo>
                          <a:pt x="7" y="5"/>
                        </a:lnTo>
                        <a:lnTo>
                          <a:pt x="10" y="3"/>
                        </a:lnTo>
                        <a:lnTo>
                          <a:pt x="12" y="1"/>
                        </a:lnTo>
                        <a:lnTo>
                          <a:pt x="14" y="0"/>
                        </a:lnTo>
                        <a:lnTo>
                          <a:pt x="18"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grpSp>
            <p:sp>
              <p:nvSpPr>
                <p:cNvPr id="35" name="Freeform 1441"/>
                <p:cNvSpPr>
                  <a:spLocks/>
                </p:cNvSpPr>
                <p:nvPr/>
              </p:nvSpPr>
              <p:spPr bwMode="auto">
                <a:xfrm>
                  <a:off x="1737" y="2442"/>
                  <a:ext cx="2" cy="4"/>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w 24"/>
                    <a:gd name="T23" fmla="*/ 0 h 47"/>
                    <a:gd name="T24" fmla="*/ 0 w 24"/>
                    <a:gd name="T25" fmla="*/ 0 h 47"/>
                    <a:gd name="T26" fmla="*/ 0 w 24"/>
                    <a:gd name="T27" fmla="*/ 0 h 47"/>
                    <a:gd name="T28" fmla="*/ 0 w 24"/>
                    <a:gd name="T29" fmla="*/ 0 h 47"/>
                    <a:gd name="T30" fmla="*/ 0 w 24"/>
                    <a:gd name="T31" fmla="*/ 0 h 47"/>
                    <a:gd name="T32" fmla="*/ 0 w 24"/>
                    <a:gd name="T33" fmla="*/ 0 h 47"/>
                    <a:gd name="T34" fmla="*/ 0 w 24"/>
                    <a:gd name="T35" fmla="*/ 0 h 47"/>
                    <a:gd name="T36" fmla="*/ 0 w 24"/>
                    <a:gd name="T37" fmla="*/ 0 h 47"/>
                    <a:gd name="T38" fmla="*/ 0 w 24"/>
                    <a:gd name="T39" fmla="*/ 0 h 47"/>
                    <a:gd name="T40" fmla="*/ 0 w 24"/>
                    <a:gd name="T41" fmla="*/ 0 h 47"/>
                    <a:gd name="T42" fmla="*/ 0 w 24"/>
                    <a:gd name="T43" fmla="*/ 0 h 47"/>
                    <a:gd name="T44" fmla="*/ 0 w 24"/>
                    <a:gd name="T45" fmla="*/ 0 h 47"/>
                    <a:gd name="T46" fmla="*/ 0 w 24"/>
                    <a:gd name="T47" fmla="*/ 0 h 47"/>
                    <a:gd name="T48" fmla="*/ 0 w 24"/>
                    <a:gd name="T49" fmla="*/ 0 h 47"/>
                    <a:gd name="T50" fmla="*/ 0 w 24"/>
                    <a:gd name="T51" fmla="*/ 0 h 47"/>
                    <a:gd name="T52" fmla="*/ 0 w 24"/>
                    <a:gd name="T53" fmla="*/ 0 h 47"/>
                    <a:gd name="T54" fmla="*/ 0 w 24"/>
                    <a:gd name="T55" fmla="*/ 0 h 47"/>
                    <a:gd name="T56" fmla="*/ 0 w 24"/>
                    <a:gd name="T57" fmla="*/ 0 h 47"/>
                    <a:gd name="T58" fmla="*/ 0 w 24"/>
                    <a:gd name="T59" fmla="*/ 0 h 47"/>
                    <a:gd name="T60" fmla="*/ 0 w 24"/>
                    <a:gd name="T61" fmla="*/ 0 h 47"/>
                    <a:gd name="T62" fmla="*/ 0 w 24"/>
                    <a:gd name="T63" fmla="*/ 0 h 47"/>
                    <a:gd name="T64" fmla="*/ 0 w 2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47"/>
                    <a:gd name="T101" fmla="*/ 24 w 2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47">
                      <a:moveTo>
                        <a:pt x="5" y="0"/>
                      </a:moveTo>
                      <a:lnTo>
                        <a:pt x="3" y="1"/>
                      </a:lnTo>
                      <a:lnTo>
                        <a:pt x="2" y="4"/>
                      </a:lnTo>
                      <a:lnTo>
                        <a:pt x="1" y="6"/>
                      </a:lnTo>
                      <a:lnTo>
                        <a:pt x="0" y="10"/>
                      </a:lnTo>
                      <a:lnTo>
                        <a:pt x="0" y="14"/>
                      </a:lnTo>
                      <a:lnTo>
                        <a:pt x="0" y="18"/>
                      </a:lnTo>
                      <a:lnTo>
                        <a:pt x="1" y="23"/>
                      </a:lnTo>
                      <a:lnTo>
                        <a:pt x="2" y="27"/>
                      </a:lnTo>
                      <a:lnTo>
                        <a:pt x="4" y="32"/>
                      </a:lnTo>
                      <a:lnTo>
                        <a:pt x="6" y="35"/>
                      </a:lnTo>
                      <a:lnTo>
                        <a:pt x="8" y="39"/>
                      </a:lnTo>
                      <a:lnTo>
                        <a:pt x="11" y="41"/>
                      </a:lnTo>
                      <a:lnTo>
                        <a:pt x="13" y="45"/>
                      </a:lnTo>
                      <a:lnTo>
                        <a:pt x="15" y="46"/>
                      </a:lnTo>
                      <a:lnTo>
                        <a:pt x="17" y="47"/>
                      </a:lnTo>
                      <a:lnTo>
                        <a:pt x="19" y="46"/>
                      </a:lnTo>
                      <a:lnTo>
                        <a:pt x="21" y="45"/>
                      </a:lnTo>
                      <a:lnTo>
                        <a:pt x="22" y="44"/>
                      </a:lnTo>
                      <a:lnTo>
                        <a:pt x="23" y="40"/>
                      </a:lnTo>
                      <a:lnTo>
                        <a:pt x="23" y="37"/>
                      </a:lnTo>
                      <a:lnTo>
                        <a:pt x="24" y="33"/>
                      </a:lnTo>
                      <a:lnTo>
                        <a:pt x="23" y="29"/>
                      </a:lnTo>
                      <a:lnTo>
                        <a:pt x="23" y="24"/>
                      </a:lnTo>
                      <a:lnTo>
                        <a:pt x="22" y="19"/>
                      </a:lnTo>
                      <a:lnTo>
                        <a:pt x="20" y="15"/>
                      </a:lnTo>
                      <a:lnTo>
                        <a:pt x="18" y="11"/>
                      </a:lnTo>
                      <a:lnTo>
                        <a:pt x="16" y="7"/>
                      </a:lnTo>
                      <a:lnTo>
                        <a:pt x="14" y="4"/>
                      </a:lnTo>
                      <a:lnTo>
                        <a:pt x="11" y="2"/>
                      </a:lnTo>
                      <a:lnTo>
                        <a:pt x="9" y="0"/>
                      </a:lnTo>
                      <a:lnTo>
                        <a:pt x="7" y="0"/>
                      </a:lnTo>
                      <a:lnTo>
                        <a:pt x="5"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6" name="Freeform 1442"/>
                <p:cNvSpPr>
                  <a:spLocks/>
                </p:cNvSpPr>
                <p:nvPr/>
              </p:nvSpPr>
              <p:spPr bwMode="auto">
                <a:xfrm>
                  <a:off x="1737" y="2447"/>
                  <a:ext cx="2" cy="4"/>
                </a:xfrm>
                <a:custGeom>
                  <a:avLst/>
                  <a:gdLst>
                    <a:gd name="T0" fmla="*/ 0 w 21"/>
                    <a:gd name="T1" fmla="*/ 0 h 45"/>
                    <a:gd name="T2" fmla="*/ 0 w 21"/>
                    <a:gd name="T3" fmla="*/ 0 h 45"/>
                    <a:gd name="T4" fmla="*/ 0 w 21"/>
                    <a:gd name="T5" fmla="*/ 0 h 45"/>
                    <a:gd name="T6" fmla="*/ 0 w 21"/>
                    <a:gd name="T7" fmla="*/ 0 h 45"/>
                    <a:gd name="T8" fmla="*/ 0 w 21"/>
                    <a:gd name="T9" fmla="*/ 0 h 45"/>
                    <a:gd name="T10" fmla="*/ 0 w 21"/>
                    <a:gd name="T11" fmla="*/ 0 h 45"/>
                    <a:gd name="T12" fmla="*/ 0 w 21"/>
                    <a:gd name="T13" fmla="*/ 0 h 45"/>
                    <a:gd name="T14" fmla="*/ 0 w 21"/>
                    <a:gd name="T15" fmla="*/ 0 h 45"/>
                    <a:gd name="T16" fmla="*/ 0 w 21"/>
                    <a:gd name="T17" fmla="*/ 0 h 45"/>
                    <a:gd name="T18" fmla="*/ 0 w 21"/>
                    <a:gd name="T19" fmla="*/ 0 h 45"/>
                    <a:gd name="T20" fmla="*/ 0 w 21"/>
                    <a:gd name="T21" fmla="*/ 0 h 45"/>
                    <a:gd name="T22" fmla="*/ 0 w 21"/>
                    <a:gd name="T23" fmla="*/ 0 h 45"/>
                    <a:gd name="T24" fmla="*/ 0 w 21"/>
                    <a:gd name="T25" fmla="*/ 0 h 45"/>
                    <a:gd name="T26" fmla="*/ 0 w 21"/>
                    <a:gd name="T27" fmla="*/ 0 h 45"/>
                    <a:gd name="T28" fmla="*/ 0 w 21"/>
                    <a:gd name="T29" fmla="*/ 0 h 45"/>
                    <a:gd name="T30" fmla="*/ 0 w 21"/>
                    <a:gd name="T31" fmla="*/ 0 h 45"/>
                    <a:gd name="T32" fmla="*/ 0 w 21"/>
                    <a:gd name="T33" fmla="*/ 0 h 45"/>
                    <a:gd name="T34" fmla="*/ 0 w 21"/>
                    <a:gd name="T35" fmla="*/ 0 h 45"/>
                    <a:gd name="T36" fmla="*/ 0 w 21"/>
                    <a:gd name="T37" fmla="*/ 0 h 45"/>
                    <a:gd name="T38" fmla="*/ 0 w 21"/>
                    <a:gd name="T39" fmla="*/ 0 h 45"/>
                    <a:gd name="T40" fmla="*/ 0 w 21"/>
                    <a:gd name="T41" fmla="*/ 0 h 45"/>
                    <a:gd name="T42" fmla="*/ 0 w 21"/>
                    <a:gd name="T43" fmla="*/ 0 h 45"/>
                    <a:gd name="T44" fmla="*/ 0 w 21"/>
                    <a:gd name="T45" fmla="*/ 0 h 45"/>
                    <a:gd name="T46" fmla="*/ 0 w 21"/>
                    <a:gd name="T47" fmla="*/ 0 h 45"/>
                    <a:gd name="T48" fmla="*/ 0 w 21"/>
                    <a:gd name="T49" fmla="*/ 0 h 45"/>
                    <a:gd name="T50" fmla="*/ 0 w 21"/>
                    <a:gd name="T51" fmla="*/ 0 h 45"/>
                    <a:gd name="T52" fmla="*/ 0 w 21"/>
                    <a:gd name="T53" fmla="*/ 0 h 45"/>
                    <a:gd name="T54" fmla="*/ 0 w 21"/>
                    <a:gd name="T55" fmla="*/ 0 h 45"/>
                    <a:gd name="T56" fmla="*/ 0 w 21"/>
                    <a:gd name="T57" fmla="*/ 0 h 45"/>
                    <a:gd name="T58" fmla="*/ 0 w 21"/>
                    <a:gd name="T59" fmla="*/ 0 h 45"/>
                    <a:gd name="T60" fmla="*/ 0 w 21"/>
                    <a:gd name="T61" fmla="*/ 0 h 45"/>
                    <a:gd name="T62" fmla="*/ 0 w 21"/>
                    <a:gd name="T63" fmla="*/ 0 h 45"/>
                    <a:gd name="T64" fmla="*/ 0 w 21"/>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45"/>
                    <a:gd name="T101" fmla="*/ 21 w 21"/>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45">
                      <a:moveTo>
                        <a:pt x="7" y="0"/>
                      </a:moveTo>
                      <a:lnTo>
                        <a:pt x="5" y="1"/>
                      </a:lnTo>
                      <a:lnTo>
                        <a:pt x="4" y="2"/>
                      </a:lnTo>
                      <a:lnTo>
                        <a:pt x="2" y="5"/>
                      </a:lnTo>
                      <a:lnTo>
                        <a:pt x="1" y="8"/>
                      </a:lnTo>
                      <a:lnTo>
                        <a:pt x="1" y="12"/>
                      </a:lnTo>
                      <a:lnTo>
                        <a:pt x="0" y="16"/>
                      </a:lnTo>
                      <a:lnTo>
                        <a:pt x="0" y="20"/>
                      </a:lnTo>
                      <a:lnTo>
                        <a:pt x="1" y="25"/>
                      </a:lnTo>
                      <a:lnTo>
                        <a:pt x="1" y="29"/>
                      </a:lnTo>
                      <a:lnTo>
                        <a:pt x="3" y="33"/>
                      </a:lnTo>
                      <a:lnTo>
                        <a:pt x="4" y="37"/>
                      </a:lnTo>
                      <a:lnTo>
                        <a:pt x="6" y="40"/>
                      </a:lnTo>
                      <a:lnTo>
                        <a:pt x="8" y="42"/>
                      </a:lnTo>
                      <a:lnTo>
                        <a:pt x="10" y="44"/>
                      </a:lnTo>
                      <a:lnTo>
                        <a:pt x="12" y="45"/>
                      </a:lnTo>
                      <a:lnTo>
                        <a:pt x="14" y="45"/>
                      </a:lnTo>
                      <a:lnTo>
                        <a:pt x="16" y="44"/>
                      </a:lnTo>
                      <a:lnTo>
                        <a:pt x="18" y="42"/>
                      </a:lnTo>
                      <a:lnTo>
                        <a:pt x="19" y="39"/>
                      </a:lnTo>
                      <a:lnTo>
                        <a:pt x="20" y="36"/>
                      </a:lnTo>
                      <a:lnTo>
                        <a:pt x="21" y="33"/>
                      </a:lnTo>
                      <a:lnTo>
                        <a:pt x="21" y="29"/>
                      </a:lnTo>
                      <a:lnTo>
                        <a:pt x="21" y="25"/>
                      </a:lnTo>
                      <a:lnTo>
                        <a:pt x="21" y="20"/>
                      </a:lnTo>
                      <a:lnTo>
                        <a:pt x="19" y="16"/>
                      </a:lnTo>
                      <a:lnTo>
                        <a:pt x="18" y="12"/>
                      </a:lnTo>
                      <a:lnTo>
                        <a:pt x="16" y="8"/>
                      </a:lnTo>
                      <a:lnTo>
                        <a:pt x="14" y="5"/>
                      </a:lnTo>
                      <a:lnTo>
                        <a:pt x="12" y="3"/>
                      </a:lnTo>
                      <a:lnTo>
                        <a:pt x="10" y="1"/>
                      </a:lnTo>
                      <a:lnTo>
                        <a:pt x="9" y="0"/>
                      </a:lnTo>
                      <a:lnTo>
                        <a:pt x="7" y="0"/>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7" name="Freeform 1443"/>
                <p:cNvSpPr>
                  <a:spLocks/>
                </p:cNvSpPr>
                <p:nvPr/>
              </p:nvSpPr>
              <p:spPr bwMode="auto">
                <a:xfrm>
                  <a:off x="1738" y="2446"/>
                  <a:ext cx="2" cy="4"/>
                </a:xfrm>
                <a:custGeom>
                  <a:avLst/>
                  <a:gdLst>
                    <a:gd name="T0" fmla="*/ 0 w 25"/>
                    <a:gd name="T1" fmla="*/ 0 h 42"/>
                    <a:gd name="T2" fmla="*/ 0 w 25"/>
                    <a:gd name="T3" fmla="*/ 0 h 42"/>
                    <a:gd name="T4" fmla="*/ 0 w 25"/>
                    <a:gd name="T5" fmla="*/ 0 h 42"/>
                    <a:gd name="T6" fmla="*/ 0 w 25"/>
                    <a:gd name="T7" fmla="*/ 0 h 42"/>
                    <a:gd name="T8" fmla="*/ 0 w 25"/>
                    <a:gd name="T9" fmla="*/ 0 h 42"/>
                    <a:gd name="T10" fmla="*/ 0 w 25"/>
                    <a:gd name="T11" fmla="*/ 0 h 42"/>
                    <a:gd name="T12" fmla="*/ 0 w 25"/>
                    <a:gd name="T13" fmla="*/ 0 h 42"/>
                    <a:gd name="T14" fmla="*/ 0 w 25"/>
                    <a:gd name="T15" fmla="*/ 0 h 42"/>
                    <a:gd name="T16" fmla="*/ 0 w 25"/>
                    <a:gd name="T17" fmla="*/ 0 h 42"/>
                    <a:gd name="T18" fmla="*/ 0 w 25"/>
                    <a:gd name="T19" fmla="*/ 0 h 42"/>
                    <a:gd name="T20" fmla="*/ 0 w 25"/>
                    <a:gd name="T21" fmla="*/ 0 h 42"/>
                    <a:gd name="T22" fmla="*/ 0 w 25"/>
                    <a:gd name="T23" fmla="*/ 0 h 42"/>
                    <a:gd name="T24" fmla="*/ 0 w 25"/>
                    <a:gd name="T25" fmla="*/ 0 h 42"/>
                    <a:gd name="T26" fmla="*/ 0 w 25"/>
                    <a:gd name="T27" fmla="*/ 0 h 42"/>
                    <a:gd name="T28" fmla="*/ 0 w 25"/>
                    <a:gd name="T29" fmla="*/ 0 h 42"/>
                    <a:gd name="T30" fmla="*/ 0 w 25"/>
                    <a:gd name="T31" fmla="*/ 0 h 42"/>
                    <a:gd name="T32" fmla="*/ 0 w 25"/>
                    <a:gd name="T33" fmla="*/ 0 h 42"/>
                    <a:gd name="T34" fmla="*/ 0 w 25"/>
                    <a:gd name="T35" fmla="*/ 0 h 42"/>
                    <a:gd name="T36" fmla="*/ 0 w 25"/>
                    <a:gd name="T37" fmla="*/ 0 h 42"/>
                    <a:gd name="T38" fmla="*/ 0 w 25"/>
                    <a:gd name="T39" fmla="*/ 0 h 42"/>
                    <a:gd name="T40" fmla="*/ 0 w 25"/>
                    <a:gd name="T41" fmla="*/ 0 h 42"/>
                    <a:gd name="T42" fmla="*/ 0 w 25"/>
                    <a:gd name="T43" fmla="*/ 0 h 42"/>
                    <a:gd name="T44" fmla="*/ 0 w 25"/>
                    <a:gd name="T45" fmla="*/ 0 h 42"/>
                    <a:gd name="T46" fmla="*/ 0 w 25"/>
                    <a:gd name="T47" fmla="*/ 0 h 42"/>
                    <a:gd name="T48" fmla="*/ 0 w 25"/>
                    <a:gd name="T49" fmla="*/ 0 h 42"/>
                    <a:gd name="T50" fmla="*/ 0 w 25"/>
                    <a:gd name="T51" fmla="*/ 0 h 42"/>
                    <a:gd name="T52" fmla="*/ 0 w 25"/>
                    <a:gd name="T53" fmla="*/ 0 h 42"/>
                    <a:gd name="T54" fmla="*/ 0 w 25"/>
                    <a:gd name="T55" fmla="*/ 0 h 42"/>
                    <a:gd name="T56" fmla="*/ 0 w 25"/>
                    <a:gd name="T57" fmla="*/ 0 h 42"/>
                    <a:gd name="T58" fmla="*/ 0 w 25"/>
                    <a:gd name="T59" fmla="*/ 0 h 42"/>
                    <a:gd name="T60" fmla="*/ 0 w 25"/>
                    <a:gd name="T61" fmla="*/ 0 h 42"/>
                    <a:gd name="T62" fmla="*/ 0 w 25"/>
                    <a:gd name="T63" fmla="*/ 0 h 42"/>
                    <a:gd name="T64" fmla="*/ 0 w 25"/>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42"/>
                    <a:gd name="T101" fmla="*/ 25 w 25"/>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42">
                      <a:moveTo>
                        <a:pt x="20" y="1"/>
                      </a:moveTo>
                      <a:lnTo>
                        <a:pt x="19" y="0"/>
                      </a:lnTo>
                      <a:lnTo>
                        <a:pt x="16" y="1"/>
                      </a:lnTo>
                      <a:lnTo>
                        <a:pt x="14" y="3"/>
                      </a:lnTo>
                      <a:lnTo>
                        <a:pt x="12" y="5"/>
                      </a:lnTo>
                      <a:lnTo>
                        <a:pt x="10" y="7"/>
                      </a:lnTo>
                      <a:lnTo>
                        <a:pt x="6" y="11"/>
                      </a:lnTo>
                      <a:lnTo>
                        <a:pt x="4" y="15"/>
                      </a:lnTo>
                      <a:lnTo>
                        <a:pt x="3" y="19"/>
                      </a:lnTo>
                      <a:lnTo>
                        <a:pt x="1" y="23"/>
                      </a:lnTo>
                      <a:lnTo>
                        <a:pt x="0" y="27"/>
                      </a:lnTo>
                      <a:lnTo>
                        <a:pt x="0" y="31"/>
                      </a:lnTo>
                      <a:lnTo>
                        <a:pt x="0" y="34"/>
                      </a:lnTo>
                      <a:lnTo>
                        <a:pt x="0" y="37"/>
                      </a:lnTo>
                      <a:lnTo>
                        <a:pt x="1" y="39"/>
                      </a:lnTo>
                      <a:lnTo>
                        <a:pt x="3" y="41"/>
                      </a:lnTo>
                      <a:lnTo>
                        <a:pt x="4" y="42"/>
                      </a:lnTo>
                      <a:lnTo>
                        <a:pt x="6" y="42"/>
                      </a:lnTo>
                      <a:lnTo>
                        <a:pt x="9" y="41"/>
                      </a:lnTo>
                      <a:lnTo>
                        <a:pt x="11" y="40"/>
                      </a:lnTo>
                      <a:lnTo>
                        <a:pt x="14" y="38"/>
                      </a:lnTo>
                      <a:lnTo>
                        <a:pt x="16" y="35"/>
                      </a:lnTo>
                      <a:lnTo>
                        <a:pt x="18" y="32"/>
                      </a:lnTo>
                      <a:lnTo>
                        <a:pt x="20" y="28"/>
                      </a:lnTo>
                      <a:lnTo>
                        <a:pt x="22" y="24"/>
                      </a:lnTo>
                      <a:lnTo>
                        <a:pt x="23" y="20"/>
                      </a:lnTo>
                      <a:lnTo>
                        <a:pt x="24" y="16"/>
                      </a:lnTo>
                      <a:lnTo>
                        <a:pt x="25" y="12"/>
                      </a:lnTo>
                      <a:lnTo>
                        <a:pt x="25" y="9"/>
                      </a:lnTo>
                      <a:lnTo>
                        <a:pt x="24" y="6"/>
                      </a:lnTo>
                      <a:lnTo>
                        <a:pt x="23" y="3"/>
                      </a:lnTo>
                      <a:lnTo>
                        <a:pt x="22" y="2"/>
                      </a:lnTo>
                      <a:lnTo>
                        <a:pt x="20" y="1"/>
                      </a:lnTo>
                      <a:close/>
                    </a:path>
                  </a:pathLst>
                </a:custGeom>
                <a:solidFill>
                  <a:srgbClr val="FDFB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8" name="Freeform 1444"/>
                <p:cNvSpPr>
                  <a:spLocks/>
                </p:cNvSpPr>
                <p:nvPr/>
              </p:nvSpPr>
              <p:spPr bwMode="auto">
                <a:xfrm>
                  <a:off x="676" y="3100"/>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10"/>
                      </a:moveTo>
                      <a:lnTo>
                        <a:pt x="10" y="115"/>
                      </a:lnTo>
                      <a:lnTo>
                        <a:pt x="6" y="122"/>
                      </a:lnTo>
                      <a:lnTo>
                        <a:pt x="3" y="128"/>
                      </a:lnTo>
                      <a:lnTo>
                        <a:pt x="1" y="135"/>
                      </a:lnTo>
                      <a:lnTo>
                        <a:pt x="0" y="143"/>
                      </a:lnTo>
                      <a:lnTo>
                        <a:pt x="0" y="150"/>
                      </a:lnTo>
                      <a:lnTo>
                        <a:pt x="1" y="159"/>
                      </a:lnTo>
                      <a:lnTo>
                        <a:pt x="3" y="167"/>
                      </a:lnTo>
                      <a:lnTo>
                        <a:pt x="5" y="175"/>
                      </a:lnTo>
                      <a:lnTo>
                        <a:pt x="9" y="184"/>
                      </a:lnTo>
                      <a:lnTo>
                        <a:pt x="13" y="192"/>
                      </a:lnTo>
                      <a:lnTo>
                        <a:pt x="17" y="201"/>
                      </a:lnTo>
                      <a:lnTo>
                        <a:pt x="28" y="218"/>
                      </a:lnTo>
                      <a:lnTo>
                        <a:pt x="40" y="236"/>
                      </a:lnTo>
                      <a:lnTo>
                        <a:pt x="54" y="252"/>
                      </a:lnTo>
                      <a:lnTo>
                        <a:pt x="70" y="268"/>
                      </a:lnTo>
                      <a:lnTo>
                        <a:pt x="85" y="283"/>
                      </a:lnTo>
                      <a:lnTo>
                        <a:pt x="99" y="297"/>
                      </a:lnTo>
                      <a:lnTo>
                        <a:pt x="113" y="309"/>
                      </a:lnTo>
                      <a:lnTo>
                        <a:pt x="127" y="319"/>
                      </a:lnTo>
                      <a:lnTo>
                        <a:pt x="139" y="326"/>
                      </a:lnTo>
                      <a:lnTo>
                        <a:pt x="149" y="331"/>
                      </a:lnTo>
                      <a:lnTo>
                        <a:pt x="156" y="340"/>
                      </a:lnTo>
                      <a:lnTo>
                        <a:pt x="165" y="349"/>
                      </a:lnTo>
                      <a:lnTo>
                        <a:pt x="176" y="357"/>
                      </a:lnTo>
                      <a:lnTo>
                        <a:pt x="189" y="366"/>
                      </a:lnTo>
                      <a:lnTo>
                        <a:pt x="204" y="374"/>
                      </a:lnTo>
                      <a:lnTo>
                        <a:pt x="219" y="381"/>
                      </a:lnTo>
                      <a:lnTo>
                        <a:pt x="235" y="388"/>
                      </a:lnTo>
                      <a:lnTo>
                        <a:pt x="253" y="394"/>
                      </a:lnTo>
                      <a:lnTo>
                        <a:pt x="271" y="399"/>
                      </a:lnTo>
                      <a:lnTo>
                        <a:pt x="290" y="404"/>
                      </a:lnTo>
                      <a:lnTo>
                        <a:pt x="310" y="408"/>
                      </a:lnTo>
                      <a:lnTo>
                        <a:pt x="329" y="411"/>
                      </a:lnTo>
                      <a:lnTo>
                        <a:pt x="350" y="414"/>
                      </a:lnTo>
                      <a:lnTo>
                        <a:pt x="370" y="415"/>
                      </a:lnTo>
                      <a:lnTo>
                        <a:pt x="390" y="416"/>
                      </a:lnTo>
                      <a:lnTo>
                        <a:pt x="409" y="416"/>
                      </a:lnTo>
                      <a:lnTo>
                        <a:pt x="426" y="413"/>
                      </a:lnTo>
                      <a:lnTo>
                        <a:pt x="443" y="410"/>
                      </a:lnTo>
                      <a:lnTo>
                        <a:pt x="461" y="408"/>
                      </a:lnTo>
                      <a:lnTo>
                        <a:pt x="479" y="407"/>
                      </a:lnTo>
                      <a:lnTo>
                        <a:pt x="519" y="405"/>
                      </a:lnTo>
                      <a:lnTo>
                        <a:pt x="557" y="403"/>
                      </a:lnTo>
                      <a:lnTo>
                        <a:pt x="575" y="401"/>
                      </a:lnTo>
                      <a:lnTo>
                        <a:pt x="592" y="398"/>
                      </a:lnTo>
                      <a:lnTo>
                        <a:pt x="607" y="394"/>
                      </a:lnTo>
                      <a:lnTo>
                        <a:pt x="620" y="389"/>
                      </a:lnTo>
                      <a:lnTo>
                        <a:pt x="626" y="386"/>
                      </a:lnTo>
                      <a:lnTo>
                        <a:pt x="631" y="382"/>
                      </a:lnTo>
                      <a:lnTo>
                        <a:pt x="635" y="378"/>
                      </a:lnTo>
                      <a:lnTo>
                        <a:pt x="640" y="373"/>
                      </a:lnTo>
                      <a:lnTo>
                        <a:pt x="643" y="368"/>
                      </a:lnTo>
                      <a:lnTo>
                        <a:pt x="646" y="363"/>
                      </a:lnTo>
                      <a:lnTo>
                        <a:pt x="647" y="356"/>
                      </a:lnTo>
                      <a:lnTo>
                        <a:pt x="648" y="349"/>
                      </a:lnTo>
                      <a:lnTo>
                        <a:pt x="645" y="345"/>
                      </a:lnTo>
                      <a:lnTo>
                        <a:pt x="642" y="339"/>
                      </a:lnTo>
                      <a:lnTo>
                        <a:pt x="641" y="333"/>
                      </a:lnTo>
                      <a:lnTo>
                        <a:pt x="641" y="326"/>
                      </a:lnTo>
                      <a:lnTo>
                        <a:pt x="641" y="318"/>
                      </a:lnTo>
                      <a:lnTo>
                        <a:pt x="641" y="310"/>
                      </a:lnTo>
                      <a:lnTo>
                        <a:pt x="643" y="301"/>
                      </a:lnTo>
                      <a:lnTo>
                        <a:pt x="645" y="290"/>
                      </a:lnTo>
                      <a:lnTo>
                        <a:pt x="656" y="249"/>
                      </a:lnTo>
                      <a:lnTo>
                        <a:pt x="670" y="203"/>
                      </a:lnTo>
                      <a:lnTo>
                        <a:pt x="677" y="182"/>
                      </a:lnTo>
                      <a:lnTo>
                        <a:pt x="682" y="161"/>
                      </a:lnTo>
                      <a:lnTo>
                        <a:pt x="686" y="141"/>
                      </a:lnTo>
                      <a:lnTo>
                        <a:pt x="688" y="125"/>
                      </a:lnTo>
                      <a:lnTo>
                        <a:pt x="688" y="118"/>
                      </a:lnTo>
                      <a:lnTo>
                        <a:pt x="688" y="111"/>
                      </a:lnTo>
                      <a:lnTo>
                        <a:pt x="686" y="105"/>
                      </a:lnTo>
                      <a:lnTo>
                        <a:pt x="684" y="101"/>
                      </a:lnTo>
                      <a:lnTo>
                        <a:pt x="680" y="97"/>
                      </a:lnTo>
                      <a:lnTo>
                        <a:pt x="676" y="94"/>
                      </a:lnTo>
                      <a:lnTo>
                        <a:pt x="671" y="93"/>
                      </a:lnTo>
                      <a:lnTo>
                        <a:pt x="664" y="93"/>
                      </a:lnTo>
                      <a:lnTo>
                        <a:pt x="640" y="89"/>
                      </a:lnTo>
                      <a:lnTo>
                        <a:pt x="617" y="85"/>
                      </a:lnTo>
                      <a:lnTo>
                        <a:pt x="595" y="79"/>
                      </a:lnTo>
                      <a:lnTo>
                        <a:pt x="575" y="73"/>
                      </a:lnTo>
                      <a:lnTo>
                        <a:pt x="537" y="60"/>
                      </a:lnTo>
                      <a:lnTo>
                        <a:pt x="501" y="46"/>
                      </a:lnTo>
                      <a:lnTo>
                        <a:pt x="464" y="32"/>
                      </a:lnTo>
                      <a:lnTo>
                        <a:pt x="427" y="20"/>
                      </a:lnTo>
                      <a:lnTo>
                        <a:pt x="406" y="15"/>
                      </a:lnTo>
                      <a:lnTo>
                        <a:pt x="386" y="10"/>
                      </a:lnTo>
                      <a:lnTo>
                        <a:pt x="364" y="7"/>
                      </a:lnTo>
                      <a:lnTo>
                        <a:pt x="339" y="5"/>
                      </a:lnTo>
                      <a:lnTo>
                        <a:pt x="330" y="3"/>
                      </a:lnTo>
                      <a:lnTo>
                        <a:pt x="320" y="2"/>
                      </a:lnTo>
                      <a:lnTo>
                        <a:pt x="310" y="1"/>
                      </a:lnTo>
                      <a:lnTo>
                        <a:pt x="300" y="0"/>
                      </a:lnTo>
                      <a:lnTo>
                        <a:pt x="280" y="1"/>
                      </a:lnTo>
                      <a:lnTo>
                        <a:pt x="260" y="4"/>
                      </a:lnTo>
                      <a:lnTo>
                        <a:pt x="240" y="9"/>
                      </a:lnTo>
                      <a:lnTo>
                        <a:pt x="219" y="16"/>
                      </a:lnTo>
                      <a:lnTo>
                        <a:pt x="198" y="24"/>
                      </a:lnTo>
                      <a:lnTo>
                        <a:pt x="178" y="32"/>
                      </a:lnTo>
                      <a:lnTo>
                        <a:pt x="137" y="52"/>
                      </a:lnTo>
                      <a:lnTo>
                        <a:pt x="96" y="72"/>
                      </a:lnTo>
                      <a:lnTo>
                        <a:pt x="76" y="83"/>
                      </a:lnTo>
                      <a:lnTo>
                        <a:pt x="55" y="93"/>
                      </a:lnTo>
                      <a:lnTo>
                        <a:pt x="35" y="102"/>
                      </a:lnTo>
                      <a:lnTo>
                        <a:pt x="15"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39" name="Freeform 1445"/>
                <p:cNvSpPr>
                  <a:spLocks/>
                </p:cNvSpPr>
                <p:nvPr/>
              </p:nvSpPr>
              <p:spPr bwMode="auto">
                <a:xfrm>
                  <a:off x="676" y="3100"/>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10"/>
                      </a:moveTo>
                      <a:lnTo>
                        <a:pt x="10" y="115"/>
                      </a:lnTo>
                      <a:lnTo>
                        <a:pt x="6" y="122"/>
                      </a:lnTo>
                      <a:lnTo>
                        <a:pt x="3" y="128"/>
                      </a:lnTo>
                      <a:lnTo>
                        <a:pt x="1" y="135"/>
                      </a:lnTo>
                      <a:lnTo>
                        <a:pt x="0" y="143"/>
                      </a:lnTo>
                      <a:lnTo>
                        <a:pt x="0" y="150"/>
                      </a:lnTo>
                      <a:lnTo>
                        <a:pt x="1" y="159"/>
                      </a:lnTo>
                      <a:lnTo>
                        <a:pt x="3" y="167"/>
                      </a:lnTo>
                      <a:lnTo>
                        <a:pt x="5" y="175"/>
                      </a:lnTo>
                      <a:lnTo>
                        <a:pt x="9" y="184"/>
                      </a:lnTo>
                      <a:lnTo>
                        <a:pt x="13" y="192"/>
                      </a:lnTo>
                      <a:lnTo>
                        <a:pt x="17" y="201"/>
                      </a:lnTo>
                      <a:lnTo>
                        <a:pt x="28" y="218"/>
                      </a:lnTo>
                      <a:lnTo>
                        <a:pt x="40" y="236"/>
                      </a:lnTo>
                      <a:lnTo>
                        <a:pt x="54" y="252"/>
                      </a:lnTo>
                      <a:lnTo>
                        <a:pt x="70" y="268"/>
                      </a:lnTo>
                      <a:lnTo>
                        <a:pt x="85" y="283"/>
                      </a:lnTo>
                      <a:lnTo>
                        <a:pt x="99" y="297"/>
                      </a:lnTo>
                      <a:lnTo>
                        <a:pt x="113" y="309"/>
                      </a:lnTo>
                      <a:lnTo>
                        <a:pt x="127" y="319"/>
                      </a:lnTo>
                      <a:lnTo>
                        <a:pt x="139" y="326"/>
                      </a:lnTo>
                      <a:lnTo>
                        <a:pt x="149" y="331"/>
                      </a:lnTo>
                      <a:lnTo>
                        <a:pt x="156" y="340"/>
                      </a:lnTo>
                      <a:lnTo>
                        <a:pt x="165" y="349"/>
                      </a:lnTo>
                      <a:lnTo>
                        <a:pt x="176" y="357"/>
                      </a:lnTo>
                      <a:lnTo>
                        <a:pt x="189" y="366"/>
                      </a:lnTo>
                      <a:lnTo>
                        <a:pt x="204" y="374"/>
                      </a:lnTo>
                      <a:lnTo>
                        <a:pt x="219" y="381"/>
                      </a:lnTo>
                      <a:lnTo>
                        <a:pt x="235" y="388"/>
                      </a:lnTo>
                      <a:lnTo>
                        <a:pt x="253" y="394"/>
                      </a:lnTo>
                      <a:lnTo>
                        <a:pt x="271" y="399"/>
                      </a:lnTo>
                      <a:lnTo>
                        <a:pt x="290" y="404"/>
                      </a:lnTo>
                      <a:lnTo>
                        <a:pt x="310" y="408"/>
                      </a:lnTo>
                      <a:lnTo>
                        <a:pt x="329" y="411"/>
                      </a:lnTo>
                      <a:lnTo>
                        <a:pt x="350" y="414"/>
                      </a:lnTo>
                      <a:lnTo>
                        <a:pt x="370" y="415"/>
                      </a:lnTo>
                      <a:lnTo>
                        <a:pt x="390" y="416"/>
                      </a:lnTo>
                      <a:lnTo>
                        <a:pt x="409" y="416"/>
                      </a:lnTo>
                      <a:lnTo>
                        <a:pt x="426" y="413"/>
                      </a:lnTo>
                      <a:lnTo>
                        <a:pt x="443" y="410"/>
                      </a:lnTo>
                      <a:lnTo>
                        <a:pt x="461" y="408"/>
                      </a:lnTo>
                      <a:lnTo>
                        <a:pt x="479" y="407"/>
                      </a:lnTo>
                      <a:lnTo>
                        <a:pt x="519" y="405"/>
                      </a:lnTo>
                      <a:lnTo>
                        <a:pt x="557" y="403"/>
                      </a:lnTo>
                      <a:lnTo>
                        <a:pt x="575" y="401"/>
                      </a:lnTo>
                      <a:lnTo>
                        <a:pt x="592" y="398"/>
                      </a:lnTo>
                      <a:lnTo>
                        <a:pt x="607" y="394"/>
                      </a:lnTo>
                      <a:lnTo>
                        <a:pt x="620" y="389"/>
                      </a:lnTo>
                      <a:lnTo>
                        <a:pt x="626" y="386"/>
                      </a:lnTo>
                      <a:lnTo>
                        <a:pt x="631" y="382"/>
                      </a:lnTo>
                      <a:lnTo>
                        <a:pt x="635" y="378"/>
                      </a:lnTo>
                      <a:lnTo>
                        <a:pt x="640" y="373"/>
                      </a:lnTo>
                      <a:lnTo>
                        <a:pt x="643" y="368"/>
                      </a:lnTo>
                      <a:lnTo>
                        <a:pt x="646" y="363"/>
                      </a:lnTo>
                      <a:lnTo>
                        <a:pt x="647" y="356"/>
                      </a:lnTo>
                      <a:lnTo>
                        <a:pt x="648" y="349"/>
                      </a:lnTo>
                      <a:lnTo>
                        <a:pt x="645" y="345"/>
                      </a:lnTo>
                      <a:lnTo>
                        <a:pt x="642" y="339"/>
                      </a:lnTo>
                      <a:lnTo>
                        <a:pt x="641" y="333"/>
                      </a:lnTo>
                      <a:lnTo>
                        <a:pt x="641" y="326"/>
                      </a:lnTo>
                      <a:lnTo>
                        <a:pt x="641" y="318"/>
                      </a:lnTo>
                      <a:lnTo>
                        <a:pt x="641" y="310"/>
                      </a:lnTo>
                      <a:lnTo>
                        <a:pt x="643" y="301"/>
                      </a:lnTo>
                      <a:lnTo>
                        <a:pt x="645" y="290"/>
                      </a:lnTo>
                      <a:lnTo>
                        <a:pt x="656" y="249"/>
                      </a:lnTo>
                      <a:lnTo>
                        <a:pt x="670" y="203"/>
                      </a:lnTo>
                      <a:lnTo>
                        <a:pt x="677" y="182"/>
                      </a:lnTo>
                      <a:lnTo>
                        <a:pt x="682" y="161"/>
                      </a:lnTo>
                      <a:lnTo>
                        <a:pt x="686" y="141"/>
                      </a:lnTo>
                      <a:lnTo>
                        <a:pt x="688" y="125"/>
                      </a:lnTo>
                      <a:lnTo>
                        <a:pt x="688" y="118"/>
                      </a:lnTo>
                      <a:lnTo>
                        <a:pt x="688" y="111"/>
                      </a:lnTo>
                      <a:lnTo>
                        <a:pt x="686" y="105"/>
                      </a:lnTo>
                      <a:lnTo>
                        <a:pt x="684" y="101"/>
                      </a:lnTo>
                      <a:lnTo>
                        <a:pt x="680" y="97"/>
                      </a:lnTo>
                      <a:lnTo>
                        <a:pt x="676" y="94"/>
                      </a:lnTo>
                      <a:lnTo>
                        <a:pt x="671" y="93"/>
                      </a:lnTo>
                      <a:lnTo>
                        <a:pt x="664" y="93"/>
                      </a:lnTo>
                      <a:lnTo>
                        <a:pt x="640" y="89"/>
                      </a:lnTo>
                      <a:lnTo>
                        <a:pt x="617" y="85"/>
                      </a:lnTo>
                      <a:lnTo>
                        <a:pt x="595" y="79"/>
                      </a:lnTo>
                      <a:lnTo>
                        <a:pt x="575" y="73"/>
                      </a:lnTo>
                      <a:lnTo>
                        <a:pt x="537" y="60"/>
                      </a:lnTo>
                      <a:lnTo>
                        <a:pt x="501" y="46"/>
                      </a:lnTo>
                      <a:lnTo>
                        <a:pt x="464" y="32"/>
                      </a:lnTo>
                      <a:lnTo>
                        <a:pt x="427" y="20"/>
                      </a:lnTo>
                      <a:lnTo>
                        <a:pt x="406" y="15"/>
                      </a:lnTo>
                      <a:lnTo>
                        <a:pt x="386" y="10"/>
                      </a:lnTo>
                      <a:lnTo>
                        <a:pt x="364" y="7"/>
                      </a:lnTo>
                      <a:lnTo>
                        <a:pt x="339" y="5"/>
                      </a:lnTo>
                      <a:lnTo>
                        <a:pt x="330" y="3"/>
                      </a:lnTo>
                      <a:lnTo>
                        <a:pt x="320" y="2"/>
                      </a:lnTo>
                      <a:lnTo>
                        <a:pt x="310" y="1"/>
                      </a:lnTo>
                      <a:lnTo>
                        <a:pt x="300" y="0"/>
                      </a:lnTo>
                      <a:lnTo>
                        <a:pt x="280" y="1"/>
                      </a:lnTo>
                      <a:lnTo>
                        <a:pt x="260" y="4"/>
                      </a:lnTo>
                      <a:lnTo>
                        <a:pt x="240" y="9"/>
                      </a:lnTo>
                      <a:lnTo>
                        <a:pt x="219" y="16"/>
                      </a:lnTo>
                      <a:lnTo>
                        <a:pt x="198" y="24"/>
                      </a:lnTo>
                      <a:lnTo>
                        <a:pt x="178" y="32"/>
                      </a:lnTo>
                      <a:lnTo>
                        <a:pt x="137" y="52"/>
                      </a:lnTo>
                      <a:lnTo>
                        <a:pt x="96" y="72"/>
                      </a:lnTo>
                      <a:lnTo>
                        <a:pt x="76" y="83"/>
                      </a:lnTo>
                      <a:lnTo>
                        <a:pt x="55" y="93"/>
                      </a:lnTo>
                      <a:lnTo>
                        <a:pt x="35" y="102"/>
                      </a:lnTo>
                      <a:lnTo>
                        <a:pt x="15"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40" name="Freeform 1446"/>
                <p:cNvSpPr>
                  <a:spLocks/>
                </p:cNvSpPr>
                <p:nvPr/>
              </p:nvSpPr>
              <p:spPr bwMode="auto">
                <a:xfrm>
                  <a:off x="1048" y="3069"/>
                  <a:ext cx="53" cy="32"/>
                </a:xfrm>
                <a:custGeom>
                  <a:avLst/>
                  <a:gdLst>
                    <a:gd name="T0" fmla="*/ 0 w 689"/>
                    <a:gd name="T1" fmla="*/ 0 h 415"/>
                    <a:gd name="T2" fmla="*/ 0 w 689"/>
                    <a:gd name="T3" fmla="*/ 0 h 415"/>
                    <a:gd name="T4" fmla="*/ 0 w 689"/>
                    <a:gd name="T5" fmla="*/ 0 h 415"/>
                    <a:gd name="T6" fmla="*/ 0 w 689"/>
                    <a:gd name="T7" fmla="*/ 0 h 415"/>
                    <a:gd name="T8" fmla="*/ 0 w 689"/>
                    <a:gd name="T9" fmla="*/ 0 h 415"/>
                    <a:gd name="T10" fmla="*/ 0 w 689"/>
                    <a:gd name="T11" fmla="*/ 0 h 415"/>
                    <a:gd name="T12" fmla="*/ 0 w 689"/>
                    <a:gd name="T13" fmla="*/ 0 h 415"/>
                    <a:gd name="T14" fmla="*/ 0 w 689"/>
                    <a:gd name="T15" fmla="*/ 0 h 415"/>
                    <a:gd name="T16" fmla="*/ 0 w 689"/>
                    <a:gd name="T17" fmla="*/ 0 h 415"/>
                    <a:gd name="T18" fmla="*/ 0 w 689"/>
                    <a:gd name="T19" fmla="*/ 0 h 415"/>
                    <a:gd name="T20" fmla="*/ 0 w 689"/>
                    <a:gd name="T21" fmla="*/ 0 h 415"/>
                    <a:gd name="T22" fmla="*/ 0 w 689"/>
                    <a:gd name="T23" fmla="*/ 0 h 415"/>
                    <a:gd name="T24" fmla="*/ 0 w 689"/>
                    <a:gd name="T25" fmla="*/ 0 h 415"/>
                    <a:gd name="T26" fmla="*/ 0 w 689"/>
                    <a:gd name="T27" fmla="*/ 0 h 415"/>
                    <a:gd name="T28" fmla="*/ 0 w 689"/>
                    <a:gd name="T29" fmla="*/ 0 h 415"/>
                    <a:gd name="T30" fmla="*/ 0 w 689"/>
                    <a:gd name="T31" fmla="*/ 0 h 415"/>
                    <a:gd name="T32" fmla="*/ 0 w 689"/>
                    <a:gd name="T33" fmla="*/ 0 h 415"/>
                    <a:gd name="T34" fmla="*/ 0 w 689"/>
                    <a:gd name="T35" fmla="*/ 0 h 415"/>
                    <a:gd name="T36" fmla="*/ 0 w 689"/>
                    <a:gd name="T37" fmla="*/ 0 h 415"/>
                    <a:gd name="T38" fmla="*/ 0 w 689"/>
                    <a:gd name="T39" fmla="*/ 0 h 415"/>
                    <a:gd name="T40" fmla="*/ 0 w 689"/>
                    <a:gd name="T41" fmla="*/ 0 h 415"/>
                    <a:gd name="T42" fmla="*/ 0 w 689"/>
                    <a:gd name="T43" fmla="*/ 0 h 415"/>
                    <a:gd name="T44" fmla="*/ 0 w 689"/>
                    <a:gd name="T45" fmla="*/ 0 h 415"/>
                    <a:gd name="T46" fmla="*/ 0 w 689"/>
                    <a:gd name="T47" fmla="*/ 0 h 415"/>
                    <a:gd name="T48" fmla="*/ 0 w 689"/>
                    <a:gd name="T49" fmla="*/ 0 h 415"/>
                    <a:gd name="T50" fmla="*/ 0 w 689"/>
                    <a:gd name="T51" fmla="*/ 0 h 415"/>
                    <a:gd name="T52" fmla="*/ 0 w 689"/>
                    <a:gd name="T53" fmla="*/ 0 h 415"/>
                    <a:gd name="T54" fmla="*/ 0 w 689"/>
                    <a:gd name="T55" fmla="*/ 0 h 415"/>
                    <a:gd name="T56" fmla="*/ 0 w 689"/>
                    <a:gd name="T57" fmla="*/ 0 h 415"/>
                    <a:gd name="T58" fmla="*/ 0 w 689"/>
                    <a:gd name="T59" fmla="*/ 0 h 415"/>
                    <a:gd name="T60" fmla="*/ 0 w 689"/>
                    <a:gd name="T61" fmla="*/ 0 h 415"/>
                    <a:gd name="T62" fmla="*/ 0 w 689"/>
                    <a:gd name="T63" fmla="*/ 0 h 415"/>
                    <a:gd name="T64" fmla="*/ 0 w 689"/>
                    <a:gd name="T65" fmla="*/ 0 h 415"/>
                    <a:gd name="T66" fmla="*/ 0 w 689"/>
                    <a:gd name="T67" fmla="*/ 0 h 415"/>
                    <a:gd name="T68" fmla="*/ 0 w 689"/>
                    <a:gd name="T69" fmla="*/ 0 h 415"/>
                    <a:gd name="T70" fmla="*/ 0 w 689"/>
                    <a:gd name="T71" fmla="*/ 0 h 415"/>
                    <a:gd name="T72" fmla="*/ 0 w 689"/>
                    <a:gd name="T73" fmla="*/ 0 h 415"/>
                    <a:gd name="T74" fmla="*/ 0 w 689"/>
                    <a:gd name="T75" fmla="*/ 0 h 415"/>
                    <a:gd name="T76" fmla="*/ 0 w 689"/>
                    <a:gd name="T77" fmla="*/ 0 h 415"/>
                    <a:gd name="T78" fmla="*/ 0 w 689"/>
                    <a:gd name="T79" fmla="*/ 0 h 415"/>
                    <a:gd name="T80" fmla="*/ 0 w 689"/>
                    <a:gd name="T81" fmla="*/ 0 h 415"/>
                    <a:gd name="T82" fmla="*/ 0 w 689"/>
                    <a:gd name="T83" fmla="*/ 0 h 415"/>
                    <a:gd name="T84" fmla="*/ 0 w 689"/>
                    <a:gd name="T85" fmla="*/ 0 h 415"/>
                    <a:gd name="T86" fmla="*/ 0 w 689"/>
                    <a:gd name="T87" fmla="*/ 0 h 415"/>
                    <a:gd name="T88" fmla="*/ 0 w 689"/>
                    <a:gd name="T89" fmla="*/ 0 h 415"/>
                    <a:gd name="T90" fmla="*/ 0 w 689"/>
                    <a:gd name="T91" fmla="*/ 0 h 415"/>
                    <a:gd name="T92" fmla="*/ 0 w 689"/>
                    <a:gd name="T93" fmla="*/ 0 h 415"/>
                    <a:gd name="T94" fmla="*/ 0 w 689"/>
                    <a:gd name="T95" fmla="*/ 0 h 415"/>
                    <a:gd name="T96" fmla="*/ 0 w 689"/>
                    <a:gd name="T97" fmla="*/ 0 h 415"/>
                    <a:gd name="T98" fmla="*/ 0 w 689"/>
                    <a:gd name="T99" fmla="*/ 0 h 415"/>
                    <a:gd name="T100" fmla="*/ 0 w 689"/>
                    <a:gd name="T101" fmla="*/ 0 h 415"/>
                    <a:gd name="T102" fmla="*/ 0 w 689"/>
                    <a:gd name="T103" fmla="*/ 0 h 415"/>
                    <a:gd name="T104" fmla="*/ 0 w 689"/>
                    <a:gd name="T105" fmla="*/ 0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5"/>
                    <a:gd name="T161" fmla="*/ 689 w 689"/>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5">
                      <a:moveTo>
                        <a:pt x="16" y="108"/>
                      </a:moveTo>
                      <a:lnTo>
                        <a:pt x="11" y="114"/>
                      </a:lnTo>
                      <a:lnTo>
                        <a:pt x="7" y="120"/>
                      </a:lnTo>
                      <a:lnTo>
                        <a:pt x="3" y="127"/>
                      </a:lnTo>
                      <a:lnTo>
                        <a:pt x="1" y="134"/>
                      </a:lnTo>
                      <a:lnTo>
                        <a:pt x="0" y="142"/>
                      </a:lnTo>
                      <a:lnTo>
                        <a:pt x="0" y="150"/>
                      </a:lnTo>
                      <a:lnTo>
                        <a:pt x="1" y="158"/>
                      </a:lnTo>
                      <a:lnTo>
                        <a:pt x="3" y="166"/>
                      </a:lnTo>
                      <a:lnTo>
                        <a:pt x="6" y="174"/>
                      </a:lnTo>
                      <a:lnTo>
                        <a:pt x="9" y="182"/>
                      </a:lnTo>
                      <a:lnTo>
                        <a:pt x="13" y="191"/>
                      </a:lnTo>
                      <a:lnTo>
                        <a:pt x="18" y="199"/>
                      </a:lnTo>
                      <a:lnTo>
                        <a:pt x="29" y="217"/>
                      </a:lnTo>
                      <a:lnTo>
                        <a:pt x="41" y="234"/>
                      </a:lnTo>
                      <a:lnTo>
                        <a:pt x="55" y="251"/>
                      </a:lnTo>
                      <a:lnTo>
                        <a:pt x="69" y="267"/>
                      </a:lnTo>
                      <a:lnTo>
                        <a:pt x="85" y="282"/>
                      </a:lnTo>
                      <a:lnTo>
                        <a:pt x="100" y="296"/>
                      </a:lnTo>
                      <a:lnTo>
                        <a:pt x="114" y="308"/>
                      </a:lnTo>
                      <a:lnTo>
                        <a:pt x="127" y="317"/>
                      </a:lnTo>
                      <a:lnTo>
                        <a:pt x="139" y="325"/>
                      </a:lnTo>
                      <a:lnTo>
                        <a:pt x="149" y="330"/>
                      </a:lnTo>
                      <a:lnTo>
                        <a:pt x="157" y="339"/>
                      </a:lnTo>
                      <a:lnTo>
                        <a:pt x="166" y="349"/>
                      </a:lnTo>
                      <a:lnTo>
                        <a:pt x="177" y="357"/>
                      </a:lnTo>
                      <a:lnTo>
                        <a:pt x="189" y="365"/>
                      </a:lnTo>
                      <a:lnTo>
                        <a:pt x="203" y="373"/>
                      </a:lnTo>
                      <a:lnTo>
                        <a:pt x="219" y="380"/>
                      </a:lnTo>
                      <a:lnTo>
                        <a:pt x="236" y="386"/>
                      </a:lnTo>
                      <a:lnTo>
                        <a:pt x="253" y="392"/>
                      </a:lnTo>
                      <a:lnTo>
                        <a:pt x="271" y="398"/>
                      </a:lnTo>
                      <a:lnTo>
                        <a:pt x="290" y="402"/>
                      </a:lnTo>
                      <a:lnTo>
                        <a:pt x="310" y="406"/>
                      </a:lnTo>
                      <a:lnTo>
                        <a:pt x="330" y="410"/>
                      </a:lnTo>
                      <a:lnTo>
                        <a:pt x="350" y="412"/>
                      </a:lnTo>
                      <a:lnTo>
                        <a:pt x="371" y="414"/>
                      </a:lnTo>
                      <a:lnTo>
                        <a:pt x="390" y="415"/>
                      </a:lnTo>
                      <a:lnTo>
                        <a:pt x="410" y="415"/>
                      </a:lnTo>
                      <a:lnTo>
                        <a:pt x="425" y="411"/>
                      </a:lnTo>
                      <a:lnTo>
                        <a:pt x="443" y="409"/>
                      </a:lnTo>
                      <a:lnTo>
                        <a:pt x="461" y="407"/>
                      </a:lnTo>
                      <a:lnTo>
                        <a:pt x="480" y="406"/>
                      </a:lnTo>
                      <a:lnTo>
                        <a:pt x="520" y="404"/>
                      </a:lnTo>
                      <a:lnTo>
                        <a:pt x="557" y="402"/>
                      </a:lnTo>
                      <a:lnTo>
                        <a:pt x="575" y="400"/>
                      </a:lnTo>
                      <a:lnTo>
                        <a:pt x="593" y="397"/>
                      </a:lnTo>
                      <a:lnTo>
                        <a:pt x="607" y="393"/>
                      </a:lnTo>
                      <a:lnTo>
                        <a:pt x="621" y="388"/>
                      </a:lnTo>
                      <a:lnTo>
                        <a:pt x="626" y="384"/>
                      </a:lnTo>
                      <a:lnTo>
                        <a:pt x="631" y="381"/>
                      </a:lnTo>
                      <a:lnTo>
                        <a:pt x="636" y="377"/>
                      </a:lnTo>
                      <a:lnTo>
                        <a:pt x="640" y="372"/>
                      </a:lnTo>
                      <a:lnTo>
                        <a:pt x="643" y="367"/>
                      </a:lnTo>
                      <a:lnTo>
                        <a:pt x="645" y="362"/>
                      </a:lnTo>
                      <a:lnTo>
                        <a:pt x="647" y="355"/>
                      </a:lnTo>
                      <a:lnTo>
                        <a:pt x="648" y="349"/>
                      </a:lnTo>
                      <a:lnTo>
                        <a:pt x="644" y="343"/>
                      </a:lnTo>
                      <a:lnTo>
                        <a:pt x="642" y="338"/>
                      </a:lnTo>
                      <a:lnTo>
                        <a:pt x="641" y="332"/>
                      </a:lnTo>
                      <a:lnTo>
                        <a:pt x="640" y="325"/>
                      </a:lnTo>
                      <a:lnTo>
                        <a:pt x="640" y="317"/>
                      </a:lnTo>
                      <a:lnTo>
                        <a:pt x="641" y="309"/>
                      </a:lnTo>
                      <a:lnTo>
                        <a:pt x="642" y="300"/>
                      </a:lnTo>
                      <a:lnTo>
                        <a:pt x="644" y="290"/>
                      </a:lnTo>
                      <a:lnTo>
                        <a:pt x="656" y="247"/>
                      </a:lnTo>
                      <a:lnTo>
                        <a:pt x="671" y="202"/>
                      </a:lnTo>
                      <a:lnTo>
                        <a:pt x="677" y="180"/>
                      </a:lnTo>
                      <a:lnTo>
                        <a:pt x="683" y="160"/>
                      </a:lnTo>
                      <a:lnTo>
                        <a:pt x="687" y="141"/>
                      </a:lnTo>
                      <a:lnTo>
                        <a:pt x="689" y="124"/>
                      </a:lnTo>
                      <a:lnTo>
                        <a:pt x="689" y="116"/>
                      </a:lnTo>
                      <a:lnTo>
                        <a:pt x="688" y="110"/>
                      </a:lnTo>
                      <a:lnTo>
                        <a:pt x="687" y="104"/>
                      </a:lnTo>
                      <a:lnTo>
                        <a:pt x="684" y="99"/>
                      </a:lnTo>
                      <a:lnTo>
                        <a:pt x="681" y="96"/>
                      </a:lnTo>
                      <a:lnTo>
                        <a:pt x="677" y="93"/>
                      </a:lnTo>
                      <a:lnTo>
                        <a:pt x="671" y="92"/>
                      </a:lnTo>
                      <a:lnTo>
                        <a:pt x="665" y="91"/>
                      </a:lnTo>
                      <a:lnTo>
                        <a:pt x="640" y="88"/>
                      </a:lnTo>
                      <a:lnTo>
                        <a:pt x="617" y="84"/>
                      </a:lnTo>
                      <a:lnTo>
                        <a:pt x="596" y="79"/>
                      </a:lnTo>
                      <a:lnTo>
                        <a:pt x="575" y="73"/>
                      </a:lnTo>
                      <a:lnTo>
                        <a:pt x="537" y="59"/>
                      </a:lnTo>
                      <a:lnTo>
                        <a:pt x="500" y="45"/>
                      </a:lnTo>
                      <a:lnTo>
                        <a:pt x="465" y="31"/>
                      </a:lnTo>
                      <a:lnTo>
                        <a:pt x="427" y="19"/>
                      </a:lnTo>
                      <a:lnTo>
                        <a:pt x="407" y="14"/>
                      </a:lnTo>
                      <a:lnTo>
                        <a:pt x="386" y="10"/>
                      </a:lnTo>
                      <a:lnTo>
                        <a:pt x="363" y="7"/>
                      </a:lnTo>
                      <a:lnTo>
                        <a:pt x="340" y="5"/>
                      </a:lnTo>
                      <a:lnTo>
                        <a:pt x="330" y="3"/>
                      </a:lnTo>
                      <a:lnTo>
                        <a:pt x="320" y="1"/>
                      </a:lnTo>
                      <a:lnTo>
                        <a:pt x="311" y="0"/>
                      </a:lnTo>
                      <a:lnTo>
                        <a:pt x="301" y="0"/>
                      </a:lnTo>
                      <a:lnTo>
                        <a:pt x="280" y="1"/>
                      </a:lnTo>
                      <a:lnTo>
                        <a:pt x="260" y="4"/>
                      </a:lnTo>
                      <a:lnTo>
                        <a:pt x="240" y="9"/>
                      </a:lnTo>
                      <a:lnTo>
                        <a:pt x="219" y="15"/>
                      </a:lnTo>
                      <a:lnTo>
                        <a:pt x="199" y="23"/>
                      </a:lnTo>
                      <a:lnTo>
                        <a:pt x="179" y="31"/>
                      </a:lnTo>
                      <a:lnTo>
                        <a:pt x="137" y="50"/>
                      </a:lnTo>
                      <a:lnTo>
                        <a:pt x="97" y="72"/>
                      </a:lnTo>
                      <a:lnTo>
                        <a:pt x="76" y="82"/>
                      </a:lnTo>
                      <a:lnTo>
                        <a:pt x="56" y="91"/>
                      </a:lnTo>
                      <a:lnTo>
                        <a:pt x="36" y="100"/>
                      </a:lnTo>
                      <a:lnTo>
                        <a:pt x="16" y="108"/>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1" name="Freeform 1447"/>
                <p:cNvSpPr>
                  <a:spLocks/>
                </p:cNvSpPr>
                <p:nvPr/>
              </p:nvSpPr>
              <p:spPr bwMode="auto">
                <a:xfrm>
                  <a:off x="1048" y="3069"/>
                  <a:ext cx="53" cy="32"/>
                </a:xfrm>
                <a:custGeom>
                  <a:avLst/>
                  <a:gdLst>
                    <a:gd name="T0" fmla="*/ 0 w 689"/>
                    <a:gd name="T1" fmla="*/ 0 h 415"/>
                    <a:gd name="T2" fmla="*/ 0 w 689"/>
                    <a:gd name="T3" fmla="*/ 0 h 415"/>
                    <a:gd name="T4" fmla="*/ 0 w 689"/>
                    <a:gd name="T5" fmla="*/ 0 h 415"/>
                    <a:gd name="T6" fmla="*/ 0 w 689"/>
                    <a:gd name="T7" fmla="*/ 0 h 415"/>
                    <a:gd name="T8" fmla="*/ 0 w 689"/>
                    <a:gd name="T9" fmla="*/ 0 h 415"/>
                    <a:gd name="T10" fmla="*/ 0 w 689"/>
                    <a:gd name="T11" fmla="*/ 0 h 415"/>
                    <a:gd name="T12" fmla="*/ 0 w 689"/>
                    <a:gd name="T13" fmla="*/ 0 h 415"/>
                    <a:gd name="T14" fmla="*/ 0 w 689"/>
                    <a:gd name="T15" fmla="*/ 0 h 415"/>
                    <a:gd name="T16" fmla="*/ 0 w 689"/>
                    <a:gd name="T17" fmla="*/ 0 h 415"/>
                    <a:gd name="T18" fmla="*/ 0 w 689"/>
                    <a:gd name="T19" fmla="*/ 0 h 415"/>
                    <a:gd name="T20" fmla="*/ 0 w 689"/>
                    <a:gd name="T21" fmla="*/ 0 h 415"/>
                    <a:gd name="T22" fmla="*/ 0 w 689"/>
                    <a:gd name="T23" fmla="*/ 0 h 415"/>
                    <a:gd name="T24" fmla="*/ 0 w 689"/>
                    <a:gd name="T25" fmla="*/ 0 h 415"/>
                    <a:gd name="T26" fmla="*/ 0 w 689"/>
                    <a:gd name="T27" fmla="*/ 0 h 415"/>
                    <a:gd name="T28" fmla="*/ 0 w 689"/>
                    <a:gd name="T29" fmla="*/ 0 h 415"/>
                    <a:gd name="T30" fmla="*/ 0 w 689"/>
                    <a:gd name="T31" fmla="*/ 0 h 415"/>
                    <a:gd name="T32" fmla="*/ 0 w 689"/>
                    <a:gd name="T33" fmla="*/ 0 h 415"/>
                    <a:gd name="T34" fmla="*/ 0 w 689"/>
                    <a:gd name="T35" fmla="*/ 0 h 415"/>
                    <a:gd name="T36" fmla="*/ 0 w 689"/>
                    <a:gd name="T37" fmla="*/ 0 h 415"/>
                    <a:gd name="T38" fmla="*/ 0 w 689"/>
                    <a:gd name="T39" fmla="*/ 0 h 415"/>
                    <a:gd name="T40" fmla="*/ 0 w 689"/>
                    <a:gd name="T41" fmla="*/ 0 h 415"/>
                    <a:gd name="T42" fmla="*/ 0 w 689"/>
                    <a:gd name="T43" fmla="*/ 0 h 415"/>
                    <a:gd name="T44" fmla="*/ 0 w 689"/>
                    <a:gd name="T45" fmla="*/ 0 h 415"/>
                    <a:gd name="T46" fmla="*/ 0 w 689"/>
                    <a:gd name="T47" fmla="*/ 0 h 415"/>
                    <a:gd name="T48" fmla="*/ 0 w 689"/>
                    <a:gd name="T49" fmla="*/ 0 h 415"/>
                    <a:gd name="T50" fmla="*/ 0 w 689"/>
                    <a:gd name="T51" fmla="*/ 0 h 415"/>
                    <a:gd name="T52" fmla="*/ 0 w 689"/>
                    <a:gd name="T53" fmla="*/ 0 h 415"/>
                    <a:gd name="T54" fmla="*/ 0 w 689"/>
                    <a:gd name="T55" fmla="*/ 0 h 415"/>
                    <a:gd name="T56" fmla="*/ 0 w 689"/>
                    <a:gd name="T57" fmla="*/ 0 h 415"/>
                    <a:gd name="T58" fmla="*/ 0 w 689"/>
                    <a:gd name="T59" fmla="*/ 0 h 415"/>
                    <a:gd name="T60" fmla="*/ 0 w 689"/>
                    <a:gd name="T61" fmla="*/ 0 h 415"/>
                    <a:gd name="T62" fmla="*/ 0 w 689"/>
                    <a:gd name="T63" fmla="*/ 0 h 415"/>
                    <a:gd name="T64" fmla="*/ 0 w 689"/>
                    <a:gd name="T65" fmla="*/ 0 h 415"/>
                    <a:gd name="T66" fmla="*/ 0 w 689"/>
                    <a:gd name="T67" fmla="*/ 0 h 415"/>
                    <a:gd name="T68" fmla="*/ 0 w 689"/>
                    <a:gd name="T69" fmla="*/ 0 h 415"/>
                    <a:gd name="T70" fmla="*/ 0 w 689"/>
                    <a:gd name="T71" fmla="*/ 0 h 415"/>
                    <a:gd name="T72" fmla="*/ 0 w 689"/>
                    <a:gd name="T73" fmla="*/ 0 h 415"/>
                    <a:gd name="T74" fmla="*/ 0 w 689"/>
                    <a:gd name="T75" fmla="*/ 0 h 415"/>
                    <a:gd name="T76" fmla="*/ 0 w 689"/>
                    <a:gd name="T77" fmla="*/ 0 h 415"/>
                    <a:gd name="T78" fmla="*/ 0 w 689"/>
                    <a:gd name="T79" fmla="*/ 0 h 415"/>
                    <a:gd name="T80" fmla="*/ 0 w 689"/>
                    <a:gd name="T81" fmla="*/ 0 h 415"/>
                    <a:gd name="T82" fmla="*/ 0 w 689"/>
                    <a:gd name="T83" fmla="*/ 0 h 415"/>
                    <a:gd name="T84" fmla="*/ 0 w 689"/>
                    <a:gd name="T85" fmla="*/ 0 h 415"/>
                    <a:gd name="T86" fmla="*/ 0 w 689"/>
                    <a:gd name="T87" fmla="*/ 0 h 415"/>
                    <a:gd name="T88" fmla="*/ 0 w 689"/>
                    <a:gd name="T89" fmla="*/ 0 h 415"/>
                    <a:gd name="T90" fmla="*/ 0 w 689"/>
                    <a:gd name="T91" fmla="*/ 0 h 415"/>
                    <a:gd name="T92" fmla="*/ 0 w 689"/>
                    <a:gd name="T93" fmla="*/ 0 h 415"/>
                    <a:gd name="T94" fmla="*/ 0 w 689"/>
                    <a:gd name="T95" fmla="*/ 0 h 415"/>
                    <a:gd name="T96" fmla="*/ 0 w 689"/>
                    <a:gd name="T97" fmla="*/ 0 h 415"/>
                    <a:gd name="T98" fmla="*/ 0 w 689"/>
                    <a:gd name="T99" fmla="*/ 0 h 415"/>
                    <a:gd name="T100" fmla="*/ 0 w 689"/>
                    <a:gd name="T101" fmla="*/ 0 h 415"/>
                    <a:gd name="T102" fmla="*/ 0 w 689"/>
                    <a:gd name="T103" fmla="*/ 0 h 415"/>
                    <a:gd name="T104" fmla="*/ 0 w 689"/>
                    <a:gd name="T105" fmla="*/ 0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5"/>
                    <a:gd name="T161" fmla="*/ 689 w 689"/>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5">
                      <a:moveTo>
                        <a:pt x="16" y="108"/>
                      </a:moveTo>
                      <a:lnTo>
                        <a:pt x="11" y="114"/>
                      </a:lnTo>
                      <a:lnTo>
                        <a:pt x="7" y="120"/>
                      </a:lnTo>
                      <a:lnTo>
                        <a:pt x="3" y="127"/>
                      </a:lnTo>
                      <a:lnTo>
                        <a:pt x="1" y="134"/>
                      </a:lnTo>
                      <a:lnTo>
                        <a:pt x="0" y="142"/>
                      </a:lnTo>
                      <a:lnTo>
                        <a:pt x="0" y="150"/>
                      </a:lnTo>
                      <a:lnTo>
                        <a:pt x="1" y="158"/>
                      </a:lnTo>
                      <a:lnTo>
                        <a:pt x="3" y="166"/>
                      </a:lnTo>
                      <a:lnTo>
                        <a:pt x="6" y="174"/>
                      </a:lnTo>
                      <a:lnTo>
                        <a:pt x="9" y="182"/>
                      </a:lnTo>
                      <a:lnTo>
                        <a:pt x="13" y="191"/>
                      </a:lnTo>
                      <a:lnTo>
                        <a:pt x="18" y="199"/>
                      </a:lnTo>
                      <a:lnTo>
                        <a:pt x="29" y="217"/>
                      </a:lnTo>
                      <a:lnTo>
                        <a:pt x="41" y="234"/>
                      </a:lnTo>
                      <a:lnTo>
                        <a:pt x="55" y="251"/>
                      </a:lnTo>
                      <a:lnTo>
                        <a:pt x="69" y="267"/>
                      </a:lnTo>
                      <a:lnTo>
                        <a:pt x="85" y="282"/>
                      </a:lnTo>
                      <a:lnTo>
                        <a:pt x="100" y="296"/>
                      </a:lnTo>
                      <a:lnTo>
                        <a:pt x="114" y="308"/>
                      </a:lnTo>
                      <a:lnTo>
                        <a:pt x="127" y="317"/>
                      </a:lnTo>
                      <a:lnTo>
                        <a:pt x="139" y="325"/>
                      </a:lnTo>
                      <a:lnTo>
                        <a:pt x="149" y="330"/>
                      </a:lnTo>
                      <a:lnTo>
                        <a:pt x="157" y="339"/>
                      </a:lnTo>
                      <a:lnTo>
                        <a:pt x="166" y="349"/>
                      </a:lnTo>
                      <a:lnTo>
                        <a:pt x="177" y="357"/>
                      </a:lnTo>
                      <a:lnTo>
                        <a:pt x="189" y="365"/>
                      </a:lnTo>
                      <a:lnTo>
                        <a:pt x="203" y="373"/>
                      </a:lnTo>
                      <a:lnTo>
                        <a:pt x="219" y="380"/>
                      </a:lnTo>
                      <a:lnTo>
                        <a:pt x="236" y="386"/>
                      </a:lnTo>
                      <a:lnTo>
                        <a:pt x="253" y="392"/>
                      </a:lnTo>
                      <a:lnTo>
                        <a:pt x="271" y="398"/>
                      </a:lnTo>
                      <a:lnTo>
                        <a:pt x="290" y="402"/>
                      </a:lnTo>
                      <a:lnTo>
                        <a:pt x="310" y="406"/>
                      </a:lnTo>
                      <a:lnTo>
                        <a:pt x="330" y="410"/>
                      </a:lnTo>
                      <a:lnTo>
                        <a:pt x="350" y="412"/>
                      </a:lnTo>
                      <a:lnTo>
                        <a:pt x="371" y="414"/>
                      </a:lnTo>
                      <a:lnTo>
                        <a:pt x="390" y="415"/>
                      </a:lnTo>
                      <a:lnTo>
                        <a:pt x="410" y="415"/>
                      </a:lnTo>
                      <a:lnTo>
                        <a:pt x="425" y="411"/>
                      </a:lnTo>
                      <a:lnTo>
                        <a:pt x="443" y="409"/>
                      </a:lnTo>
                      <a:lnTo>
                        <a:pt x="461" y="407"/>
                      </a:lnTo>
                      <a:lnTo>
                        <a:pt x="480" y="406"/>
                      </a:lnTo>
                      <a:lnTo>
                        <a:pt x="520" y="404"/>
                      </a:lnTo>
                      <a:lnTo>
                        <a:pt x="557" y="402"/>
                      </a:lnTo>
                      <a:lnTo>
                        <a:pt x="575" y="400"/>
                      </a:lnTo>
                      <a:lnTo>
                        <a:pt x="593" y="397"/>
                      </a:lnTo>
                      <a:lnTo>
                        <a:pt x="607" y="393"/>
                      </a:lnTo>
                      <a:lnTo>
                        <a:pt x="621" y="388"/>
                      </a:lnTo>
                      <a:lnTo>
                        <a:pt x="626" y="384"/>
                      </a:lnTo>
                      <a:lnTo>
                        <a:pt x="631" y="381"/>
                      </a:lnTo>
                      <a:lnTo>
                        <a:pt x="636" y="377"/>
                      </a:lnTo>
                      <a:lnTo>
                        <a:pt x="640" y="372"/>
                      </a:lnTo>
                      <a:lnTo>
                        <a:pt x="643" y="367"/>
                      </a:lnTo>
                      <a:lnTo>
                        <a:pt x="645" y="362"/>
                      </a:lnTo>
                      <a:lnTo>
                        <a:pt x="647" y="355"/>
                      </a:lnTo>
                      <a:lnTo>
                        <a:pt x="648" y="349"/>
                      </a:lnTo>
                      <a:lnTo>
                        <a:pt x="644" y="343"/>
                      </a:lnTo>
                      <a:lnTo>
                        <a:pt x="642" y="338"/>
                      </a:lnTo>
                      <a:lnTo>
                        <a:pt x="641" y="332"/>
                      </a:lnTo>
                      <a:lnTo>
                        <a:pt x="640" y="325"/>
                      </a:lnTo>
                      <a:lnTo>
                        <a:pt x="640" y="317"/>
                      </a:lnTo>
                      <a:lnTo>
                        <a:pt x="641" y="309"/>
                      </a:lnTo>
                      <a:lnTo>
                        <a:pt x="642" y="300"/>
                      </a:lnTo>
                      <a:lnTo>
                        <a:pt x="644" y="290"/>
                      </a:lnTo>
                      <a:lnTo>
                        <a:pt x="656" y="247"/>
                      </a:lnTo>
                      <a:lnTo>
                        <a:pt x="671" y="202"/>
                      </a:lnTo>
                      <a:lnTo>
                        <a:pt x="677" y="180"/>
                      </a:lnTo>
                      <a:lnTo>
                        <a:pt x="683" y="160"/>
                      </a:lnTo>
                      <a:lnTo>
                        <a:pt x="687" y="141"/>
                      </a:lnTo>
                      <a:lnTo>
                        <a:pt x="689" y="124"/>
                      </a:lnTo>
                      <a:lnTo>
                        <a:pt x="689" y="116"/>
                      </a:lnTo>
                      <a:lnTo>
                        <a:pt x="688" y="110"/>
                      </a:lnTo>
                      <a:lnTo>
                        <a:pt x="687" y="104"/>
                      </a:lnTo>
                      <a:lnTo>
                        <a:pt x="684" y="99"/>
                      </a:lnTo>
                      <a:lnTo>
                        <a:pt x="681" y="96"/>
                      </a:lnTo>
                      <a:lnTo>
                        <a:pt x="677" y="93"/>
                      </a:lnTo>
                      <a:lnTo>
                        <a:pt x="671" y="92"/>
                      </a:lnTo>
                      <a:lnTo>
                        <a:pt x="665" y="91"/>
                      </a:lnTo>
                      <a:lnTo>
                        <a:pt x="640" y="88"/>
                      </a:lnTo>
                      <a:lnTo>
                        <a:pt x="617" y="84"/>
                      </a:lnTo>
                      <a:lnTo>
                        <a:pt x="596" y="79"/>
                      </a:lnTo>
                      <a:lnTo>
                        <a:pt x="575" y="73"/>
                      </a:lnTo>
                      <a:lnTo>
                        <a:pt x="537" y="59"/>
                      </a:lnTo>
                      <a:lnTo>
                        <a:pt x="500" y="45"/>
                      </a:lnTo>
                      <a:lnTo>
                        <a:pt x="465" y="31"/>
                      </a:lnTo>
                      <a:lnTo>
                        <a:pt x="427" y="19"/>
                      </a:lnTo>
                      <a:lnTo>
                        <a:pt x="407" y="14"/>
                      </a:lnTo>
                      <a:lnTo>
                        <a:pt x="386" y="10"/>
                      </a:lnTo>
                      <a:lnTo>
                        <a:pt x="363" y="7"/>
                      </a:lnTo>
                      <a:lnTo>
                        <a:pt x="340" y="5"/>
                      </a:lnTo>
                      <a:lnTo>
                        <a:pt x="330" y="3"/>
                      </a:lnTo>
                      <a:lnTo>
                        <a:pt x="320" y="1"/>
                      </a:lnTo>
                      <a:lnTo>
                        <a:pt x="311" y="0"/>
                      </a:lnTo>
                      <a:lnTo>
                        <a:pt x="301" y="0"/>
                      </a:lnTo>
                      <a:lnTo>
                        <a:pt x="280" y="1"/>
                      </a:lnTo>
                      <a:lnTo>
                        <a:pt x="260" y="4"/>
                      </a:lnTo>
                      <a:lnTo>
                        <a:pt x="240" y="9"/>
                      </a:lnTo>
                      <a:lnTo>
                        <a:pt x="219" y="15"/>
                      </a:lnTo>
                      <a:lnTo>
                        <a:pt x="199" y="23"/>
                      </a:lnTo>
                      <a:lnTo>
                        <a:pt x="179" y="31"/>
                      </a:lnTo>
                      <a:lnTo>
                        <a:pt x="137" y="50"/>
                      </a:lnTo>
                      <a:lnTo>
                        <a:pt x="97" y="72"/>
                      </a:lnTo>
                      <a:lnTo>
                        <a:pt x="76" y="82"/>
                      </a:lnTo>
                      <a:lnTo>
                        <a:pt x="56" y="91"/>
                      </a:lnTo>
                      <a:lnTo>
                        <a:pt x="36" y="100"/>
                      </a:lnTo>
                      <a:lnTo>
                        <a:pt x="16"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42" name="Freeform 1448"/>
                <p:cNvSpPr>
                  <a:spLocks/>
                </p:cNvSpPr>
                <p:nvPr/>
              </p:nvSpPr>
              <p:spPr bwMode="auto">
                <a:xfrm>
                  <a:off x="987" y="3134"/>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08"/>
                      </a:moveTo>
                      <a:lnTo>
                        <a:pt x="10" y="114"/>
                      </a:lnTo>
                      <a:lnTo>
                        <a:pt x="6" y="120"/>
                      </a:lnTo>
                      <a:lnTo>
                        <a:pt x="3" y="127"/>
                      </a:lnTo>
                      <a:lnTo>
                        <a:pt x="1" y="135"/>
                      </a:lnTo>
                      <a:lnTo>
                        <a:pt x="0" y="142"/>
                      </a:lnTo>
                      <a:lnTo>
                        <a:pt x="0" y="150"/>
                      </a:lnTo>
                      <a:lnTo>
                        <a:pt x="1" y="157"/>
                      </a:lnTo>
                      <a:lnTo>
                        <a:pt x="3" y="166"/>
                      </a:lnTo>
                      <a:lnTo>
                        <a:pt x="5" y="174"/>
                      </a:lnTo>
                      <a:lnTo>
                        <a:pt x="9" y="182"/>
                      </a:lnTo>
                      <a:lnTo>
                        <a:pt x="12" y="191"/>
                      </a:lnTo>
                      <a:lnTo>
                        <a:pt x="17" y="199"/>
                      </a:lnTo>
                      <a:lnTo>
                        <a:pt x="28" y="217"/>
                      </a:lnTo>
                      <a:lnTo>
                        <a:pt x="40" y="234"/>
                      </a:lnTo>
                      <a:lnTo>
                        <a:pt x="54" y="251"/>
                      </a:lnTo>
                      <a:lnTo>
                        <a:pt x="68" y="266"/>
                      </a:lnTo>
                      <a:lnTo>
                        <a:pt x="84" y="282"/>
                      </a:lnTo>
                      <a:lnTo>
                        <a:pt x="99" y="296"/>
                      </a:lnTo>
                      <a:lnTo>
                        <a:pt x="113" y="307"/>
                      </a:lnTo>
                      <a:lnTo>
                        <a:pt x="127" y="317"/>
                      </a:lnTo>
                      <a:lnTo>
                        <a:pt x="138" y="325"/>
                      </a:lnTo>
                      <a:lnTo>
                        <a:pt x="149" y="330"/>
                      </a:lnTo>
                      <a:lnTo>
                        <a:pt x="156" y="339"/>
                      </a:lnTo>
                      <a:lnTo>
                        <a:pt x="165" y="349"/>
                      </a:lnTo>
                      <a:lnTo>
                        <a:pt x="176" y="357"/>
                      </a:lnTo>
                      <a:lnTo>
                        <a:pt x="189" y="365"/>
                      </a:lnTo>
                      <a:lnTo>
                        <a:pt x="203" y="372"/>
                      </a:lnTo>
                      <a:lnTo>
                        <a:pt x="219" y="380"/>
                      </a:lnTo>
                      <a:lnTo>
                        <a:pt x="235" y="386"/>
                      </a:lnTo>
                      <a:lnTo>
                        <a:pt x="252" y="392"/>
                      </a:lnTo>
                      <a:lnTo>
                        <a:pt x="271" y="397"/>
                      </a:lnTo>
                      <a:lnTo>
                        <a:pt x="290" y="402"/>
                      </a:lnTo>
                      <a:lnTo>
                        <a:pt x="310" y="406"/>
                      </a:lnTo>
                      <a:lnTo>
                        <a:pt x="329" y="409"/>
                      </a:lnTo>
                      <a:lnTo>
                        <a:pt x="349" y="412"/>
                      </a:lnTo>
                      <a:lnTo>
                        <a:pt x="370" y="415"/>
                      </a:lnTo>
                      <a:lnTo>
                        <a:pt x="390" y="416"/>
                      </a:lnTo>
                      <a:lnTo>
                        <a:pt x="409" y="416"/>
                      </a:lnTo>
                      <a:lnTo>
                        <a:pt x="424" y="411"/>
                      </a:lnTo>
                      <a:lnTo>
                        <a:pt x="442" y="409"/>
                      </a:lnTo>
                      <a:lnTo>
                        <a:pt x="460" y="407"/>
                      </a:lnTo>
                      <a:lnTo>
                        <a:pt x="479" y="406"/>
                      </a:lnTo>
                      <a:lnTo>
                        <a:pt x="519" y="404"/>
                      </a:lnTo>
                      <a:lnTo>
                        <a:pt x="557" y="401"/>
                      </a:lnTo>
                      <a:lnTo>
                        <a:pt x="574" y="399"/>
                      </a:lnTo>
                      <a:lnTo>
                        <a:pt x="592" y="397"/>
                      </a:lnTo>
                      <a:lnTo>
                        <a:pt x="607" y="393"/>
                      </a:lnTo>
                      <a:lnTo>
                        <a:pt x="620" y="387"/>
                      </a:lnTo>
                      <a:lnTo>
                        <a:pt x="625" y="384"/>
                      </a:lnTo>
                      <a:lnTo>
                        <a:pt x="631" y="381"/>
                      </a:lnTo>
                      <a:lnTo>
                        <a:pt x="635" y="376"/>
                      </a:lnTo>
                      <a:lnTo>
                        <a:pt x="639" y="372"/>
                      </a:lnTo>
                      <a:lnTo>
                        <a:pt x="642" y="367"/>
                      </a:lnTo>
                      <a:lnTo>
                        <a:pt x="644" y="361"/>
                      </a:lnTo>
                      <a:lnTo>
                        <a:pt x="646" y="355"/>
                      </a:lnTo>
                      <a:lnTo>
                        <a:pt x="647" y="348"/>
                      </a:lnTo>
                      <a:lnTo>
                        <a:pt x="644" y="344"/>
                      </a:lnTo>
                      <a:lnTo>
                        <a:pt x="641" y="338"/>
                      </a:lnTo>
                      <a:lnTo>
                        <a:pt x="640" y="332"/>
                      </a:lnTo>
                      <a:lnTo>
                        <a:pt x="639" y="324"/>
                      </a:lnTo>
                      <a:lnTo>
                        <a:pt x="639" y="317"/>
                      </a:lnTo>
                      <a:lnTo>
                        <a:pt x="640" y="308"/>
                      </a:lnTo>
                      <a:lnTo>
                        <a:pt x="642" y="299"/>
                      </a:lnTo>
                      <a:lnTo>
                        <a:pt x="644" y="290"/>
                      </a:lnTo>
                      <a:lnTo>
                        <a:pt x="656" y="247"/>
                      </a:lnTo>
                      <a:lnTo>
                        <a:pt x="670" y="202"/>
                      </a:lnTo>
                      <a:lnTo>
                        <a:pt x="677" y="180"/>
                      </a:lnTo>
                      <a:lnTo>
                        <a:pt x="682" y="160"/>
                      </a:lnTo>
                      <a:lnTo>
                        <a:pt x="686" y="141"/>
                      </a:lnTo>
                      <a:lnTo>
                        <a:pt x="688" y="123"/>
                      </a:lnTo>
                      <a:lnTo>
                        <a:pt x="688" y="116"/>
                      </a:lnTo>
                      <a:lnTo>
                        <a:pt x="688" y="110"/>
                      </a:lnTo>
                      <a:lnTo>
                        <a:pt x="686" y="104"/>
                      </a:lnTo>
                      <a:lnTo>
                        <a:pt x="684" y="99"/>
                      </a:lnTo>
                      <a:lnTo>
                        <a:pt x="680" y="96"/>
                      </a:lnTo>
                      <a:lnTo>
                        <a:pt x="676" y="93"/>
                      </a:lnTo>
                      <a:lnTo>
                        <a:pt x="671" y="91"/>
                      </a:lnTo>
                      <a:lnTo>
                        <a:pt x="664" y="91"/>
                      </a:lnTo>
                      <a:lnTo>
                        <a:pt x="639" y="88"/>
                      </a:lnTo>
                      <a:lnTo>
                        <a:pt x="616" y="83"/>
                      </a:lnTo>
                      <a:lnTo>
                        <a:pt x="595" y="78"/>
                      </a:lnTo>
                      <a:lnTo>
                        <a:pt x="574" y="72"/>
                      </a:lnTo>
                      <a:lnTo>
                        <a:pt x="536" y="58"/>
                      </a:lnTo>
                      <a:lnTo>
                        <a:pt x="500" y="44"/>
                      </a:lnTo>
                      <a:lnTo>
                        <a:pt x="464" y="31"/>
                      </a:lnTo>
                      <a:lnTo>
                        <a:pt x="426" y="19"/>
                      </a:lnTo>
                      <a:lnTo>
                        <a:pt x="406" y="14"/>
                      </a:lnTo>
                      <a:lnTo>
                        <a:pt x="385" y="10"/>
                      </a:lnTo>
                      <a:lnTo>
                        <a:pt x="363" y="7"/>
                      </a:lnTo>
                      <a:lnTo>
                        <a:pt x="339" y="5"/>
                      </a:lnTo>
                      <a:lnTo>
                        <a:pt x="329" y="2"/>
                      </a:lnTo>
                      <a:lnTo>
                        <a:pt x="320" y="1"/>
                      </a:lnTo>
                      <a:lnTo>
                        <a:pt x="310" y="0"/>
                      </a:lnTo>
                      <a:lnTo>
                        <a:pt x="300" y="0"/>
                      </a:lnTo>
                      <a:lnTo>
                        <a:pt x="279" y="1"/>
                      </a:lnTo>
                      <a:lnTo>
                        <a:pt x="259" y="4"/>
                      </a:lnTo>
                      <a:lnTo>
                        <a:pt x="239" y="9"/>
                      </a:lnTo>
                      <a:lnTo>
                        <a:pt x="219" y="15"/>
                      </a:lnTo>
                      <a:lnTo>
                        <a:pt x="198" y="22"/>
                      </a:lnTo>
                      <a:lnTo>
                        <a:pt x="178" y="31"/>
                      </a:lnTo>
                      <a:lnTo>
                        <a:pt x="136" y="50"/>
                      </a:lnTo>
                      <a:lnTo>
                        <a:pt x="96" y="71"/>
                      </a:lnTo>
                      <a:lnTo>
                        <a:pt x="76" y="82"/>
                      </a:lnTo>
                      <a:lnTo>
                        <a:pt x="55" y="91"/>
                      </a:lnTo>
                      <a:lnTo>
                        <a:pt x="35" y="100"/>
                      </a:lnTo>
                      <a:lnTo>
                        <a:pt x="15" y="108"/>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3" name="Freeform 1449"/>
                <p:cNvSpPr>
                  <a:spLocks/>
                </p:cNvSpPr>
                <p:nvPr/>
              </p:nvSpPr>
              <p:spPr bwMode="auto">
                <a:xfrm>
                  <a:off x="987" y="3134"/>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08"/>
                      </a:moveTo>
                      <a:lnTo>
                        <a:pt x="10" y="114"/>
                      </a:lnTo>
                      <a:lnTo>
                        <a:pt x="6" y="120"/>
                      </a:lnTo>
                      <a:lnTo>
                        <a:pt x="3" y="127"/>
                      </a:lnTo>
                      <a:lnTo>
                        <a:pt x="1" y="135"/>
                      </a:lnTo>
                      <a:lnTo>
                        <a:pt x="0" y="142"/>
                      </a:lnTo>
                      <a:lnTo>
                        <a:pt x="0" y="150"/>
                      </a:lnTo>
                      <a:lnTo>
                        <a:pt x="1" y="157"/>
                      </a:lnTo>
                      <a:lnTo>
                        <a:pt x="3" y="166"/>
                      </a:lnTo>
                      <a:lnTo>
                        <a:pt x="5" y="174"/>
                      </a:lnTo>
                      <a:lnTo>
                        <a:pt x="9" y="182"/>
                      </a:lnTo>
                      <a:lnTo>
                        <a:pt x="12" y="191"/>
                      </a:lnTo>
                      <a:lnTo>
                        <a:pt x="17" y="199"/>
                      </a:lnTo>
                      <a:lnTo>
                        <a:pt x="28" y="217"/>
                      </a:lnTo>
                      <a:lnTo>
                        <a:pt x="40" y="234"/>
                      </a:lnTo>
                      <a:lnTo>
                        <a:pt x="54" y="251"/>
                      </a:lnTo>
                      <a:lnTo>
                        <a:pt x="68" y="266"/>
                      </a:lnTo>
                      <a:lnTo>
                        <a:pt x="84" y="282"/>
                      </a:lnTo>
                      <a:lnTo>
                        <a:pt x="99" y="296"/>
                      </a:lnTo>
                      <a:lnTo>
                        <a:pt x="113" y="307"/>
                      </a:lnTo>
                      <a:lnTo>
                        <a:pt x="127" y="317"/>
                      </a:lnTo>
                      <a:lnTo>
                        <a:pt x="138" y="325"/>
                      </a:lnTo>
                      <a:lnTo>
                        <a:pt x="149" y="330"/>
                      </a:lnTo>
                      <a:lnTo>
                        <a:pt x="156" y="339"/>
                      </a:lnTo>
                      <a:lnTo>
                        <a:pt x="165" y="349"/>
                      </a:lnTo>
                      <a:lnTo>
                        <a:pt x="176" y="357"/>
                      </a:lnTo>
                      <a:lnTo>
                        <a:pt x="189" y="365"/>
                      </a:lnTo>
                      <a:lnTo>
                        <a:pt x="203" y="372"/>
                      </a:lnTo>
                      <a:lnTo>
                        <a:pt x="219" y="380"/>
                      </a:lnTo>
                      <a:lnTo>
                        <a:pt x="235" y="386"/>
                      </a:lnTo>
                      <a:lnTo>
                        <a:pt x="252" y="392"/>
                      </a:lnTo>
                      <a:lnTo>
                        <a:pt x="271" y="397"/>
                      </a:lnTo>
                      <a:lnTo>
                        <a:pt x="290" y="402"/>
                      </a:lnTo>
                      <a:lnTo>
                        <a:pt x="310" y="406"/>
                      </a:lnTo>
                      <a:lnTo>
                        <a:pt x="329" y="409"/>
                      </a:lnTo>
                      <a:lnTo>
                        <a:pt x="349" y="412"/>
                      </a:lnTo>
                      <a:lnTo>
                        <a:pt x="370" y="415"/>
                      </a:lnTo>
                      <a:lnTo>
                        <a:pt x="390" y="416"/>
                      </a:lnTo>
                      <a:lnTo>
                        <a:pt x="409" y="416"/>
                      </a:lnTo>
                      <a:lnTo>
                        <a:pt x="424" y="411"/>
                      </a:lnTo>
                      <a:lnTo>
                        <a:pt x="442" y="409"/>
                      </a:lnTo>
                      <a:lnTo>
                        <a:pt x="460" y="407"/>
                      </a:lnTo>
                      <a:lnTo>
                        <a:pt x="479" y="406"/>
                      </a:lnTo>
                      <a:lnTo>
                        <a:pt x="519" y="404"/>
                      </a:lnTo>
                      <a:lnTo>
                        <a:pt x="557" y="401"/>
                      </a:lnTo>
                      <a:lnTo>
                        <a:pt x="574" y="399"/>
                      </a:lnTo>
                      <a:lnTo>
                        <a:pt x="592" y="397"/>
                      </a:lnTo>
                      <a:lnTo>
                        <a:pt x="607" y="393"/>
                      </a:lnTo>
                      <a:lnTo>
                        <a:pt x="620" y="387"/>
                      </a:lnTo>
                      <a:lnTo>
                        <a:pt x="625" y="384"/>
                      </a:lnTo>
                      <a:lnTo>
                        <a:pt x="631" y="381"/>
                      </a:lnTo>
                      <a:lnTo>
                        <a:pt x="635" y="376"/>
                      </a:lnTo>
                      <a:lnTo>
                        <a:pt x="639" y="372"/>
                      </a:lnTo>
                      <a:lnTo>
                        <a:pt x="642" y="367"/>
                      </a:lnTo>
                      <a:lnTo>
                        <a:pt x="644" y="361"/>
                      </a:lnTo>
                      <a:lnTo>
                        <a:pt x="646" y="355"/>
                      </a:lnTo>
                      <a:lnTo>
                        <a:pt x="647" y="348"/>
                      </a:lnTo>
                      <a:lnTo>
                        <a:pt x="644" y="344"/>
                      </a:lnTo>
                      <a:lnTo>
                        <a:pt x="641" y="338"/>
                      </a:lnTo>
                      <a:lnTo>
                        <a:pt x="640" y="332"/>
                      </a:lnTo>
                      <a:lnTo>
                        <a:pt x="639" y="324"/>
                      </a:lnTo>
                      <a:lnTo>
                        <a:pt x="639" y="317"/>
                      </a:lnTo>
                      <a:lnTo>
                        <a:pt x="640" y="308"/>
                      </a:lnTo>
                      <a:lnTo>
                        <a:pt x="642" y="299"/>
                      </a:lnTo>
                      <a:lnTo>
                        <a:pt x="644" y="290"/>
                      </a:lnTo>
                      <a:lnTo>
                        <a:pt x="656" y="247"/>
                      </a:lnTo>
                      <a:lnTo>
                        <a:pt x="670" y="202"/>
                      </a:lnTo>
                      <a:lnTo>
                        <a:pt x="677" y="180"/>
                      </a:lnTo>
                      <a:lnTo>
                        <a:pt x="682" y="160"/>
                      </a:lnTo>
                      <a:lnTo>
                        <a:pt x="686" y="141"/>
                      </a:lnTo>
                      <a:lnTo>
                        <a:pt x="688" y="123"/>
                      </a:lnTo>
                      <a:lnTo>
                        <a:pt x="688" y="116"/>
                      </a:lnTo>
                      <a:lnTo>
                        <a:pt x="688" y="110"/>
                      </a:lnTo>
                      <a:lnTo>
                        <a:pt x="686" y="104"/>
                      </a:lnTo>
                      <a:lnTo>
                        <a:pt x="684" y="99"/>
                      </a:lnTo>
                      <a:lnTo>
                        <a:pt x="680" y="96"/>
                      </a:lnTo>
                      <a:lnTo>
                        <a:pt x="676" y="93"/>
                      </a:lnTo>
                      <a:lnTo>
                        <a:pt x="671" y="91"/>
                      </a:lnTo>
                      <a:lnTo>
                        <a:pt x="664" y="91"/>
                      </a:lnTo>
                      <a:lnTo>
                        <a:pt x="639" y="88"/>
                      </a:lnTo>
                      <a:lnTo>
                        <a:pt x="616" y="83"/>
                      </a:lnTo>
                      <a:lnTo>
                        <a:pt x="595" y="78"/>
                      </a:lnTo>
                      <a:lnTo>
                        <a:pt x="574" y="72"/>
                      </a:lnTo>
                      <a:lnTo>
                        <a:pt x="536" y="58"/>
                      </a:lnTo>
                      <a:lnTo>
                        <a:pt x="500" y="44"/>
                      </a:lnTo>
                      <a:lnTo>
                        <a:pt x="464" y="31"/>
                      </a:lnTo>
                      <a:lnTo>
                        <a:pt x="426" y="19"/>
                      </a:lnTo>
                      <a:lnTo>
                        <a:pt x="406" y="14"/>
                      </a:lnTo>
                      <a:lnTo>
                        <a:pt x="385" y="10"/>
                      </a:lnTo>
                      <a:lnTo>
                        <a:pt x="363" y="7"/>
                      </a:lnTo>
                      <a:lnTo>
                        <a:pt x="339" y="5"/>
                      </a:lnTo>
                      <a:lnTo>
                        <a:pt x="329" y="2"/>
                      </a:lnTo>
                      <a:lnTo>
                        <a:pt x="320" y="1"/>
                      </a:lnTo>
                      <a:lnTo>
                        <a:pt x="310" y="0"/>
                      </a:lnTo>
                      <a:lnTo>
                        <a:pt x="300" y="0"/>
                      </a:lnTo>
                      <a:lnTo>
                        <a:pt x="279" y="1"/>
                      </a:lnTo>
                      <a:lnTo>
                        <a:pt x="259" y="4"/>
                      </a:lnTo>
                      <a:lnTo>
                        <a:pt x="239" y="9"/>
                      </a:lnTo>
                      <a:lnTo>
                        <a:pt x="219" y="15"/>
                      </a:lnTo>
                      <a:lnTo>
                        <a:pt x="198" y="22"/>
                      </a:lnTo>
                      <a:lnTo>
                        <a:pt x="178" y="31"/>
                      </a:lnTo>
                      <a:lnTo>
                        <a:pt x="136" y="50"/>
                      </a:lnTo>
                      <a:lnTo>
                        <a:pt x="96" y="71"/>
                      </a:lnTo>
                      <a:lnTo>
                        <a:pt x="76" y="82"/>
                      </a:lnTo>
                      <a:lnTo>
                        <a:pt x="55" y="91"/>
                      </a:lnTo>
                      <a:lnTo>
                        <a:pt x="35" y="100"/>
                      </a:lnTo>
                      <a:lnTo>
                        <a:pt x="15"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44" name="Freeform 1450"/>
                <p:cNvSpPr>
                  <a:spLocks/>
                </p:cNvSpPr>
                <p:nvPr/>
              </p:nvSpPr>
              <p:spPr bwMode="auto">
                <a:xfrm>
                  <a:off x="1645" y="3072"/>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10"/>
                      </a:moveTo>
                      <a:lnTo>
                        <a:pt x="10" y="115"/>
                      </a:lnTo>
                      <a:lnTo>
                        <a:pt x="5" y="122"/>
                      </a:lnTo>
                      <a:lnTo>
                        <a:pt x="2" y="128"/>
                      </a:lnTo>
                      <a:lnTo>
                        <a:pt x="0" y="135"/>
                      </a:lnTo>
                      <a:lnTo>
                        <a:pt x="0" y="142"/>
                      </a:lnTo>
                      <a:lnTo>
                        <a:pt x="0" y="150"/>
                      </a:lnTo>
                      <a:lnTo>
                        <a:pt x="1" y="158"/>
                      </a:lnTo>
                      <a:lnTo>
                        <a:pt x="2" y="166"/>
                      </a:lnTo>
                      <a:lnTo>
                        <a:pt x="5" y="175"/>
                      </a:lnTo>
                      <a:lnTo>
                        <a:pt x="8" y="184"/>
                      </a:lnTo>
                      <a:lnTo>
                        <a:pt x="12" y="192"/>
                      </a:lnTo>
                      <a:lnTo>
                        <a:pt x="17" y="201"/>
                      </a:lnTo>
                      <a:lnTo>
                        <a:pt x="27" y="218"/>
                      </a:lnTo>
                      <a:lnTo>
                        <a:pt x="40" y="235"/>
                      </a:lnTo>
                      <a:lnTo>
                        <a:pt x="54" y="252"/>
                      </a:lnTo>
                      <a:lnTo>
                        <a:pt x="69" y="268"/>
                      </a:lnTo>
                      <a:lnTo>
                        <a:pt x="84" y="283"/>
                      </a:lnTo>
                      <a:lnTo>
                        <a:pt x="99" y="296"/>
                      </a:lnTo>
                      <a:lnTo>
                        <a:pt x="113" y="308"/>
                      </a:lnTo>
                      <a:lnTo>
                        <a:pt x="126" y="318"/>
                      </a:lnTo>
                      <a:lnTo>
                        <a:pt x="139" y="326"/>
                      </a:lnTo>
                      <a:lnTo>
                        <a:pt x="149" y="331"/>
                      </a:lnTo>
                      <a:lnTo>
                        <a:pt x="156" y="340"/>
                      </a:lnTo>
                      <a:lnTo>
                        <a:pt x="165" y="349"/>
                      </a:lnTo>
                      <a:lnTo>
                        <a:pt x="176" y="357"/>
                      </a:lnTo>
                      <a:lnTo>
                        <a:pt x="188" y="365"/>
                      </a:lnTo>
                      <a:lnTo>
                        <a:pt x="202" y="373"/>
                      </a:lnTo>
                      <a:lnTo>
                        <a:pt x="218" y="380"/>
                      </a:lnTo>
                      <a:lnTo>
                        <a:pt x="235" y="387"/>
                      </a:lnTo>
                      <a:lnTo>
                        <a:pt x="252" y="393"/>
                      </a:lnTo>
                      <a:lnTo>
                        <a:pt x="270" y="399"/>
                      </a:lnTo>
                      <a:lnTo>
                        <a:pt x="290" y="403"/>
                      </a:lnTo>
                      <a:lnTo>
                        <a:pt x="309" y="407"/>
                      </a:lnTo>
                      <a:lnTo>
                        <a:pt x="329" y="411"/>
                      </a:lnTo>
                      <a:lnTo>
                        <a:pt x="349" y="413"/>
                      </a:lnTo>
                      <a:lnTo>
                        <a:pt x="369" y="415"/>
                      </a:lnTo>
                      <a:lnTo>
                        <a:pt x="389" y="416"/>
                      </a:lnTo>
                      <a:lnTo>
                        <a:pt x="409" y="416"/>
                      </a:lnTo>
                      <a:lnTo>
                        <a:pt x="424" y="413"/>
                      </a:lnTo>
                      <a:lnTo>
                        <a:pt x="442" y="410"/>
                      </a:lnTo>
                      <a:lnTo>
                        <a:pt x="460" y="408"/>
                      </a:lnTo>
                      <a:lnTo>
                        <a:pt x="479" y="407"/>
                      </a:lnTo>
                      <a:lnTo>
                        <a:pt x="518" y="405"/>
                      </a:lnTo>
                      <a:lnTo>
                        <a:pt x="556" y="403"/>
                      </a:lnTo>
                      <a:lnTo>
                        <a:pt x="575" y="401"/>
                      </a:lnTo>
                      <a:lnTo>
                        <a:pt x="591" y="398"/>
                      </a:lnTo>
                      <a:lnTo>
                        <a:pt x="606" y="394"/>
                      </a:lnTo>
                      <a:lnTo>
                        <a:pt x="619" y="389"/>
                      </a:lnTo>
                      <a:lnTo>
                        <a:pt x="625" y="386"/>
                      </a:lnTo>
                      <a:lnTo>
                        <a:pt x="630" y="382"/>
                      </a:lnTo>
                      <a:lnTo>
                        <a:pt x="635" y="377"/>
                      </a:lnTo>
                      <a:lnTo>
                        <a:pt x="639" y="372"/>
                      </a:lnTo>
                      <a:lnTo>
                        <a:pt x="642" y="367"/>
                      </a:lnTo>
                      <a:lnTo>
                        <a:pt x="645" y="362"/>
                      </a:lnTo>
                      <a:lnTo>
                        <a:pt x="647" y="356"/>
                      </a:lnTo>
                      <a:lnTo>
                        <a:pt x="647" y="349"/>
                      </a:lnTo>
                      <a:lnTo>
                        <a:pt x="643" y="344"/>
                      </a:lnTo>
                      <a:lnTo>
                        <a:pt x="641" y="339"/>
                      </a:lnTo>
                      <a:lnTo>
                        <a:pt x="640" y="333"/>
                      </a:lnTo>
                      <a:lnTo>
                        <a:pt x="639" y="326"/>
                      </a:lnTo>
                      <a:lnTo>
                        <a:pt x="639" y="318"/>
                      </a:lnTo>
                      <a:lnTo>
                        <a:pt x="640" y="309"/>
                      </a:lnTo>
                      <a:lnTo>
                        <a:pt x="641" y="300"/>
                      </a:lnTo>
                      <a:lnTo>
                        <a:pt x="643" y="290"/>
                      </a:lnTo>
                      <a:lnTo>
                        <a:pt x="656" y="248"/>
                      </a:lnTo>
                      <a:lnTo>
                        <a:pt x="670" y="203"/>
                      </a:lnTo>
                      <a:lnTo>
                        <a:pt x="676" y="182"/>
                      </a:lnTo>
                      <a:lnTo>
                        <a:pt x="682" y="160"/>
                      </a:lnTo>
                      <a:lnTo>
                        <a:pt x="686" y="141"/>
                      </a:lnTo>
                      <a:lnTo>
                        <a:pt x="688" y="125"/>
                      </a:lnTo>
                      <a:lnTo>
                        <a:pt x="688" y="117"/>
                      </a:lnTo>
                      <a:lnTo>
                        <a:pt x="687" y="111"/>
                      </a:lnTo>
                      <a:lnTo>
                        <a:pt x="686" y="105"/>
                      </a:lnTo>
                      <a:lnTo>
                        <a:pt x="683" y="100"/>
                      </a:lnTo>
                      <a:lnTo>
                        <a:pt x="680" y="96"/>
                      </a:lnTo>
                      <a:lnTo>
                        <a:pt x="676" y="93"/>
                      </a:lnTo>
                      <a:lnTo>
                        <a:pt x="670" y="92"/>
                      </a:lnTo>
                      <a:lnTo>
                        <a:pt x="664" y="91"/>
                      </a:lnTo>
                      <a:lnTo>
                        <a:pt x="638" y="88"/>
                      </a:lnTo>
                      <a:lnTo>
                        <a:pt x="616" y="84"/>
                      </a:lnTo>
                      <a:lnTo>
                        <a:pt x="595" y="79"/>
                      </a:lnTo>
                      <a:lnTo>
                        <a:pt x="575" y="73"/>
                      </a:lnTo>
                      <a:lnTo>
                        <a:pt x="536" y="60"/>
                      </a:lnTo>
                      <a:lnTo>
                        <a:pt x="500" y="46"/>
                      </a:lnTo>
                      <a:lnTo>
                        <a:pt x="464" y="31"/>
                      </a:lnTo>
                      <a:lnTo>
                        <a:pt x="425" y="19"/>
                      </a:lnTo>
                      <a:lnTo>
                        <a:pt x="406" y="14"/>
                      </a:lnTo>
                      <a:lnTo>
                        <a:pt x="385" y="10"/>
                      </a:lnTo>
                      <a:lnTo>
                        <a:pt x="363" y="7"/>
                      </a:lnTo>
                      <a:lnTo>
                        <a:pt x="339" y="5"/>
                      </a:lnTo>
                      <a:lnTo>
                        <a:pt x="329" y="3"/>
                      </a:lnTo>
                      <a:lnTo>
                        <a:pt x="319" y="1"/>
                      </a:lnTo>
                      <a:lnTo>
                        <a:pt x="310" y="0"/>
                      </a:lnTo>
                      <a:lnTo>
                        <a:pt x="300" y="0"/>
                      </a:lnTo>
                      <a:lnTo>
                        <a:pt x="279" y="1"/>
                      </a:lnTo>
                      <a:lnTo>
                        <a:pt x="259" y="4"/>
                      </a:lnTo>
                      <a:lnTo>
                        <a:pt x="239" y="9"/>
                      </a:lnTo>
                      <a:lnTo>
                        <a:pt x="219" y="15"/>
                      </a:lnTo>
                      <a:lnTo>
                        <a:pt x="198" y="23"/>
                      </a:lnTo>
                      <a:lnTo>
                        <a:pt x="177" y="31"/>
                      </a:lnTo>
                      <a:lnTo>
                        <a:pt x="136" y="51"/>
                      </a:lnTo>
                      <a:lnTo>
                        <a:pt x="96" y="72"/>
                      </a:lnTo>
                      <a:lnTo>
                        <a:pt x="75" y="82"/>
                      </a:lnTo>
                      <a:lnTo>
                        <a:pt x="54" y="92"/>
                      </a:lnTo>
                      <a:lnTo>
                        <a:pt x="35" y="100"/>
                      </a:lnTo>
                      <a:lnTo>
                        <a:pt x="15"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5" name="Freeform 1451"/>
                <p:cNvSpPr>
                  <a:spLocks/>
                </p:cNvSpPr>
                <p:nvPr/>
              </p:nvSpPr>
              <p:spPr bwMode="auto">
                <a:xfrm>
                  <a:off x="1645" y="3072"/>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10"/>
                      </a:moveTo>
                      <a:lnTo>
                        <a:pt x="10" y="115"/>
                      </a:lnTo>
                      <a:lnTo>
                        <a:pt x="5" y="122"/>
                      </a:lnTo>
                      <a:lnTo>
                        <a:pt x="2" y="128"/>
                      </a:lnTo>
                      <a:lnTo>
                        <a:pt x="0" y="135"/>
                      </a:lnTo>
                      <a:lnTo>
                        <a:pt x="0" y="142"/>
                      </a:lnTo>
                      <a:lnTo>
                        <a:pt x="0" y="150"/>
                      </a:lnTo>
                      <a:lnTo>
                        <a:pt x="1" y="158"/>
                      </a:lnTo>
                      <a:lnTo>
                        <a:pt x="2" y="166"/>
                      </a:lnTo>
                      <a:lnTo>
                        <a:pt x="5" y="175"/>
                      </a:lnTo>
                      <a:lnTo>
                        <a:pt x="8" y="184"/>
                      </a:lnTo>
                      <a:lnTo>
                        <a:pt x="12" y="192"/>
                      </a:lnTo>
                      <a:lnTo>
                        <a:pt x="17" y="201"/>
                      </a:lnTo>
                      <a:lnTo>
                        <a:pt x="27" y="218"/>
                      </a:lnTo>
                      <a:lnTo>
                        <a:pt x="40" y="235"/>
                      </a:lnTo>
                      <a:lnTo>
                        <a:pt x="54" y="252"/>
                      </a:lnTo>
                      <a:lnTo>
                        <a:pt x="69" y="268"/>
                      </a:lnTo>
                      <a:lnTo>
                        <a:pt x="84" y="283"/>
                      </a:lnTo>
                      <a:lnTo>
                        <a:pt x="99" y="296"/>
                      </a:lnTo>
                      <a:lnTo>
                        <a:pt x="113" y="308"/>
                      </a:lnTo>
                      <a:lnTo>
                        <a:pt x="126" y="318"/>
                      </a:lnTo>
                      <a:lnTo>
                        <a:pt x="139" y="326"/>
                      </a:lnTo>
                      <a:lnTo>
                        <a:pt x="149" y="331"/>
                      </a:lnTo>
                      <a:lnTo>
                        <a:pt x="156" y="340"/>
                      </a:lnTo>
                      <a:lnTo>
                        <a:pt x="165" y="349"/>
                      </a:lnTo>
                      <a:lnTo>
                        <a:pt x="176" y="357"/>
                      </a:lnTo>
                      <a:lnTo>
                        <a:pt x="188" y="365"/>
                      </a:lnTo>
                      <a:lnTo>
                        <a:pt x="202" y="373"/>
                      </a:lnTo>
                      <a:lnTo>
                        <a:pt x="218" y="380"/>
                      </a:lnTo>
                      <a:lnTo>
                        <a:pt x="235" y="387"/>
                      </a:lnTo>
                      <a:lnTo>
                        <a:pt x="252" y="393"/>
                      </a:lnTo>
                      <a:lnTo>
                        <a:pt x="270" y="399"/>
                      </a:lnTo>
                      <a:lnTo>
                        <a:pt x="290" y="403"/>
                      </a:lnTo>
                      <a:lnTo>
                        <a:pt x="309" y="407"/>
                      </a:lnTo>
                      <a:lnTo>
                        <a:pt x="329" y="411"/>
                      </a:lnTo>
                      <a:lnTo>
                        <a:pt x="349" y="413"/>
                      </a:lnTo>
                      <a:lnTo>
                        <a:pt x="369" y="415"/>
                      </a:lnTo>
                      <a:lnTo>
                        <a:pt x="389" y="416"/>
                      </a:lnTo>
                      <a:lnTo>
                        <a:pt x="409" y="416"/>
                      </a:lnTo>
                      <a:lnTo>
                        <a:pt x="424" y="413"/>
                      </a:lnTo>
                      <a:lnTo>
                        <a:pt x="442" y="410"/>
                      </a:lnTo>
                      <a:lnTo>
                        <a:pt x="460" y="408"/>
                      </a:lnTo>
                      <a:lnTo>
                        <a:pt x="479" y="407"/>
                      </a:lnTo>
                      <a:lnTo>
                        <a:pt x="518" y="405"/>
                      </a:lnTo>
                      <a:lnTo>
                        <a:pt x="556" y="403"/>
                      </a:lnTo>
                      <a:lnTo>
                        <a:pt x="575" y="401"/>
                      </a:lnTo>
                      <a:lnTo>
                        <a:pt x="591" y="398"/>
                      </a:lnTo>
                      <a:lnTo>
                        <a:pt x="606" y="394"/>
                      </a:lnTo>
                      <a:lnTo>
                        <a:pt x="619" y="389"/>
                      </a:lnTo>
                      <a:lnTo>
                        <a:pt x="625" y="386"/>
                      </a:lnTo>
                      <a:lnTo>
                        <a:pt x="630" y="382"/>
                      </a:lnTo>
                      <a:lnTo>
                        <a:pt x="635" y="377"/>
                      </a:lnTo>
                      <a:lnTo>
                        <a:pt x="639" y="372"/>
                      </a:lnTo>
                      <a:lnTo>
                        <a:pt x="642" y="367"/>
                      </a:lnTo>
                      <a:lnTo>
                        <a:pt x="645" y="362"/>
                      </a:lnTo>
                      <a:lnTo>
                        <a:pt x="647" y="356"/>
                      </a:lnTo>
                      <a:lnTo>
                        <a:pt x="647" y="349"/>
                      </a:lnTo>
                      <a:lnTo>
                        <a:pt x="643" y="344"/>
                      </a:lnTo>
                      <a:lnTo>
                        <a:pt x="641" y="339"/>
                      </a:lnTo>
                      <a:lnTo>
                        <a:pt x="640" y="333"/>
                      </a:lnTo>
                      <a:lnTo>
                        <a:pt x="639" y="326"/>
                      </a:lnTo>
                      <a:lnTo>
                        <a:pt x="639" y="318"/>
                      </a:lnTo>
                      <a:lnTo>
                        <a:pt x="640" y="309"/>
                      </a:lnTo>
                      <a:lnTo>
                        <a:pt x="641" y="300"/>
                      </a:lnTo>
                      <a:lnTo>
                        <a:pt x="643" y="290"/>
                      </a:lnTo>
                      <a:lnTo>
                        <a:pt x="656" y="248"/>
                      </a:lnTo>
                      <a:lnTo>
                        <a:pt x="670" y="203"/>
                      </a:lnTo>
                      <a:lnTo>
                        <a:pt x="676" y="182"/>
                      </a:lnTo>
                      <a:lnTo>
                        <a:pt x="682" y="160"/>
                      </a:lnTo>
                      <a:lnTo>
                        <a:pt x="686" y="141"/>
                      </a:lnTo>
                      <a:lnTo>
                        <a:pt x="688" y="125"/>
                      </a:lnTo>
                      <a:lnTo>
                        <a:pt x="688" y="117"/>
                      </a:lnTo>
                      <a:lnTo>
                        <a:pt x="687" y="111"/>
                      </a:lnTo>
                      <a:lnTo>
                        <a:pt x="686" y="105"/>
                      </a:lnTo>
                      <a:lnTo>
                        <a:pt x="683" y="100"/>
                      </a:lnTo>
                      <a:lnTo>
                        <a:pt x="680" y="96"/>
                      </a:lnTo>
                      <a:lnTo>
                        <a:pt x="676" y="93"/>
                      </a:lnTo>
                      <a:lnTo>
                        <a:pt x="670" y="92"/>
                      </a:lnTo>
                      <a:lnTo>
                        <a:pt x="664" y="91"/>
                      </a:lnTo>
                      <a:lnTo>
                        <a:pt x="638" y="88"/>
                      </a:lnTo>
                      <a:lnTo>
                        <a:pt x="616" y="84"/>
                      </a:lnTo>
                      <a:lnTo>
                        <a:pt x="595" y="79"/>
                      </a:lnTo>
                      <a:lnTo>
                        <a:pt x="575" y="73"/>
                      </a:lnTo>
                      <a:lnTo>
                        <a:pt x="536" y="60"/>
                      </a:lnTo>
                      <a:lnTo>
                        <a:pt x="500" y="46"/>
                      </a:lnTo>
                      <a:lnTo>
                        <a:pt x="464" y="31"/>
                      </a:lnTo>
                      <a:lnTo>
                        <a:pt x="425" y="19"/>
                      </a:lnTo>
                      <a:lnTo>
                        <a:pt x="406" y="14"/>
                      </a:lnTo>
                      <a:lnTo>
                        <a:pt x="385" y="10"/>
                      </a:lnTo>
                      <a:lnTo>
                        <a:pt x="363" y="7"/>
                      </a:lnTo>
                      <a:lnTo>
                        <a:pt x="339" y="5"/>
                      </a:lnTo>
                      <a:lnTo>
                        <a:pt x="329" y="3"/>
                      </a:lnTo>
                      <a:lnTo>
                        <a:pt x="319" y="1"/>
                      </a:lnTo>
                      <a:lnTo>
                        <a:pt x="310" y="0"/>
                      </a:lnTo>
                      <a:lnTo>
                        <a:pt x="300" y="0"/>
                      </a:lnTo>
                      <a:lnTo>
                        <a:pt x="279" y="1"/>
                      </a:lnTo>
                      <a:lnTo>
                        <a:pt x="259" y="4"/>
                      </a:lnTo>
                      <a:lnTo>
                        <a:pt x="239" y="9"/>
                      </a:lnTo>
                      <a:lnTo>
                        <a:pt x="219" y="15"/>
                      </a:lnTo>
                      <a:lnTo>
                        <a:pt x="198" y="23"/>
                      </a:lnTo>
                      <a:lnTo>
                        <a:pt x="177" y="31"/>
                      </a:lnTo>
                      <a:lnTo>
                        <a:pt x="136" y="51"/>
                      </a:lnTo>
                      <a:lnTo>
                        <a:pt x="96" y="72"/>
                      </a:lnTo>
                      <a:lnTo>
                        <a:pt x="75" y="82"/>
                      </a:lnTo>
                      <a:lnTo>
                        <a:pt x="54" y="92"/>
                      </a:lnTo>
                      <a:lnTo>
                        <a:pt x="35" y="100"/>
                      </a:lnTo>
                      <a:lnTo>
                        <a:pt x="15"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46" name="Freeform 1452"/>
                <p:cNvSpPr>
                  <a:spLocks/>
                </p:cNvSpPr>
                <p:nvPr/>
              </p:nvSpPr>
              <p:spPr bwMode="auto">
                <a:xfrm>
                  <a:off x="1443" y="3073"/>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10"/>
                      </a:moveTo>
                      <a:lnTo>
                        <a:pt x="10" y="116"/>
                      </a:lnTo>
                      <a:lnTo>
                        <a:pt x="6" y="122"/>
                      </a:lnTo>
                      <a:lnTo>
                        <a:pt x="3" y="128"/>
                      </a:lnTo>
                      <a:lnTo>
                        <a:pt x="1" y="135"/>
                      </a:lnTo>
                      <a:lnTo>
                        <a:pt x="0" y="143"/>
                      </a:lnTo>
                      <a:lnTo>
                        <a:pt x="0" y="150"/>
                      </a:lnTo>
                      <a:lnTo>
                        <a:pt x="1" y="158"/>
                      </a:lnTo>
                      <a:lnTo>
                        <a:pt x="3" y="167"/>
                      </a:lnTo>
                      <a:lnTo>
                        <a:pt x="5" y="175"/>
                      </a:lnTo>
                      <a:lnTo>
                        <a:pt x="8" y="184"/>
                      </a:lnTo>
                      <a:lnTo>
                        <a:pt x="12" y="192"/>
                      </a:lnTo>
                      <a:lnTo>
                        <a:pt x="18" y="201"/>
                      </a:lnTo>
                      <a:lnTo>
                        <a:pt x="29" y="218"/>
                      </a:lnTo>
                      <a:lnTo>
                        <a:pt x="41" y="236"/>
                      </a:lnTo>
                      <a:lnTo>
                        <a:pt x="55" y="252"/>
                      </a:lnTo>
                      <a:lnTo>
                        <a:pt x="69" y="268"/>
                      </a:lnTo>
                      <a:lnTo>
                        <a:pt x="84" y="283"/>
                      </a:lnTo>
                      <a:lnTo>
                        <a:pt x="100" y="296"/>
                      </a:lnTo>
                      <a:lnTo>
                        <a:pt x="114" y="309"/>
                      </a:lnTo>
                      <a:lnTo>
                        <a:pt x="127" y="319"/>
                      </a:lnTo>
                      <a:lnTo>
                        <a:pt x="139" y="326"/>
                      </a:lnTo>
                      <a:lnTo>
                        <a:pt x="149" y="331"/>
                      </a:lnTo>
                      <a:lnTo>
                        <a:pt x="156" y="340"/>
                      </a:lnTo>
                      <a:lnTo>
                        <a:pt x="166" y="349"/>
                      </a:lnTo>
                      <a:lnTo>
                        <a:pt x="177" y="358"/>
                      </a:lnTo>
                      <a:lnTo>
                        <a:pt x="189" y="366"/>
                      </a:lnTo>
                      <a:lnTo>
                        <a:pt x="203" y="374"/>
                      </a:lnTo>
                      <a:lnTo>
                        <a:pt x="219" y="381"/>
                      </a:lnTo>
                      <a:lnTo>
                        <a:pt x="236" y="388"/>
                      </a:lnTo>
                      <a:lnTo>
                        <a:pt x="253" y="394"/>
                      </a:lnTo>
                      <a:lnTo>
                        <a:pt x="271" y="399"/>
                      </a:lnTo>
                      <a:lnTo>
                        <a:pt x="290" y="404"/>
                      </a:lnTo>
                      <a:lnTo>
                        <a:pt x="310" y="408"/>
                      </a:lnTo>
                      <a:lnTo>
                        <a:pt x="330" y="411"/>
                      </a:lnTo>
                      <a:lnTo>
                        <a:pt x="350" y="414"/>
                      </a:lnTo>
                      <a:lnTo>
                        <a:pt x="370" y="415"/>
                      </a:lnTo>
                      <a:lnTo>
                        <a:pt x="390" y="416"/>
                      </a:lnTo>
                      <a:lnTo>
                        <a:pt x="410" y="416"/>
                      </a:lnTo>
                      <a:lnTo>
                        <a:pt x="425" y="413"/>
                      </a:lnTo>
                      <a:lnTo>
                        <a:pt x="442" y="410"/>
                      </a:lnTo>
                      <a:lnTo>
                        <a:pt x="461" y="408"/>
                      </a:lnTo>
                      <a:lnTo>
                        <a:pt x="480" y="407"/>
                      </a:lnTo>
                      <a:lnTo>
                        <a:pt x="519" y="405"/>
                      </a:lnTo>
                      <a:lnTo>
                        <a:pt x="557" y="403"/>
                      </a:lnTo>
                      <a:lnTo>
                        <a:pt x="575" y="401"/>
                      </a:lnTo>
                      <a:lnTo>
                        <a:pt x="592" y="398"/>
                      </a:lnTo>
                      <a:lnTo>
                        <a:pt x="607" y="394"/>
                      </a:lnTo>
                      <a:lnTo>
                        <a:pt x="621" y="389"/>
                      </a:lnTo>
                      <a:lnTo>
                        <a:pt x="626" y="386"/>
                      </a:lnTo>
                      <a:lnTo>
                        <a:pt x="631" y="382"/>
                      </a:lnTo>
                      <a:lnTo>
                        <a:pt x="636" y="378"/>
                      </a:lnTo>
                      <a:lnTo>
                        <a:pt x="640" y="374"/>
                      </a:lnTo>
                      <a:lnTo>
                        <a:pt x="643" y="369"/>
                      </a:lnTo>
                      <a:lnTo>
                        <a:pt x="645" y="362"/>
                      </a:lnTo>
                      <a:lnTo>
                        <a:pt x="647" y="356"/>
                      </a:lnTo>
                      <a:lnTo>
                        <a:pt x="648" y="349"/>
                      </a:lnTo>
                      <a:lnTo>
                        <a:pt x="644" y="345"/>
                      </a:lnTo>
                      <a:lnTo>
                        <a:pt x="642" y="339"/>
                      </a:lnTo>
                      <a:lnTo>
                        <a:pt x="641" y="333"/>
                      </a:lnTo>
                      <a:lnTo>
                        <a:pt x="640" y="326"/>
                      </a:lnTo>
                      <a:lnTo>
                        <a:pt x="640" y="318"/>
                      </a:lnTo>
                      <a:lnTo>
                        <a:pt x="641" y="310"/>
                      </a:lnTo>
                      <a:lnTo>
                        <a:pt x="642" y="301"/>
                      </a:lnTo>
                      <a:lnTo>
                        <a:pt x="644" y="290"/>
                      </a:lnTo>
                      <a:lnTo>
                        <a:pt x="656" y="249"/>
                      </a:lnTo>
                      <a:lnTo>
                        <a:pt x="671" y="203"/>
                      </a:lnTo>
                      <a:lnTo>
                        <a:pt x="677" y="182"/>
                      </a:lnTo>
                      <a:lnTo>
                        <a:pt x="683" y="161"/>
                      </a:lnTo>
                      <a:lnTo>
                        <a:pt x="687" y="141"/>
                      </a:lnTo>
                      <a:lnTo>
                        <a:pt x="689" y="125"/>
                      </a:lnTo>
                      <a:lnTo>
                        <a:pt x="689" y="118"/>
                      </a:lnTo>
                      <a:lnTo>
                        <a:pt x="688" y="111"/>
                      </a:lnTo>
                      <a:lnTo>
                        <a:pt x="687" y="106"/>
                      </a:lnTo>
                      <a:lnTo>
                        <a:pt x="684" y="101"/>
                      </a:lnTo>
                      <a:lnTo>
                        <a:pt x="681" y="97"/>
                      </a:lnTo>
                      <a:lnTo>
                        <a:pt x="677" y="94"/>
                      </a:lnTo>
                      <a:lnTo>
                        <a:pt x="671" y="93"/>
                      </a:lnTo>
                      <a:lnTo>
                        <a:pt x="664" y="93"/>
                      </a:lnTo>
                      <a:lnTo>
                        <a:pt x="640" y="88"/>
                      </a:lnTo>
                      <a:lnTo>
                        <a:pt x="617" y="84"/>
                      </a:lnTo>
                      <a:lnTo>
                        <a:pt x="596" y="79"/>
                      </a:lnTo>
                      <a:lnTo>
                        <a:pt x="575" y="73"/>
                      </a:lnTo>
                      <a:lnTo>
                        <a:pt x="537" y="60"/>
                      </a:lnTo>
                      <a:lnTo>
                        <a:pt x="500" y="46"/>
                      </a:lnTo>
                      <a:lnTo>
                        <a:pt x="465" y="33"/>
                      </a:lnTo>
                      <a:lnTo>
                        <a:pt x="427" y="21"/>
                      </a:lnTo>
                      <a:lnTo>
                        <a:pt x="407" y="15"/>
                      </a:lnTo>
                      <a:lnTo>
                        <a:pt x="386" y="10"/>
                      </a:lnTo>
                      <a:lnTo>
                        <a:pt x="363" y="7"/>
                      </a:lnTo>
                      <a:lnTo>
                        <a:pt x="340" y="5"/>
                      </a:lnTo>
                      <a:lnTo>
                        <a:pt x="330" y="3"/>
                      </a:lnTo>
                      <a:lnTo>
                        <a:pt x="321" y="2"/>
                      </a:lnTo>
                      <a:lnTo>
                        <a:pt x="311" y="1"/>
                      </a:lnTo>
                      <a:lnTo>
                        <a:pt x="300" y="0"/>
                      </a:lnTo>
                      <a:lnTo>
                        <a:pt x="280" y="1"/>
                      </a:lnTo>
                      <a:lnTo>
                        <a:pt x="260" y="4"/>
                      </a:lnTo>
                      <a:lnTo>
                        <a:pt x="240" y="9"/>
                      </a:lnTo>
                      <a:lnTo>
                        <a:pt x="219" y="15"/>
                      </a:lnTo>
                      <a:lnTo>
                        <a:pt x="199" y="24"/>
                      </a:lnTo>
                      <a:lnTo>
                        <a:pt x="179" y="33"/>
                      </a:lnTo>
                      <a:lnTo>
                        <a:pt x="137" y="52"/>
                      </a:lnTo>
                      <a:lnTo>
                        <a:pt x="97" y="72"/>
                      </a:lnTo>
                      <a:lnTo>
                        <a:pt x="76" y="82"/>
                      </a:lnTo>
                      <a:lnTo>
                        <a:pt x="56" y="93"/>
                      </a:lnTo>
                      <a:lnTo>
                        <a:pt x="36" y="102"/>
                      </a:lnTo>
                      <a:lnTo>
                        <a:pt x="16"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7" name="Freeform 1453"/>
                <p:cNvSpPr>
                  <a:spLocks/>
                </p:cNvSpPr>
                <p:nvPr/>
              </p:nvSpPr>
              <p:spPr bwMode="auto">
                <a:xfrm>
                  <a:off x="1443" y="3073"/>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10"/>
                      </a:moveTo>
                      <a:lnTo>
                        <a:pt x="10" y="116"/>
                      </a:lnTo>
                      <a:lnTo>
                        <a:pt x="6" y="122"/>
                      </a:lnTo>
                      <a:lnTo>
                        <a:pt x="3" y="128"/>
                      </a:lnTo>
                      <a:lnTo>
                        <a:pt x="1" y="135"/>
                      </a:lnTo>
                      <a:lnTo>
                        <a:pt x="0" y="143"/>
                      </a:lnTo>
                      <a:lnTo>
                        <a:pt x="0" y="150"/>
                      </a:lnTo>
                      <a:lnTo>
                        <a:pt x="1" y="158"/>
                      </a:lnTo>
                      <a:lnTo>
                        <a:pt x="3" y="167"/>
                      </a:lnTo>
                      <a:lnTo>
                        <a:pt x="5" y="175"/>
                      </a:lnTo>
                      <a:lnTo>
                        <a:pt x="8" y="184"/>
                      </a:lnTo>
                      <a:lnTo>
                        <a:pt x="12" y="192"/>
                      </a:lnTo>
                      <a:lnTo>
                        <a:pt x="18" y="201"/>
                      </a:lnTo>
                      <a:lnTo>
                        <a:pt x="29" y="218"/>
                      </a:lnTo>
                      <a:lnTo>
                        <a:pt x="41" y="236"/>
                      </a:lnTo>
                      <a:lnTo>
                        <a:pt x="55" y="252"/>
                      </a:lnTo>
                      <a:lnTo>
                        <a:pt x="69" y="268"/>
                      </a:lnTo>
                      <a:lnTo>
                        <a:pt x="84" y="283"/>
                      </a:lnTo>
                      <a:lnTo>
                        <a:pt x="100" y="296"/>
                      </a:lnTo>
                      <a:lnTo>
                        <a:pt x="114" y="309"/>
                      </a:lnTo>
                      <a:lnTo>
                        <a:pt x="127" y="319"/>
                      </a:lnTo>
                      <a:lnTo>
                        <a:pt x="139" y="326"/>
                      </a:lnTo>
                      <a:lnTo>
                        <a:pt x="149" y="331"/>
                      </a:lnTo>
                      <a:lnTo>
                        <a:pt x="156" y="340"/>
                      </a:lnTo>
                      <a:lnTo>
                        <a:pt x="166" y="349"/>
                      </a:lnTo>
                      <a:lnTo>
                        <a:pt x="177" y="358"/>
                      </a:lnTo>
                      <a:lnTo>
                        <a:pt x="189" y="366"/>
                      </a:lnTo>
                      <a:lnTo>
                        <a:pt x="203" y="374"/>
                      </a:lnTo>
                      <a:lnTo>
                        <a:pt x="219" y="381"/>
                      </a:lnTo>
                      <a:lnTo>
                        <a:pt x="236" y="388"/>
                      </a:lnTo>
                      <a:lnTo>
                        <a:pt x="253" y="394"/>
                      </a:lnTo>
                      <a:lnTo>
                        <a:pt x="271" y="399"/>
                      </a:lnTo>
                      <a:lnTo>
                        <a:pt x="290" y="404"/>
                      </a:lnTo>
                      <a:lnTo>
                        <a:pt x="310" y="408"/>
                      </a:lnTo>
                      <a:lnTo>
                        <a:pt x="330" y="411"/>
                      </a:lnTo>
                      <a:lnTo>
                        <a:pt x="350" y="414"/>
                      </a:lnTo>
                      <a:lnTo>
                        <a:pt x="370" y="415"/>
                      </a:lnTo>
                      <a:lnTo>
                        <a:pt x="390" y="416"/>
                      </a:lnTo>
                      <a:lnTo>
                        <a:pt x="410" y="416"/>
                      </a:lnTo>
                      <a:lnTo>
                        <a:pt x="425" y="413"/>
                      </a:lnTo>
                      <a:lnTo>
                        <a:pt x="442" y="410"/>
                      </a:lnTo>
                      <a:lnTo>
                        <a:pt x="461" y="408"/>
                      </a:lnTo>
                      <a:lnTo>
                        <a:pt x="480" y="407"/>
                      </a:lnTo>
                      <a:lnTo>
                        <a:pt x="519" y="405"/>
                      </a:lnTo>
                      <a:lnTo>
                        <a:pt x="557" y="403"/>
                      </a:lnTo>
                      <a:lnTo>
                        <a:pt x="575" y="401"/>
                      </a:lnTo>
                      <a:lnTo>
                        <a:pt x="592" y="398"/>
                      </a:lnTo>
                      <a:lnTo>
                        <a:pt x="607" y="394"/>
                      </a:lnTo>
                      <a:lnTo>
                        <a:pt x="621" y="389"/>
                      </a:lnTo>
                      <a:lnTo>
                        <a:pt x="626" y="386"/>
                      </a:lnTo>
                      <a:lnTo>
                        <a:pt x="631" y="382"/>
                      </a:lnTo>
                      <a:lnTo>
                        <a:pt x="636" y="378"/>
                      </a:lnTo>
                      <a:lnTo>
                        <a:pt x="640" y="374"/>
                      </a:lnTo>
                      <a:lnTo>
                        <a:pt x="643" y="369"/>
                      </a:lnTo>
                      <a:lnTo>
                        <a:pt x="645" y="362"/>
                      </a:lnTo>
                      <a:lnTo>
                        <a:pt x="647" y="356"/>
                      </a:lnTo>
                      <a:lnTo>
                        <a:pt x="648" y="349"/>
                      </a:lnTo>
                      <a:lnTo>
                        <a:pt x="644" y="345"/>
                      </a:lnTo>
                      <a:lnTo>
                        <a:pt x="642" y="339"/>
                      </a:lnTo>
                      <a:lnTo>
                        <a:pt x="641" y="333"/>
                      </a:lnTo>
                      <a:lnTo>
                        <a:pt x="640" y="326"/>
                      </a:lnTo>
                      <a:lnTo>
                        <a:pt x="640" y="318"/>
                      </a:lnTo>
                      <a:lnTo>
                        <a:pt x="641" y="310"/>
                      </a:lnTo>
                      <a:lnTo>
                        <a:pt x="642" y="301"/>
                      </a:lnTo>
                      <a:lnTo>
                        <a:pt x="644" y="290"/>
                      </a:lnTo>
                      <a:lnTo>
                        <a:pt x="656" y="249"/>
                      </a:lnTo>
                      <a:lnTo>
                        <a:pt x="671" y="203"/>
                      </a:lnTo>
                      <a:lnTo>
                        <a:pt x="677" y="182"/>
                      </a:lnTo>
                      <a:lnTo>
                        <a:pt x="683" y="161"/>
                      </a:lnTo>
                      <a:lnTo>
                        <a:pt x="687" y="141"/>
                      </a:lnTo>
                      <a:lnTo>
                        <a:pt x="689" y="125"/>
                      </a:lnTo>
                      <a:lnTo>
                        <a:pt x="689" y="118"/>
                      </a:lnTo>
                      <a:lnTo>
                        <a:pt x="688" y="111"/>
                      </a:lnTo>
                      <a:lnTo>
                        <a:pt x="687" y="106"/>
                      </a:lnTo>
                      <a:lnTo>
                        <a:pt x="684" y="101"/>
                      </a:lnTo>
                      <a:lnTo>
                        <a:pt x="681" y="97"/>
                      </a:lnTo>
                      <a:lnTo>
                        <a:pt x="677" y="94"/>
                      </a:lnTo>
                      <a:lnTo>
                        <a:pt x="671" y="93"/>
                      </a:lnTo>
                      <a:lnTo>
                        <a:pt x="664" y="93"/>
                      </a:lnTo>
                      <a:lnTo>
                        <a:pt x="640" y="88"/>
                      </a:lnTo>
                      <a:lnTo>
                        <a:pt x="617" y="84"/>
                      </a:lnTo>
                      <a:lnTo>
                        <a:pt x="596" y="79"/>
                      </a:lnTo>
                      <a:lnTo>
                        <a:pt x="575" y="73"/>
                      </a:lnTo>
                      <a:lnTo>
                        <a:pt x="537" y="60"/>
                      </a:lnTo>
                      <a:lnTo>
                        <a:pt x="500" y="46"/>
                      </a:lnTo>
                      <a:lnTo>
                        <a:pt x="465" y="33"/>
                      </a:lnTo>
                      <a:lnTo>
                        <a:pt x="427" y="21"/>
                      </a:lnTo>
                      <a:lnTo>
                        <a:pt x="407" y="15"/>
                      </a:lnTo>
                      <a:lnTo>
                        <a:pt x="386" y="10"/>
                      </a:lnTo>
                      <a:lnTo>
                        <a:pt x="363" y="7"/>
                      </a:lnTo>
                      <a:lnTo>
                        <a:pt x="340" y="5"/>
                      </a:lnTo>
                      <a:lnTo>
                        <a:pt x="330" y="3"/>
                      </a:lnTo>
                      <a:lnTo>
                        <a:pt x="321" y="2"/>
                      </a:lnTo>
                      <a:lnTo>
                        <a:pt x="311" y="1"/>
                      </a:lnTo>
                      <a:lnTo>
                        <a:pt x="300" y="0"/>
                      </a:lnTo>
                      <a:lnTo>
                        <a:pt x="280" y="1"/>
                      </a:lnTo>
                      <a:lnTo>
                        <a:pt x="260" y="4"/>
                      </a:lnTo>
                      <a:lnTo>
                        <a:pt x="240" y="9"/>
                      </a:lnTo>
                      <a:lnTo>
                        <a:pt x="219" y="15"/>
                      </a:lnTo>
                      <a:lnTo>
                        <a:pt x="199" y="24"/>
                      </a:lnTo>
                      <a:lnTo>
                        <a:pt x="179" y="33"/>
                      </a:lnTo>
                      <a:lnTo>
                        <a:pt x="137" y="52"/>
                      </a:lnTo>
                      <a:lnTo>
                        <a:pt x="97" y="72"/>
                      </a:lnTo>
                      <a:lnTo>
                        <a:pt x="76" y="82"/>
                      </a:lnTo>
                      <a:lnTo>
                        <a:pt x="56" y="93"/>
                      </a:lnTo>
                      <a:lnTo>
                        <a:pt x="36" y="102"/>
                      </a:lnTo>
                      <a:lnTo>
                        <a:pt x="16"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48" name="Freeform 1454"/>
                <p:cNvSpPr>
                  <a:spLocks/>
                </p:cNvSpPr>
                <p:nvPr/>
              </p:nvSpPr>
              <p:spPr bwMode="auto">
                <a:xfrm>
                  <a:off x="1313" y="3113"/>
                  <a:ext cx="52"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09"/>
                      </a:moveTo>
                      <a:lnTo>
                        <a:pt x="10" y="114"/>
                      </a:lnTo>
                      <a:lnTo>
                        <a:pt x="6" y="121"/>
                      </a:lnTo>
                      <a:lnTo>
                        <a:pt x="3" y="128"/>
                      </a:lnTo>
                      <a:lnTo>
                        <a:pt x="1" y="135"/>
                      </a:lnTo>
                      <a:lnTo>
                        <a:pt x="0" y="143"/>
                      </a:lnTo>
                      <a:lnTo>
                        <a:pt x="0" y="150"/>
                      </a:lnTo>
                      <a:lnTo>
                        <a:pt x="1" y="158"/>
                      </a:lnTo>
                      <a:lnTo>
                        <a:pt x="3" y="166"/>
                      </a:lnTo>
                      <a:lnTo>
                        <a:pt x="5" y="174"/>
                      </a:lnTo>
                      <a:lnTo>
                        <a:pt x="9" y="183"/>
                      </a:lnTo>
                      <a:lnTo>
                        <a:pt x="13" y="191"/>
                      </a:lnTo>
                      <a:lnTo>
                        <a:pt x="17" y="201"/>
                      </a:lnTo>
                      <a:lnTo>
                        <a:pt x="28" y="218"/>
                      </a:lnTo>
                      <a:lnTo>
                        <a:pt x="41" y="235"/>
                      </a:lnTo>
                      <a:lnTo>
                        <a:pt x="55" y="251"/>
                      </a:lnTo>
                      <a:lnTo>
                        <a:pt x="70" y="268"/>
                      </a:lnTo>
                      <a:lnTo>
                        <a:pt x="84" y="283"/>
                      </a:lnTo>
                      <a:lnTo>
                        <a:pt x="99" y="296"/>
                      </a:lnTo>
                      <a:lnTo>
                        <a:pt x="114" y="308"/>
                      </a:lnTo>
                      <a:lnTo>
                        <a:pt x="128" y="318"/>
                      </a:lnTo>
                      <a:lnTo>
                        <a:pt x="139" y="325"/>
                      </a:lnTo>
                      <a:lnTo>
                        <a:pt x="149" y="330"/>
                      </a:lnTo>
                      <a:lnTo>
                        <a:pt x="156" y="340"/>
                      </a:lnTo>
                      <a:lnTo>
                        <a:pt x="165" y="349"/>
                      </a:lnTo>
                      <a:lnTo>
                        <a:pt x="176" y="357"/>
                      </a:lnTo>
                      <a:lnTo>
                        <a:pt x="190" y="365"/>
                      </a:lnTo>
                      <a:lnTo>
                        <a:pt x="204" y="373"/>
                      </a:lnTo>
                      <a:lnTo>
                        <a:pt x="219" y="380"/>
                      </a:lnTo>
                      <a:lnTo>
                        <a:pt x="235" y="387"/>
                      </a:lnTo>
                      <a:lnTo>
                        <a:pt x="252" y="392"/>
                      </a:lnTo>
                      <a:lnTo>
                        <a:pt x="272" y="398"/>
                      </a:lnTo>
                      <a:lnTo>
                        <a:pt x="290" y="403"/>
                      </a:lnTo>
                      <a:lnTo>
                        <a:pt x="310" y="408"/>
                      </a:lnTo>
                      <a:lnTo>
                        <a:pt x="330" y="411"/>
                      </a:lnTo>
                      <a:lnTo>
                        <a:pt x="350" y="413"/>
                      </a:lnTo>
                      <a:lnTo>
                        <a:pt x="370" y="415"/>
                      </a:lnTo>
                      <a:lnTo>
                        <a:pt x="390" y="416"/>
                      </a:lnTo>
                      <a:lnTo>
                        <a:pt x="410" y="416"/>
                      </a:lnTo>
                      <a:lnTo>
                        <a:pt x="426" y="413"/>
                      </a:lnTo>
                      <a:lnTo>
                        <a:pt x="442" y="410"/>
                      </a:lnTo>
                      <a:lnTo>
                        <a:pt x="460" y="408"/>
                      </a:lnTo>
                      <a:lnTo>
                        <a:pt x="480" y="407"/>
                      </a:lnTo>
                      <a:lnTo>
                        <a:pt x="519" y="405"/>
                      </a:lnTo>
                      <a:lnTo>
                        <a:pt x="558" y="402"/>
                      </a:lnTo>
                      <a:lnTo>
                        <a:pt x="575" y="400"/>
                      </a:lnTo>
                      <a:lnTo>
                        <a:pt x="592" y="397"/>
                      </a:lnTo>
                      <a:lnTo>
                        <a:pt x="607" y="393"/>
                      </a:lnTo>
                      <a:lnTo>
                        <a:pt x="621" y="388"/>
                      </a:lnTo>
                      <a:lnTo>
                        <a:pt x="627" y="385"/>
                      </a:lnTo>
                      <a:lnTo>
                        <a:pt x="632" y="381"/>
                      </a:lnTo>
                      <a:lnTo>
                        <a:pt x="636" y="377"/>
                      </a:lnTo>
                      <a:lnTo>
                        <a:pt x="640" y="372"/>
                      </a:lnTo>
                      <a:lnTo>
                        <a:pt x="643" y="367"/>
                      </a:lnTo>
                      <a:lnTo>
                        <a:pt x="645" y="362"/>
                      </a:lnTo>
                      <a:lnTo>
                        <a:pt x="647" y="356"/>
                      </a:lnTo>
                      <a:lnTo>
                        <a:pt x="648" y="349"/>
                      </a:lnTo>
                      <a:lnTo>
                        <a:pt x="645" y="345"/>
                      </a:lnTo>
                      <a:lnTo>
                        <a:pt x="642" y="339"/>
                      </a:lnTo>
                      <a:lnTo>
                        <a:pt x="641" y="332"/>
                      </a:lnTo>
                      <a:lnTo>
                        <a:pt x="640" y="325"/>
                      </a:lnTo>
                      <a:lnTo>
                        <a:pt x="641" y="317"/>
                      </a:lnTo>
                      <a:lnTo>
                        <a:pt x="641" y="309"/>
                      </a:lnTo>
                      <a:lnTo>
                        <a:pt x="643" y="300"/>
                      </a:lnTo>
                      <a:lnTo>
                        <a:pt x="645" y="290"/>
                      </a:lnTo>
                      <a:lnTo>
                        <a:pt x="656" y="248"/>
                      </a:lnTo>
                      <a:lnTo>
                        <a:pt x="670" y="203"/>
                      </a:lnTo>
                      <a:lnTo>
                        <a:pt x="677" y="181"/>
                      </a:lnTo>
                      <a:lnTo>
                        <a:pt x="682" y="160"/>
                      </a:lnTo>
                      <a:lnTo>
                        <a:pt x="686" y="141"/>
                      </a:lnTo>
                      <a:lnTo>
                        <a:pt x="688" y="124"/>
                      </a:lnTo>
                      <a:lnTo>
                        <a:pt x="688" y="117"/>
                      </a:lnTo>
                      <a:lnTo>
                        <a:pt x="688" y="110"/>
                      </a:lnTo>
                      <a:lnTo>
                        <a:pt x="686" y="104"/>
                      </a:lnTo>
                      <a:lnTo>
                        <a:pt x="684" y="100"/>
                      </a:lnTo>
                      <a:lnTo>
                        <a:pt x="680" y="96"/>
                      </a:lnTo>
                      <a:lnTo>
                        <a:pt x="676" y="93"/>
                      </a:lnTo>
                      <a:lnTo>
                        <a:pt x="671" y="92"/>
                      </a:lnTo>
                      <a:lnTo>
                        <a:pt x="664" y="92"/>
                      </a:lnTo>
                      <a:lnTo>
                        <a:pt x="640" y="88"/>
                      </a:lnTo>
                      <a:lnTo>
                        <a:pt x="616" y="84"/>
                      </a:lnTo>
                      <a:lnTo>
                        <a:pt x="595" y="79"/>
                      </a:lnTo>
                      <a:lnTo>
                        <a:pt x="575" y="73"/>
                      </a:lnTo>
                      <a:lnTo>
                        <a:pt x="536" y="60"/>
                      </a:lnTo>
                      <a:lnTo>
                        <a:pt x="501" y="45"/>
                      </a:lnTo>
                      <a:lnTo>
                        <a:pt x="464" y="31"/>
                      </a:lnTo>
                      <a:lnTo>
                        <a:pt x="427" y="19"/>
                      </a:lnTo>
                      <a:lnTo>
                        <a:pt x="407" y="14"/>
                      </a:lnTo>
                      <a:lnTo>
                        <a:pt x="386" y="10"/>
                      </a:lnTo>
                      <a:lnTo>
                        <a:pt x="364" y="7"/>
                      </a:lnTo>
                      <a:lnTo>
                        <a:pt x="340" y="5"/>
                      </a:lnTo>
                      <a:lnTo>
                        <a:pt x="330" y="3"/>
                      </a:lnTo>
                      <a:lnTo>
                        <a:pt x="320" y="1"/>
                      </a:lnTo>
                      <a:lnTo>
                        <a:pt x="310" y="1"/>
                      </a:lnTo>
                      <a:lnTo>
                        <a:pt x="300" y="0"/>
                      </a:lnTo>
                      <a:lnTo>
                        <a:pt x="280" y="1"/>
                      </a:lnTo>
                      <a:lnTo>
                        <a:pt x="260" y="4"/>
                      </a:lnTo>
                      <a:lnTo>
                        <a:pt x="239" y="9"/>
                      </a:lnTo>
                      <a:lnTo>
                        <a:pt x="219" y="15"/>
                      </a:lnTo>
                      <a:lnTo>
                        <a:pt x="199" y="23"/>
                      </a:lnTo>
                      <a:lnTo>
                        <a:pt x="178" y="31"/>
                      </a:lnTo>
                      <a:lnTo>
                        <a:pt x="137" y="51"/>
                      </a:lnTo>
                      <a:lnTo>
                        <a:pt x="96" y="72"/>
                      </a:lnTo>
                      <a:lnTo>
                        <a:pt x="76" y="82"/>
                      </a:lnTo>
                      <a:lnTo>
                        <a:pt x="56" y="92"/>
                      </a:lnTo>
                      <a:lnTo>
                        <a:pt x="35" y="101"/>
                      </a:lnTo>
                      <a:lnTo>
                        <a:pt x="15"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49" name="Freeform 1455"/>
                <p:cNvSpPr>
                  <a:spLocks/>
                </p:cNvSpPr>
                <p:nvPr/>
              </p:nvSpPr>
              <p:spPr bwMode="auto">
                <a:xfrm>
                  <a:off x="1313" y="3113"/>
                  <a:ext cx="52"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09"/>
                      </a:moveTo>
                      <a:lnTo>
                        <a:pt x="10" y="114"/>
                      </a:lnTo>
                      <a:lnTo>
                        <a:pt x="6" y="121"/>
                      </a:lnTo>
                      <a:lnTo>
                        <a:pt x="3" y="128"/>
                      </a:lnTo>
                      <a:lnTo>
                        <a:pt x="1" y="135"/>
                      </a:lnTo>
                      <a:lnTo>
                        <a:pt x="0" y="143"/>
                      </a:lnTo>
                      <a:lnTo>
                        <a:pt x="0" y="150"/>
                      </a:lnTo>
                      <a:lnTo>
                        <a:pt x="1" y="158"/>
                      </a:lnTo>
                      <a:lnTo>
                        <a:pt x="3" y="166"/>
                      </a:lnTo>
                      <a:lnTo>
                        <a:pt x="5" y="174"/>
                      </a:lnTo>
                      <a:lnTo>
                        <a:pt x="9" y="183"/>
                      </a:lnTo>
                      <a:lnTo>
                        <a:pt x="13" y="191"/>
                      </a:lnTo>
                      <a:lnTo>
                        <a:pt x="17" y="201"/>
                      </a:lnTo>
                      <a:lnTo>
                        <a:pt x="28" y="218"/>
                      </a:lnTo>
                      <a:lnTo>
                        <a:pt x="41" y="235"/>
                      </a:lnTo>
                      <a:lnTo>
                        <a:pt x="55" y="251"/>
                      </a:lnTo>
                      <a:lnTo>
                        <a:pt x="70" y="268"/>
                      </a:lnTo>
                      <a:lnTo>
                        <a:pt x="84" y="283"/>
                      </a:lnTo>
                      <a:lnTo>
                        <a:pt x="99" y="296"/>
                      </a:lnTo>
                      <a:lnTo>
                        <a:pt x="114" y="308"/>
                      </a:lnTo>
                      <a:lnTo>
                        <a:pt x="128" y="318"/>
                      </a:lnTo>
                      <a:lnTo>
                        <a:pt x="139" y="325"/>
                      </a:lnTo>
                      <a:lnTo>
                        <a:pt x="149" y="330"/>
                      </a:lnTo>
                      <a:lnTo>
                        <a:pt x="156" y="340"/>
                      </a:lnTo>
                      <a:lnTo>
                        <a:pt x="165" y="349"/>
                      </a:lnTo>
                      <a:lnTo>
                        <a:pt x="176" y="357"/>
                      </a:lnTo>
                      <a:lnTo>
                        <a:pt x="190" y="365"/>
                      </a:lnTo>
                      <a:lnTo>
                        <a:pt x="204" y="373"/>
                      </a:lnTo>
                      <a:lnTo>
                        <a:pt x="219" y="380"/>
                      </a:lnTo>
                      <a:lnTo>
                        <a:pt x="235" y="387"/>
                      </a:lnTo>
                      <a:lnTo>
                        <a:pt x="252" y="392"/>
                      </a:lnTo>
                      <a:lnTo>
                        <a:pt x="272" y="398"/>
                      </a:lnTo>
                      <a:lnTo>
                        <a:pt x="290" y="403"/>
                      </a:lnTo>
                      <a:lnTo>
                        <a:pt x="310" y="408"/>
                      </a:lnTo>
                      <a:lnTo>
                        <a:pt x="330" y="411"/>
                      </a:lnTo>
                      <a:lnTo>
                        <a:pt x="350" y="413"/>
                      </a:lnTo>
                      <a:lnTo>
                        <a:pt x="370" y="415"/>
                      </a:lnTo>
                      <a:lnTo>
                        <a:pt x="390" y="416"/>
                      </a:lnTo>
                      <a:lnTo>
                        <a:pt x="410" y="416"/>
                      </a:lnTo>
                      <a:lnTo>
                        <a:pt x="426" y="413"/>
                      </a:lnTo>
                      <a:lnTo>
                        <a:pt x="442" y="410"/>
                      </a:lnTo>
                      <a:lnTo>
                        <a:pt x="460" y="408"/>
                      </a:lnTo>
                      <a:lnTo>
                        <a:pt x="480" y="407"/>
                      </a:lnTo>
                      <a:lnTo>
                        <a:pt x="519" y="405"/>
                      </a:lnTo>
                      <a:lnTo>
                        <a:pt x="558" y="402"/>
                      </a:lnTo>
                      <a:lnTo>
                        <a:pt x="575" y="400"/>
                      </a:lnTo>
                      <a:lnTo>
                        <a:pt x="592" y="397"/>
                      </a:lnTo>
                      <a:lnTo>
                        <a:pt x="607" y="393"/>
                      </a:lnTo>
                      <a:lnTo>
                        <a:pt x="621" y="388"/>
                      </a:lnTo>
                      <a:lnTo>
                        <a:pt x="627" y="385"/>
                      </a:lnTo>
                      <a:lnTo>
                        <a:pt x="632" y="381"/>
                      </a:lnTo>
                      <a:lnTo>
                        <a:pt x="636" y="377"/>
                      </a:lnTo>
                      <a:lnTo>
                        <a:pt x="640" y="372"/>
                      </a:lnTo>
                      <a:lnTo>
                        <a:pt x="643" y="367"/>
                      </a:lnTo>
                      <a:lnTo>
                        <a:pt x="645" y="362"/>
                      </a:lnTo>
                      <a:lnTo>
                        <a:pt x="647" y="356"/>
                      </a:lnTo>
                      <a:lnTo>
                        <a:pt x="648" y="349"/>
                      </a:lnTo>
                      <a:lnTo>
                        <a:pt x="645" y="345"/>
                      </a:lnTo>
                      <a:lnTo>
                        <a:pt x="642" y="339"/>
                      </a:lnTo>
                      <a:lnTo>
                        <a:pt x="641" y="332"/>
                      </a:lnTo>
                      <a:lnTo>
                        <a:pt x="640" y="325"/>
                      </a:lnTo>
                      <a:lnTo>
                        <a:pt x="641" y="317"/>
                      </a:lnTo>
                      <a:lnTo>
                        <a:pt x="641" y="309"/>
                      </a:lnTo>
                      <a:lnTo>
                        <a:pt x="643" y="300"/>
                      </a:lnTo>
                      <a:lnTo>
                        <a:pt x="645" y="290"/>
                      </a:lnTo>
                      <a:lnTo>
                        <a:pt x="656" y="248"/>
                      </a:lnTo>
                      <a:lnTo>
                        <a:pt x="670" y="203"/>
                      </a:lnTo>
                      <a:lnTo>
                        <a:pt x="677" y="181"/>
                      </a:lnTo>
                      <a:lnTo>
                        <a:pt x="682" y="160"/>
                      </a:lnTo>
                      <a:lnTo>
                        <a:pt x="686" y="141"/>
                      </a:lnTo>
                      <a:lnTo>
                        <a:pt x="688" y="124"/>
                      </a:lnTo>
                      <a:lnTo>
                        <a:pt x="688" y="117"/>
                      </a:lnTo>
                      <a:lnTo>
                        <a:pt x="688" y="110"/>
                      </a:lnTo>
                      <a:lnTo>
                        <a:pt x="686" y="104"/>
                      </a:lnTo>
                      <a:lnTo>
                        <a:pt x="684" y="100"/>
                      </a:lnTo>
                      <a:lnTo>
                        <a:pt x="680" y="96"/>
                      </a:lnTo>
                      <a:lnTo>
                        <a:pt x="676" y="93"/>
                      </a:lnTo>
                      <a:lnTo>
                        <a:pt x="671" y="92"/>
                      </a:lnTo>
                      <a:lnTo>
                        <a:pt x="664" y="92"/>
                      </a:lnTo>
                      <a:lnTo>
                        <a:pt x="640" y="88"/>
                      </a:lnTo>
                      <a:lnTo>
                        <a:pt x="616" y="84"/>
                      </a:lnTo>
                      <a:lnTo>
                        <a:pt x="595" y="79"/>
                      </a:lnTo>
                      <a:lnTo>
                        <a:pt x="575" y="73"/>
                      </a:lnTo>
                      <a:lnTo>
                        <a:pt x="536" y="60"/>
                      </a:lnTo>
                      <a:lnTo>
                        <a:pt x="501" y="45"/>
                      </a:lnTo>
                      <a:lnTo>
                        <a:pt x="464" y="31"/>
                      </a:lnTo>
                      <a:lnTo>
                        <a:pt x="427" y="19"/>
                      </a:lnTo>
                      <a:lnTo>
                        <a:pt x="407" y="14"/>
                      </a:lnTo>
                      <a:lnTo>
                        <a:pt x="386" y="10"/>
                      </a:lnTo>
                      <a:lnTo>
                        <a:pt x="364" y="7"/>
                      </a:lnTo>
                      <a:lnTo>
                        <a:pt x="340" y="5"/>
                      </a:lnTo>
                      <a:lnTo>
                        <a:pt x="330" y="3"/>
                      </a:lnTo>
                      <a:lnTo>
                        <a:pt x="320" y="1"/>
                      </a:lnTo>
                      <a:lnTo>
                        <a:pt x="310" y="1"/>
                      </a:lnTo>
                      <a:lnTo>
                        <a:pt x="300" y="0"/>
                      </a:lnTo>
                      <a:lnTo>
                        <a:pt x="280" y="1"/>
                      </a:lnTo>
                      <a:lnTo>
                        <a:pt x="260" y="4"/>
                      </a:lnTo>
                      <a:lnTo>
                        <a:pt x="239" y="9"/>
                      </a:lnTo>
                      <a:lnTo>
                        <a:pt x="219" y="15"/>
                      </a:lnTo>
                      <a:lnTo>
                        <a:pt x="199" y="23"/>
                      </a:lnTo>
                      <a:lnTo>
                        <a:pt x="178" y="31"/>
                      </a:lnTo>
                      <a:lnTo>
                        <a:pt x="137" y="51"/>
                      </a:lnTo>
                      <a:lnTo>
                        <a:pt x="96" y="72"/>
                      </a:lnTo>
                      <a:lnTo>
                        <a:pt x="76" y="82"/>
                      </a:lnTo>
                      <a:lnTo>
                        <a:pt x="56" y="92"/>
                      </a:lnTo>
                      <a:lnTo>
                        <a:pt x="35" y="101"/>
                      </a:lnTo>
                      <a:lnTo>
                        <a:pt x="15"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50" name="Freeform 1456"/>
                <p:cNvSpPr>
                  <a:spLocks/>
                </p:cNvSpPr>
                <p:nvPr/>
              </p:nvSpPr>
              <p:spPr bwMode="auto">
                <a:xfrm>
                  <a:off x="1592" y="3097"/>
                  <a:ext cx="53" cy="32"/>
                </a:xfrm>
                <a:custGeom>
                  <a:avLst/>
                  <a:gdLst>
                    <a:gd name="T0" fmla="*/ 0 w 690"/>
                    <a:gd name="T1" fmla="*/ 0 h 415"/>
                    <a:gd name="T2" fmla="*/ 0 w 690"/>
                    <a:gd name="T3" fmla="*/ 0 h 415"/>
                    <a:gd name="T4" fmla="*/ 0 w 690"/>
                    <a:gd name="T5" fmla="*/ 0 h 415"/>
                    <a:gd name="T6" fmla="*/ 0 w 690"/>
                    <a:gd name="T7" fmla="*/ 0 h 415"/>
                    <a:gd name="T8" fmla="*/ 0 w 690"/>
                    <a:gd name="T9" fmla="*/ 0 h 415"/>
                    <a:gd name="T10" fmla="*/ 0 w 690"/>
                    <a:gd name="T11" fmla="*/ 0 h 415"/>
                    <a:gd name="T12" fmla="*/ 0 w 690"/>
                    <a:gd name="T13" fmla="*/ 0 h 415"/>
                    <a:gd name="T14" fmla="*/ 0 w 690"/>
                    <a:gd name="T15" fmla="*/ 0 h 415"/>
                    <a:gd name="T16" fmla="*/ 0 w 690"/>
                    <a:gd name="T17" fmla="*/ 0 h 415"/>
                    <a:gd name="T18" fmla="*/ 0 w 690"/>
                    <a:gd name="T19" fmla="*/ 0 h 415"/>
                    <a:gd name="T20" fmla="*/ 0 w 690"/>
                    <a:gd name="T21" fmla="*/ 0 h 415"/>
                    <a:gd name="T22" fmla="*/ 0 w 690"/>
                    <a:gd name="T23" fmla="*/ 0 h 415"/>
                    <a:gd name="T24" fmla="*/ 0 w 690"/>
                    <a:gd name="T25" fmla="*/ 0 h 415"/>
                    <a:gd name="T26" fmla="*/ 0 w 690"/>
                    <a:gd name="T27" fmla="*/ 0 h 415"/>
                    <a:gd name="T28" fmla="*/ 0 w 690"/>
                    <a:gd name="T29" fmla="*/ 0 h 415"/>
                    <a:gd name="T30" fmla="*/ 0 w 690"/>
                    <a:gd name="T31" fmla="*/ 0 h 415"/>
                    <a:gd name="T32" fmla="*/ 0 w 690"/>
                    <a:gd name="T33" fmla="*/ 0 h 415"/>
                    <a:gd name="T34" fmla="*/ 0 w 690"/>
                    <a:gd name="T35" fmla="*/ 0 h 415"/>
                    <a:gd name="T36" fmla="*/ 0 w 690"/>
                    <a:gd name="T37" fmla="*/ 0 h 415"/>
                    <a:gd name="T38" fmla="*/ 0 w 690"/>
                    <a:gd name="T39" fmla="*/ 0 h 415"/>
                    <a:gd name="T40" fmla="*/ 0 w 690"/>
                    <a:gd name="T41" fmla="*/ 0 h 415"/>
                    <a:gd name="T42" fmla="*/ 0 w 690"/>
                    <a:gd name="T43" fmla="*/ 0 h 415"/>
                    <a:gd name="T44" fmla="*/ 0 w 690"/>
                    <a:gd name="T45" fmla="*/ 0 h 415"/>
                    <a:gd name="T46" fmla="*/ 0 w 690"/>
                    <a:gd name="T47" fmla="*/ 0 h 415"/>
                    <a:gd name="T48" fmla="*/ 0 w 690"/>
                    <a:gd name="T49" fmla="*/ 0 h 415"/>
                    <a:gd name="T50" fmla="*/ 0 w 690"/>
                    <a:gd name="T51" fmla="*/ 0 h 415"/>
                    <a:gd name="T52" fmla="*/ 0 w 690"/>
                    <a:gd name="T53" fmla="*/ 0 h 415"/>
                    <a:gd name="T54" fmla="*/ 0 w 690"/>
                    <a:gd name="T55" fmla="*/ 0 h 415"/>
                    <a:gd name="T56" fmla="*/ 0 w 690"/>
                    <a:gd name="T57" fmla="*/ 0 h 415"/>
                    <a:gd name="T58" fmla="*/ 0 w 690"/>
                    <a:gd name="T59" fmla="*/ 0 h 415"/>
                    <a:gd name="T60" fmla="*/ 0 w 690"/>
                    <a:gd name="T61" fmla="*/ 0 h 415"/>
                    <a:gd name="T62" fmla="*/ 0 w 690"/>
                    <a:gd name="T63" fmla="*/ 0 h 415"/>
                    <a:gd name="T64" fmla="*/ 0 w 690"/>
                    <a:gd name="T65" fmla="*/ 0 h 415"/>
                    <a:gd name="T66" fmla="*/ 0 w 690"/>
                    <a:gd name="T67" fmla="*/ 0 h 415"/>
                    <a:gd name="T68" fmla="*/ 0 w 690"/>
                    <a:gd name="T69" fmla="*/ 0 h 415"/>
                    <a:gd name="T70" fmla="*/ 0 w 690"/>
                    <a:gd name="T71" fmla="*/ 0 h 415"/>
                    <a:gd name="T72" fmla="*/ 0 w 690"/>
                    <a:gd name="T73" fmla="*/ 0 h 415"/>
                    <a:gd name="T74" fmla="*/ 0 w 690"/>
                    <a:gd name="T75" fmla="*/ 0 h 415"/>
                    <a:gd name="T76" fmla="*/ 0 w 690"/>
                    <a:gd name="T77" fmla="*/ 0 h 415"/>
                    <a:gd name="T78" fmla="*/ 0 w 690"/>
                    <a:gd name="T79" fmla="*/ 0 h 415"/>
                    <a:gd name="T80" fmla="*/ 0 w 690"/>
                    <a:gd name="T81" fmla="*/ 0 h 415"/>
                    <a:gd name="T82" fmla="*/ 0 w 690"/>
                    <a:gd name="T83" fmla="*/ 0 h 415"/>
                    <a:gd name="T84" fmla="*/ 0 w 690"/>
                    <a:gd name="T85" fmla="*/ 0 h 415"/>
                    <a:gd name="T86" fmla="*/ 0 w 690"/>
                    <a:gd name="T87" fmla="*/ 0 h 415"/>
                    <a:gd name="T88" fmla="*/ 0 w 690"/>
                    <a:gd name="T89" fmla="*/ 0 h 415"/>
                    <a:gd name="T90" fmla="*/ 0 w 690"/>
                    <a:gd name="T91" fmla="*/ 0 h 415"/>
                    <a:gd name="T92" fmla="*/ 0 w 690"/>
                    <a:gd name="T93" fmla="*/ 0 h 415"/>
                    <a:gd name="T94" fmla="*/ 0 w 690"/>
                    <a:gd name="T95" fmla="*/ 0 h 415"/>
                    <a:gd name="T96" fmla="*/ 0 w 690"/>
                    <a:gd name="T97" fmla="*/ 0 h 415"/>
                    <a:gd name="T98" fmla="*/ 0 w 690"/>
                    <a:gd name="T99" fmla="*/ 0 h 415"/>
                    <a:gd name="T100" fmla="*/ 0 w 690"/>
                    <a:gd name="T101" fmla="*/ 0 h 415"/>
                    <a:gd name="T102" fmla="*/ 0 w 690"/>
                    <a:gd name="T103" fmla="*/ 0 h 415"/>
                    <a:gd name="T104" fmla="*/ 0 w 690"/>
                    <a:gd name="T105" fmla="*/ 0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90"/>
                    <a:gd name="T160" fmla="*/ 0 h 415"/>
                    <a:gd name="T161" fmla="*/ 690 w 690"/>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90" h="415">
                      <a:moveTo>
                        <a:pt x="16" y="108"/>
                      </a:moveTo>
                      <a:lnTo>
                        <a:pt x="10" y="114"/>
                      </a:lnTo>
                      <a:lnTo>
                        <a:pt x="6" y="121"/>
                      </a:lnTo>
                      <a:lnTo>
                        <a:pt x="3" y="128"/>
                      </a:lnTo>
                      <a:lnTo>
                        <a:pt x="1" y="135"/>
                      </a:lnTo>
                      <a:lnTo>
                        <a:pt x="0" y="142"/>
                      </a:lnTo>
                      <a:lnTo>
                        <a:pt x="1" y="149"/>
                      </a:lnTo>
                      <a:lnTo>
                        <a:pt x="1" y="157"/>
                      </a:lnTo>
                      <a:lnTo>
                        <a:pt x="3" y="165"/>
                      </a:lnTo>
                      <a:lnTo>
                        <a:pt x="6" y="174"/>
                      </a:lnTo>
                      <a:lnTo>
                        <a:pt x="9" y="182"/>
                      </a:lnTo>
                      <a:lnTo>
                        <a:pt x="13" y="191"/>
                      </a:lnTo>
                      <a:lnTo>
                        <a:pt x="18" y="200"/>
                      </a:lnTo>
                      <a:lnTo>
                        <a:pt x="29" y="217"/>
                      </a:lnTo>
                      <a:lnTo>
                        <a:pt x="42" y="234"/>
                      </a:lnTo>
                      <a:lnTo>
                        <a:pt x="55" y="250"/>
                      </a:lnTo>
                      <a:lnTo>
                        <a:pt x="70" y="267"/>
                      </a:lnTo>
                      <a:lnTo>
                        <a:pt x="85" y="282"/>
                      </a:lnTo>
                      <a:lnTo>
                        <a:pt x="101" y="295"/>
                      </a:lnTo>
                      <a:lnTo>
                        <a:pt x="115" y="307"/>
                      </a:lnTo>
                      <a:lnTo>
                        <a:pt x="128" y="317"/>
                      </a:lnTo>
                      <a:lnTo>
                        <a:pt x="140" y="324"/>
                      </a:lnTo>
                      <a:lnTo>
                        <a:pt x="149" y="331"/>
                      </a:lnTo>
                      <a:lnTo>
                        <a:pt x="157" y="340"/>
                      </a:lnTo>
                      <a:lnTo>
                        <a:pt x="166" y="348"/>
                      </a:lnTo>
                      <a:lnTo>
                        <a:pt x="178" y="357"/>
                      </a:lnTo>
                      <a:lnTo>
                        <a:pt x="190" y="365"/>
                      </a:lnTo>
                      <a:lnTo>
                        <a:pt x="204" y="372"/>
                      </a:lnTo>
                      <a:lnTo>
                        <a:pt x="219" y="379"/>
                      </a:lnTo>
                      <a:lnTo>
                        <a:pt x="236" y="386"/>
                      </a:lnTo>
                      <a:lnTo>
                        <a:pt x="254" y="392"/>
                      </a:lnTo>
                      <a:lnTo>
                        <a:pt x="272" y="398"/>
                      </a:lnTo>
                      <a:lnTo>
                        <a:pt x="291" y="403"/>
                      </a:lnTo>
                      <a:lnTo>
                        <a:pt x="310" y="407"/>
                      </a:lnTo>
                      <a:lnTo>
                        <a:pt x="331" y="410"/>
                      </a:lnTo>
                      <a:lnTo>
                        <a:pt x="351" y="413"/>
                      </a:lnTo>
                      <a:lnTo>
                        <a:pt x="370" y="414"/>
                      </a:lnTo>
                      <a:lnTo>
                        <a:pt x="391" y="415"/>
                      </a:lnTo>
                      <a:lnTo>
                        <a:pt x="411" y="415"/>
                      </a:lnTo>
                      <a:lnTo>
                        <a:pt x="426" y="412"/>
                      </a:lnTo>
                      <a:lnTo>
                        <a:pt x="443" y="409"/>
                      </a:lnTo>
                      <a:lnTo>
                        <a:pt x="462" y="408"/>
                      </a:lnTo>
                      <a:lnTo>
                        <a:pt x="481" y="406"/>
                      </a:lnTo>
                      <a:lnTo>
                        <a:pt x="519" y="405"/>
                      </a:lnTo>
                      <a:lnTo>
                        <a:pt x="558" y="402"/>
                      </a:lnTo>
                      <a:lnTo>
                        <a:pt x="576" y="400"/>
                      </a:lnTo>
                      <a:lnTo>
                        <a:pt x="592" y="397"/>
                      </a:lnTo>
                      <a:lnTo>
                        <a:pt x="608" y="392"/>
                      </a:lnTo>
                      <a:lnTo>
                        <a:pt x="621" y="387"/>
                      </a:lnTo>
                      <a:lnTo>
                        <a:pt x="627" y="384"/>
                      </a:lnTo>
                      <a:lnTo>
                        <a:pt x="632" y="380"/>
                      </a:lnTo>
                      <a:lnTo>
                        <a:pt x="637" y="376"/>
                      </a:lnTo>
                      <a:lnTo>
                        <a:pt x="640" y="372"/>
                      </a:lnTo>
                      <a:lnTo>
                        <a:pt x="644" y="367"/>
                      </a:lnTo>
                      <a:lnTo>
                        <a:pt x="646" y="361"/>
                      </a:lnTo>
                      <a:lnTo>
                        <a:pt x="648" y="355"/>
                      </a:lnTo>
                      <a:lnTo>
                        <a:pt x="648" y="348"/>
                      </a:lnTo>
                      <a:lnTo>
                        <a:pt x="645" y="344"/>
                      </a:lnTo>
                      <a:lnTo>
                        <a:pt x="643" y="338"/>
                      </a:lnTo>
                      <a:lnTo>
                        <a:pt x="641" y="332"/>
                      </a:lnTo>
                      <a:lnTo>
                        <a:pt x="641" y="324"/>
                      </a:lnTo>
                      <a:lnTo>
                        <a:pt x="641" y="316"/>
                      </a:lnTo>
                      <a:lnTo>
                        <a:pt x="642" y="308"/>
                      </a:lnTo>
                      <a:lnTo>
                        <a:pt x="643" y="299"/>
                      </a:lnTo>
                      <a:lnTo>
                        <a:pt x="645" y="290"/>
                      </a:lnTo>
                      <a:lnTo>
                        <a:pt x="656" y="247"/>
                      </a:lnTo>
                      <a:lnTo>
                        <a:pt x="670" y="203"/>
                      </a:lnTo>
                      <a:lnTo>
                        <a:pt x="677" y="180"/>
                      </a:lnTo>
                      <a:lnTo>
                        <a:pt x="684" y="159"/>
                      </a:lnTo>
                      <a:lnTo>
                        <a:pt x="688" y="141"/>
                      </a:lnTo>
                      <a:lnTo>
                        <a:pt x="690" y="124"/>
                      </a:lnTo>
                      <a:lnTo>
                        <a:pt x="690" y="117"/>
                      </a:lnTo>
                      <a:lnTo>
                        <a:pt x="689" y="109"/>
                      </a:lnTo>
                      <a:lnTo>
                        <a:pt x="688" y="104"/>
                      </a:lnTo>
                      <a:lnTo>
                        <a:pt x="685" y="99"/>
                      </a:lnTo>
                      <a:lnTo>
                        <a:pt x="682" y="95"/>
                      </a:lnTo>
                      <a:lnTo>
                        <a:pt x="676" y="93"/>
                      </a:lnTo>
                      <a:lnTo>
                        <a:pt x="671" y="91"/>
                      </a:lnTo>
                      <a:lnTo>
                        <a:pt x="664" y="91"/>
                      </a:lnTo>
                      <a:lnTo>
                        <a:pt x="640" y="87"/>
                      </a:lnTo>
                      <a:lnTo>
                        <a:pt x="618" y="83"/>
                      </a:lnTo>
                      <a:lnTo>
                        <a:pt x="596" y="78"/>
                      </a:lnTo>
                      <a:lnTo>
                        <a:pt x="576" y="72"/>
                      </a:lnTo>
                      <a:lnTo>
                        <a:pt x="538" y="59"/>
                      </a:lnTo>
                      <a:lnTo>
                        <a:pt x="501" y="44"/>
                      </a:lnTo>
                      <a:lnTo>
                        <a:pt x="465" y="31"/>
                      </a:lnTo>
                      <a:lnTo>
                        <a:pt x="427" y="19"/>
                      </a:lnTo>
                      <a:lnTo>
                        <a:pt x="408" y="14"/>
                      </a:lnTo>
                      <a:lnTo>
                        <a:pt x="386" y="10"/>
                      </a:lnTo>
                      <a:lnTo>
                        <a:pt x="364" y="6"/>
                      </a:lnTo>
                      <a:lnTo>
                        <a:pt x="341" y="4"/>
                      </a:lnTo>
                      <a:lnTo>
                        <a:pt x="331" y="2"/>
                      </a:lnTo>
                      <a:lnTo>
                        <a:pt x="321" y="1"/>
                      </a:lnTo>
                      <a:lnTo>
                        <a:pt x="310" y="0"/>
                      </a:lnTo>
                      <a:lnTo>
                        <a:pt x="301" y="0"/>
                      </a:lnTo>
                      <a:lnTo>
                        <a:pt x="281" y="1"/>
                      </a:lnTo>
                      <a:lnTo>
                        <a:pt x="261" y="4"/>
                      </a:lnTo>
                      <a:lnTo>
                        <a:pt x="240" y="8"/>
                      </a:lnTo>
                      <a:lnTo>
                        <a:pt x="220" y="15"/>
                      </a:lnTo>
                      <a:lnTo>
                        <a:pt x="200" y="22"/>
                      </a:lnTo>
                      <a:lnTo>
                        <a:pt x="179" y="31"/>
                      </a:lnTo>
                      <a:lnTo>
                        <a:pt x="138" y="51"/>
                      </a:lnTo>
                      <a:lnTo>
                        <a:pt x="96" y="71"/>
                      </a:lnTo>
                      <a:lnTo>
                        <a:pt x="76" y="81"/>
                      </a:lnTo>
                      <a:lnTo>
                        <a:pt x="56" y="91"/>
                      </a:lnTo>
                      <a:lnTo>
                        <a:pt x="36" y="100"/>
                      </a:lnTo>
                      <a:lnTo>
                        <a:pt x="16" y="108"/>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1" name="Freeform 1457"/>
                <p:cNvSpPr>
                  <a:spLocks/>
                </p:cNvSpPr>
                <p:nvPr/>
              </p:nvSpPr>
              <p:spPr bwMode="auto">
                <a:xfrm>
                  <a:off x="1592" y="3097"/>
                  <a:ext cx="53" cy="32"/>
                </a:xfrm>
                <a:custGeom>
                  <a:avLst/>
                  <a:gdLst>
                    <a:gd name="T0" fmla="*/ 0 w 690"/>
                    <a:gd name="T1" fmla="*/ 0 h 415"/>
                    <a:gd name="T2" fmla="*/ 0 w 690"/>
                    <a:gd name="T3" fmla="*/ 0 h 415"/>
                    <a:gd name="T4" fmla="*/ 0 w 690"/>
                    <a:gd name="T5" fmla="*/ 0 h 415"/>
                    <a:gd name="T6" fmla="*/ 0 w 690"/>
                    <a:gd name="T7" fmla="*/ 0 h 415"/>
                    <a:gd name="T8" fmla="*/ 0 w 690"/>
                    <a:gd name="T9" fmla="*/ 0 h 415"/>
                    <a:gd name="T10" fmla="*/ 0 w 690"/>
                    <a:gd name="T11" fmla="*/ 0 h 415"/>
                    <a:gd name="T12" fmla="*/ 0 w 690"/>
                    <a:gd name="T13" fmla="*/ 0 h 415"/>
                    <a:gd name="T14" fmla="*/ 0 w 690"/>
                    <a:gd name="T15" fmla="*/ 0 h 415"/>
                    <a:gd name="T16" fmla="*/ 0 w 690"/>
                    <a:gd name="T17" fmla="*/ 0 h 415"/>
                    <a:gd name="T18" fmla="*/ 0 w 690"/>
                    <a:gd name="T19" fmla="*/ 0 h 415"/>
                    <a:gd name="T20" fmla="*/ 0 w 690"/>
                    <a:gd name="T21" fmla="*/ 0 h 415"/>
                    <a:gd name="T22" fmla="*/ 0 w 690"/>
                    <a:gd name="T23" fmla="*/ 0 h 415"/>
                    <a:gd name="T24" fmla="*/ 0 w 690"/>
                    <a:gd name="T25" fmla="*/ 0 h 415"/>
                    <a:gd name="T26" fmla="*/ 0 w 690"/>
                    <a:gd name="T27" fmla="*/ 0 h 415"/>
                    <a:gd name="T28" fmla="*/ 0 w 690"/>
                    <a:gd name="T29" fmla="*/ 0 h 415"/>
                    <a:gd name="T30" fmla="*/ 0 w 690"/>
                    <a:gd name="T31" fmla="*/ 0 h 415"/>
                    <a:gd name="T32" fmla="*/ 0 w 690"/>
                    <a:gd name="T33" fmla="*/ 0 h 415"/>
                    <a:gd name="T34" fmla="*/ 0 w 690"/>
                    <a:gd name="T35" fmla="*/ 0 h 415"/>
                    <a:gd name="T36" fmla="*/ 0 w 690"/>
                    <a:gd name="T37" fmla="*/ 0 h 415"/>
                    <a:gd name="T38" fmla="*/ 0 w 690"/>
                    <a:gd name="T39" fmla="*/ 0 h 415"/>
                    <a:gd name="T40" fmla="*/ 0 w 690"/>
                    <a:gd name="T41" fmla="*/ 0 h 415"/>
                    <a:gd name="T42" fmla="*/ 0 w 690"/>
                    <a:gd name="T43" fmla="*/ 0 h 415"/>
                    <a:gd name="T44" fmla="*/ 0 w 690"/>
                    <a:gd name="T45" fmla="*/ 0 h 415"/>
                    <a:gd name="T46" fmla="*/ 0 w 690"/>
                    <a:gd name="T47" fmla="*/ 0 h 415"/>
                    <a:gd name="T48" fmla="*/ 0 w 690"/>
                    <a:gd name="T49" fmla="*/ 0 h 415"/>
                    <a:gd name="T50" fmla="*/ 0 w 690"/>
                    <a:gd name="T51" fmla="*/ 0 h 415"/>
                    <a:gd name="T52" fmla="*/ 0 w 690"/>
                    <a:gd name="T53" fmla="*/ 0 h 415"/>
                    <a:gd name="T54" fmla="*/ 0 w 690"/>
                    <a:gd name="T55" fmla="*/ 0 h 415"/>
                    <a:gd name="T56" fmla="*/ 0 w 690"/>
                    <a:gd name="T57" fmla="*/ 0 h 415"/>
                    <a:gd name="T58" fmla="*/ 0 w 690"/>
                    <a:gd name="T59" fmla="*/ 0 h 415"/>
                    <a:gd name="T60" fmla="*/ 0 w 690"/>
                    <a:gd name="T61" fmla="*/ 0 h 415"/>
                    <a:gd name="T62" fmla="*/ 0 w 690"/>
                    <a:gd name="T63" fmla="*/ 0 h 415"/>
                    <a:gd name="T64" fmla="*/ 0 w 690"/>
                    <a:gd name="T65" fmla="*/ 0 h 415"/>
                    <a:gd name="T66" fmla="*/ 0 w 690"/>
                    <a:gd name="T67" fmla="*/ 0 h 415"/>
                    <a:gd name="T68" fmla="*/ 0 w 690"/>
                    <a:gd name="T69" fmla="*/ 0 h 415"/>
                    <a:gd name="T70" fmla="*/ 0 w 690"/>
                    <a:gd name="T71" fmla="*/ 0 h 415"/>
                    <a:gd name="T72" fmla="*/ 0 w 690"/>
                    <a:gd name="T73" fmla="*/ 0 h 415"/>
                    <a:gd name="T74" fmla="*/ 0 w 690"/>
                    <a:gd name="T75" fmla="*/ 0 h 415"/>
                    <a:gd name="T76" fmla="*/ 0 w 690"/>
                    <a:gd name="T77" fmla="*/ 0 h 415"/>
                    <a:gd name="T78" fmla="*/ 0 w 690"/>
                    <a:gd name="T79" fmla="*/ 0 h 415"/>
                    <a:gd name="T80" fmla="*/ 0 w 690"/>
                    <a:gd name="T81" fmla="*/ 0 h 415"/>
                    <a:gd name="T82" fmla="*/ 0 w 690"/>
                    <a:gd name="T83" fmla="*/ 0 h 415"/>
                    <a:gd name="T84" fmla="*/ 0 w 690"/>
                    <a:gd name="T85" fmla="*/ 0 h 415"/>
                    <a:gd name="T86" fmla="*/ 0 w 690"/>
                    <a:gd name="T87" fmla="*/ 0 h 415"/>
                    <a:gd name="T88" fmla="*/ 0 w 690"/>
                    <a:gd name="T89" fmla="*/ 0 h 415"/>
                    <a:gd name="T90" fmla="*/ 0 w 690"/>
                    <a:gd name="T91" fmla="*/ 0 h 415"/>
                    <a:gd name="T92" fmla="*/ 0 w 690"/>
                    <a:gd name="T93" fmla="*/ 0 h 415"/>
                    <a:gd name="T94" fmla="*/ 0 w 690"/>
                    <a:gd name="T95" fmla="*/ 0 h 415"/>
                    <a:gd name="T96" fmla="*/ 0 w 690"/>
                    <a:gd name="T97" fmla="*/ 0 h 415"/>
                    <a:gd name="T98" fmla="*/ 0 w 690"/>
                    <a:gd name="T99" fmla="*/ 0 h 415"/>
                    <a:gd name="T100" fmla="*/ 0 w 690"/>
                    <a:gd name="T101" fmla="*/ 0 h 415"/>
                    <a:gd name="T102" fmla="*/ 0 w 690"/>
                    <a:gd name="T103" fmla="*/ 0 h 415"/>
                    <a:gd name="T104" fmla="*/ 0 w 690"/>
                    <a:gd name="T105" fmla="*/ 0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90"/>
                    <a:gd name="T160" fmla="*/ 0 h 415"/>
                    <a:gd name="T161" fmla="*/ 690 w 690"/>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90" h="415">
                      <a:moveTo>
                        <a:pt x="16" y="108"/>
                      </a:moveTo>
                      <a:lnTo>
                        <a:pt x="10" y="114"/>
                      </a:lnTo>
                      <a:lnTo>
                        <a:pt x="6" y="121"/>
                      </a:lnTo>
                      <a:lnTo>
                        <a:pt x="3" y="128"/>
                      </a:lnTo>
                      <a:lnTo>
                        <a:pt x="1" y="135"/>
                      </a:lnTo>
                      <a:lnTo>
                        <a:pt x="0" y="142"/>
                      </a:lnTo>
                      <a:lnTo>
                        <a:pt x="1" y="149"/>
                      </a:lnTo>
                      <a:lnTo>
                        <a:pt x="1" y="157"/>
                      </a:lnTo>
                      <a:lnTo>
                        <a:pt x="3" y="165"/>
                      </a:lnTo>
                      <a:lnTo>
                        <a:pt x="6" y="174"/>
                      </a:lnTo>
                      <a:lnTo>
                        <a:pt x="9" y="182"/>
                      </a:lnTo>
                      <a:lnTo>
                        <a:pt x="13" y="191"/>
                      </a:lnTo>
                      <a:lnTo>
                        <a:pt x="18" y="200"/>
                      </a:lnTo>
                      <a:lnTo>
                        <a:pt x="29" y="217"/>
                      </a:lnTo>
                      <a:lnTo>
                        <a:pt x="42" y="234"/>
                      </a:lnTo>
                      <a:lnTo>
                        <a:pt x="55" y="250"/>
                      </a:lnTo>
                      <a:lnTo>
                        <a:pt x="70" y="267"/>
                      </a:lnTo>
                      <a:lnTo>
                        <a:pt x="85" y="282"/>
                      </a:lnTo>
                      <a:lnTo>
                        <a:pt x="101" y="295"/>
                      </a:lnTo>
                      <a:lnTo>
                        <a:pt x="115" y="307"/>
                      </a:lnTo>
                      <a:lnTo>
                        <a:pt x="128" y="317"/>
                      </a:lnTo>
                      <a:lnTo>
                        <a:pt x="140" y="324"/>
                      </a:lnTo>
                      <a:lnTo>
                        <a:pt x="149" y="331"/>
                      </a:lnTo>
                      <a:lnTo>
                        <a:pt x="157" y="340"/>
                      </a:lnTo>
                      <a:lnTo>
                        <a:pt x="166" y="348"/>
                      </a:lnTo>
                      <a:lnTo>
                        <a:pt x="178" y="357"/>
                      </a:lnTo>
                      <a:lnTo>
                        <a:pt x="190" y="365"/>
                      </a:lnTo>
                      <a:lnTo>
                        <a:pt x="204" y="372"/>
                      </a:lnTo>
                      <a:lnTo>
                        <a:pt x="219" y="379"/>
                      </a:lnTo>
                      <a:lnTo>
                        <a:pt x="236" y="386"/>
                      </a:lnTo>
                      <a:lnTo>
                        <a:pt x="254" y="392"/>
                      </a:lnTo>
                      <a:lnTo>
                        <a:pt x="272" y="398"/>
                      </a:lnTo>
                      <a:lnTo>
                        <a:pt x="291" y="403"/>
                      </a:lnTo>
                      <a:lnTo>
                        <a:pt x="310" y="407"/>
                      </a:lnTo>
                      <a:lnTo>
                        <a:pt x="331" y="410"/>
                      </a:lnTo>
                      <a:lnTo>
                        <a:pt x="351" y="413"/>
                      </a:lnTo>
                      <a:lnTo>
                        <a:pt x="370" y="414"/>
                      </a:lnTo>
                      <a:lnTo>
                        <a:pt x="391" y="415"/>
                      </a:lnTo>
                      <a:lnTo>
                        <a:pt x="411" y="415"/>
                      </a:lnTo>
                      <a:lnTo>
                        <a:pt x="426" y="412"/>
                      </a:lnTo>
                      <a:lnTo>
                        <a:pt x="443" y="409"/>
                      </a:lnTo>
                      <a:lnTo>
                        <a:pt x="462" y="408"/>
                      </a:lnTo>
                      <a:lnTo>
                        <a:pt x="481" y="406"/>
                      </a:lnTo>
                      <a:lnTo>
                        <a:pt x="519" y="405"/>
                      </a:lnTo>
                      <a:lnTo>
                        <a:pt x="558" y="402"/>
                      </a:lnTo>
                      <a:lnTo>
                        <a:pt x="576" y="400"/>
                      </a:lnTo>
                      <a:lnTo>
                        <a:pt x="592" y="397"/>
                      </a:lnTo>
                      <a:lnTo>
                        <a:pt x="608" y="392"/>
                      </a:lnTo>
                      <a:lnTo>
                        <a:pt x="621" y="387"/>
                      </a:lnTo>
                      <a:lnTo>
                        <a:pt x="627" y="384"/>
                      </a:lnTo>
                      <a:lnTo>
                        <a:pt x="632" y="380"/>
                      </a:lnTo>
                      <a:lnTo>
                        <a:pt x="637" y="376"/>
                      </a:lnTo>
                      <a:lnTo>
                        <a:pt x="640" y="372"/>
                      </a:lnTo>
                      <a:lnTo>
                        <a:pt x="644" y="367"/>
                      </a:lnTo>
                      <a:lnTo>
                        <a:pt x="646" y="361"/>
                      </a:lnTo>
                      <a:lnTo>
                        <a:pt x="648" y="355"/>
                      </a:lnTo>
                      <a:lnTo>
                        <a:pt x="648" y="348"/>
                      </a:lnTo>
                      <a:lnTo>
                        <a:pt x="645" y="344"/>
                      </a:lnTo>
                      <a:lnTo>
                        <a:pt x="643" y="338"/>
                      </a:lnTo>
                      <a:lnTo>
                        <a:pt x="641" y="332"/>
                      </a:lnTo>
                      <a:lnTo>
                        <a:pt x="641" y="324"/>
                      </a:lnTo>
                      <a:lnTo>
                        <a:pt x="641" y="316"/>
                      </a:lnTo>
                      <a:lnTo>
                        <a:pt x="642" y="308"/>
                      </a:lnTo>
                      <a:lnTo>
                        <a:pt x="643" y="299"/>
                      </a:lnTo>
                      <a:lnTo>
                        <a:pt x="645" y="290"/>
                      </a:lnTo>
                      <a:lnTo>
                        <a:pt x="656" y="247"/>
                      </a:lnTo>
                      <a:lnTo>
                        <a:pt x="670" y="203"/>
                      </a:lnTo>
                      <a:lnTo>
                        <a:pt x="677" y="180"/>
                      </a:lnTo>
                      <a:lnTo>
                        <a:pt x="684" y="159"/>
                      </a:lnTo>
                      <a:lnTo>
                        <a:pt x="688" y="141"/>
                      </a:lnTo>
                      <a:lnTo>
                        <a:pt x="690" y="124"/>
                      </a:lnTo>
                      <a:lnTo>
                        <a:pt x="690" y="117"/>
                      </a:lnTo>
                      <a:lnTo>
                        <a:pt x="689" y="109"/>
                      </a:lnTo>
                      <a:lnTo>
                        <a:pt x="688" y="104"/>
                      </a:lnTo>
                      <a:lnTo>
                        <a:pt x="685" y="99"/>
                      </a:lnTo>
                      <a:lnTo>
                        <a:pt x="682" y="95"/>
                      </a:lnTo>
                      <a:lnTo>
                        <a:pt x="676" y="93"/>
                      </a:lnTo>
                      <a:lnTo>
                        <a:pt x="671" y="91"/>
                      </a:lnTo>
                      <a:lnTo>
                        <a:pt x="664" y="91"/>
                      </a:lnTo>
                      <a:lnTo>
                        <a:pt x="640" y="87"/>
                      </a:lnTo>
                      <a:lnTo>
                        <a:pt x="618" y="83"/>
                      </a:lnTo>
                      <a:lnTo>
                        <a:pt x="596" y="78"/>
                      </a:lnTo>
                      <a:lnTo>
                        <a:pt x="576" y="72"/>
                      </a:lnTo>
                      <a:lnTo>
                        <a:pt x="538" y="59"/>
                      </a:lnTo>
                      <a:lnTo>
                        <a:pt x="501" y="44"/>
                      </a:lnTo>
                      <a:lnTo>
                        <a:pt x="465" y="31"/>
                      </a:lnTo>
                      <a:lnTo>
                        <a:pt x="427" y="19"/>
                      </a:lnTo>
                      <a:lnTo>
                        <a:pt x="408" y="14"/>
                      </a:lnTo>
                      <a:lnTo>
                        <a:pt x="386" y="10"/>
                      </a:lnTo>
                      <a:lnTo>
                        <a:pt x="364" y="6"/>
                      </a:lnTo>
                      <a:lnTo>
                        <a:pt x="341" y="4"/>
                      </a:lnTo>
                      <a:lnTo>
                        <a:pt x="331" y="2"/>
                      </a:lnTo>
                      <a:lnTo>
                        <a:pt x="321" y="1"/>
                      </a:lnTo>
                      <a:lnTo>
                        <a:pt x="310" y="0"/>
                      </a:lnTo>
                      <a:lnTo>
                        <a:pt x="301" y="0"/>
                      </a:lnTo>
                      <a:lnTo>
                        <a:pt x="281" y="1"/>
                      </a:lnTo>
                      <a:lnTo>
                        <a:pt x="261" y="4"/>
                      </a:lnTo>
                      <a:lnTo>
                        <a:pt x="240" y="8"/>
                      </a:lnTo>
                      <a:lnTo>
                        <a:pt x="220" y="15"/>
                      </a:lnTo>
                      <a:lnTo>
                        <a:pt x="200" y="22"/>
                      </a:lnTo>
                      <a:lnTo>
                        <a:pt x="179" y="31"/>
                      </a:lnTo>
                      <a:lnTo>
                        <a:pt x="138" y="51"/>
                      </a:lnTo>
                      <a:lnTo>
                        <a:pt x="96" y="71"/>
                      </a:lnTo>
                      <a:lnTo>
                        <a:pt x="76" y="81"/>
                      </a:lnTo>
                      <a:lnTo>
                        <a:pt x="56" y="91"/>
                      </a:lnTo>
                      <a:lnTo>
                        <a:pt x="36" y="100"/>
                      </a:lnTo>
                      <a:lnTo>
                        <a:pt x="16"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52" name="Freeform 1458"/>
                <p:cNvSpPr>
                  <a:spLocks/>
                </p:cNvSpPr>
                <p:nvPr/>
              </p:nvSpPr>
              <p:spPr bwMode="auto">
                <a:xfrm>
                  <a:off x="1859" y="3135"/>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5" y="109"/>
                      </a:moveTo>
                      <a:lnTo>
                        <a:pt x="10" y="116"/>
                      </a:lnTo>
                      <a:lnTo>
                        <a:pt x="6" y="122"/>
                      </a:lnTo>
                      <a:lnTo>
                        <a:pt x="3" y="128"/>
                      </a:lnTo>
                      <a:lnTo>
                        <a:pt x="1" y="135"/>
                      </a:lnTo>
                      <a:lnTo>
                        <a:pt x="0" y="143"/>
                      </a:lnTo>
                      <a:lnTo>
                        <a:pt x="0" y="150"/>
                      </a:lnTo>
                      <a:lnTo>
                        <a:pt x="1" y="158"/>
                      </a:lnTo>
                      <a:lnTo>
                        <a:pt x="2" y="166"/>
                      </a:lnTo>
                      <a:lnTo>
                        <a:pt x="5" y="174"/>
                      </a:lnTo>
                      <a:lnTo>
                        <a:pt x="8" y="184"/>
                      </a:lnTo>
                      <a:lnTo>
                        <a:pt x="12" y="192"/>
                      </a:lnTo>
                      <a:lnTo>
                        <a:pt x="17" y="201"/>
                      </a:lnTo>
                      <a:lnTo>
                        <a:pt x="28" y="218"/>
                      </a:lnTo>
                      <a:lnTo>
                        <a:pt x="41" y="235"/>
                      </a:lnTo>
                      <a:lnTo>
                        <a:pt x="55" y="252"/>
                      </a:lnTo>
                      <a:lnTo>
                        <a:pt x="69" y="268"/>
                      </a:lnTo>
                      <a:lnTo>
                        <a:pt x="84" y="283"/>
                      </a:lnTo>
                      <a:lnTo>
                        <a:pt x="99" y="296"/>
                      </a:lnTo>
                      <a:lnTo>
                        <a:pt x="114" y="308"/>
                      </a:lnTo>
                      <a:lnTo>
                        <a:pt x="127" y="318"/>
                      </a:lnTo>
                      <a:lnTo>
                        <a:pt x="139" y="326"/>
                      </a:lnTo>
                      <a:lnTo>
                        <a:pt x="149" y="331"/>
                      </a:lnTo>
                      <a:lnTo>
                        <a:pt x="156" y="340"/>
                      </a:lnTo>
                      <a:lnTo>
                        <a:pt x="165" y="349"/>
                      </a:lnTo>
                      <a:lnTo>
                        <a:pt x="176" y="358"/>
                      </a:lnTo>
                      <a:lnTo>
                        <a:pt x="189" y="366"/>
                      </a:lnTo>
                      <a:lnTo>
                        <a:pt x="203" y="373"/>
                      </a:lnTo>
                      <a:lnTo>
                        <a:pt x="218" y="380"/>
                      </a:lnTo>
                      <a:lnTo>
                        <a:pt x="235" y="387"/>
                      </a:lnTo>
                      <a:lnTo>
                        <a:pt x="253" y="394"/>
                      </a:lnTo>
                      <a:lnTo>
                        <a:pt x="271" y="399"/>
                      </a:lnTo>
                      <a:lnTo>
                        <a:pt x="290" y="404"/>
                      </a:lnTo>
                      <a:lnTo>
                        <a:pt x="309" y="408"/>
                      </a:lnTo>
                      <a:lnTo>
                        <a:pt x="330" y="411"/>
                      </a:lnTo>
                      <a:lnTo>
                        <a:pt x="350" y="414"/>
                      </a:lnTo>
                      <a:lnTo>
                        <a:pt x="370" y="415"/>
                      </a:lnTo>
                      <a:lnTo>
                        <a:pt x="389" y="416"/>
                      </a:lnTo>
                      <a:lnTo>
                        <a:pt x="410" y="416"/>
                      </a:lnTo>
                      <a:lnTo>
                        <a:pt x="425" y="413"/>
                      </a:lnTo>
                      <a:lnTo>
                        <a:pt x="442" y="410"/>
                      </a:lnTo>
                      <a:lnTo>
                        <a:pt x="460" y="408"/>
                      </a:lnTo>
                      <a:lnTo>
                        <a:pt x="480" y="407"/>
                      </a:lnTo>
                      <a:lnTo>
                        <a:pt x="519" y="405"/>
                      </a:lnTo>
                      <a:lnTo>
                        <a:pt x="557" y="403"/>
                      </a:lnTo>
                      <a:lnTo>
                        <a:pt x="575" y="401"/>
                      </a:lnTo>
                      <a:lnTo>
                        <a:pt x="591" y="398"/>
                      </a:lnTo>
                      <a:lnTo>
                        <a:pt x="606" y="394"/>
                      </a:lnTo>
                      <a:lnTo>
                        <a:pt x="620" y="388"/>
                      </a:lnTo>
                      <a:lnTo>
                        <a:pt x="626" y="385"/>
                      </a:lnTo>
                      <a:lnTo>
                        <a:pt x="631" y="381"/>
                      </a:lnTo>
                      <a:lnTo>
                        <a:pt x="636" y="377"/>
                      </a:lnTo>
                      <a:lnTo>
                        <a:pt x="640" y="373"/>
                      </a:lnTo>
                      <a:lnTo>
                        <a:pt x="643" y="368"/>
                      </a:lnTo>
                      <a:lnTo>
                        <a:pt x="645" y="362"/>
                      </a:lnTo>
                      <a:lnTo>
                        <a:pt x="647" y="356"/>
                      </a:lnTo>
                      <a:lnTo>
                        <a:pt x="647" y="349"/>
                      </a:lnTo>
                      <a:lnTo>
                        <a:pt x="644" y="345"/>
                      </a:lnTo>
                      <a:lnTo>
                        <a:pt x="642" y="339"/>
                      </a:lnTo>
                      <a:lnTo>
                        <a:pt x="641" y="333"/>
                      </a:lnTo>
                      <a:lnTo>
                        <a:pt x="640" y="326"/>
                      </a:lnTo>
                      <a:lnTo>
                        <a:pt x="640" y="317"/>
                      </a:lnTo>
                      <a:lnTo>
                        <a:pt x="641" y="309"/>
                      </a:lnTo>
                      <a:lnTo>
                        <a:pt x="642" y="300"/>
                      </a:lnTo>
                      <a:lnTo>
                        <a:pt x="644" y="290"/>
                      </a:lnTo>
                      <a:lnTo>
                        <a:pt x="656" y="248"/>
                      </a:lnTo>
                      <a:lnTo>
                        <a:pt x="670" y="203"/>
                      </a:lnTo>
                      <a:lnTo>
                        <a:pt x="676" y="182"/>
                      </a:lnTo>
                      <a:lnTo>
                        <a:pt x="682" y="160"/>
                      </a:lnTo>
                      <a:lnTo>
                        <a:pt x="687" y="141"/>
                      </a:lnTo>
                      <a:lnTo>
                        <a:pt x="689" y="125"/>
                      </a:lnTo>
                      <a:lnTo>
                        <a:pt x="689" y="118"/>
                      </a:lnTo>
                      <a:lnTo>
                        <a:pt x="688" y="110"/>
                      </a:lnTo>
                      <a:lnTo>
                        <a:pt x="687" y="105"/>
                      </a:lnTo>
                      <a:lnTo>
                        <a:pt x="683" y="100"/>
                      </a:lnTo>
                      <a:lnTo>
                        <a:pt x="680" y="96"/>
                      </a:lnTo>
                      <a:lnTo>
                        <a:pt x="676" y="93"/>
                      </a:lnTo>
                      <a:lnTo>
                        <a:pt x="670" y="92"/>
                      </a:lnTo>
                      <a:lnTo>
                        <a:pt x="664" y="92"/>
                      </a:lnTo>
                      <a:lnTo>
                        <a:pt x="640" y="88"/>
                      </a:lnTo>
                      <a:lnTo>
                        <a:pt x="617" y="84"/>
                      </a:lnTo>
                      <a:lnTo>
                        <a:pt x="595" y="79"/>
                      </a:lnTo>
                      <a:lnTo>
                        <a:pt x="575" y="73"/>
                      </a:lnTo>
                      <a:lnTo>
                        <a:pt x="536" y="60"/>
                      </a:lnTo>
                      <a:lnTo>
                        <a:pt x="500" y="46"/>
                      </a:lnTo>
                      <a:lnTo>
                        <a:pt x="464" y="32"/>
                      </a:lnTo>
                      <a:lnTo>
                        <a:pt x="427" y="20"/>
                      </a:lnTo>
                      <a:lnTo>
                        <a:pt x="407" y="15"/>
                      </a:lnTo>
                      <a:lnTo>
                        <a:pt x="385" y="10"/>
                      </a:lnTo>
                      <a:lnTo>
                        <a:pt x="363" y="7"/>
                      </a:lnTo>
                      <a:lnTo>
                        <a:pt x="340" y="5"/>
                      </a:lnTo>
                      <a:lnTo>
                        <a:pt x="330" y="3"/>
                      </a:lnTo>
                      <a:lnTo>
                        <a:pt x="319" y="2"/>
                      </a:lnTo>
                      <a:lnTo>
                        <a:pt x="310" y="1"/>
                      </a:lnTo>
                      <a:lnTo>
                        <a:pt x="300" y="0"/>
                      </a:lnTo>
                      <a:lnTo>
                        <a:pt x="280" y="1"/>
                      </a:lnTo>
                      <a:lnTo>
                        <a:pt x="260" y="4"/>
                      </a:lnTo>
                      <a:lnTo>
                        <a:pt x="239" y="9"/>
                      </a:lnTo>
                      <a:lnTo>
                        <a:pt x="219" y="16"/>
                      </a:lnTo>
                      <a:lnTo>
                        <a:pt x="199" y="23"/>
                      </a:lnTo>
                      <a:lnTo>
                        <a:pt x="178" y="32"/>
                      </a:lnTo>
                      <a:lnTo>
                        <a:pt x="137" y="52"/>
                      </a:lnTo>
                      <a:lnTo>
                        <a:pt x="96" y="72"/>
                      </a:lnTo>
                      <a:lnTo>
                        <a:pt x="76" y="82"/>
                      </a:lnTo>
                      <a:lnTo>
                        <a:pt x="56" y="92"/>
                      </a:lnTo>
                      <a:lnTo>
                        <a:pt x="36" y="101"/>
                      </a:lnTo>
                      <a:lnTo>
                        <a:pt x="15"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3" name="Freeform 1459"/>
                <p:cNvSpPr>
                  <a:spLocks/>
                </p:cNvSpPr>
                <p:nvPr/>
              </p:nvSpPr>
              <p:spPr bwMode="auto">
                <a:xfrm>
                  <a:off x="1859" y="3135"/>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5" y="109"/>
                      </a:moveTo>
                      <a:lnTo>
                        <a:pt x="10" y="116"/>
                      </a:lnTo>
                      <a:lnTo>
                        <a:pt x="6" y="122"/>
                      </a:lnTo>
                      <a:lnTo>
                        <a:pt x="3" y="128"/>
                      </a:lnTo>
                      <a:lnTo>
                        <a:pt x="1" y="135"/>
                      </a:lnTo>
                      <a:lnTo>
                        <a:pt x="0" y="143"/>
                      </a:lnTo>
                      <a:lnTo>
                        <a:pt x="0" y="150"/>
                      </a:lnTo>
                      <a:lnTo>
                        <a:pt x="1" y="158"/>
                      </a:lnTo>
                      <a:lnTo>
                        <a:pt x="2" y="166"/>
                      </a:lnTo>
                      <a:lnTo>
                        <a:pt x="5" y="174"/>
                      </a:lnTo>
                      <a:lnTo>
                        <a:pt x="8" y="184"/>
                      </a:lnTo>
                      <a:lnTo>
                        <a:pt x="12" y="192"/>
                      </a:lnTo>
                      <a:lnTo>
                        <a:pt x="17" y="201"/>
                      </a:lnTo>
                      <a:lnTo>
                        <a:pt x="28" y="218"/>
                      </a:lnTo>
                      <a:lnTo>
                        <a:pt x="41" y="235"/>
                      </a:lnTo>
                      <a:lnTo>
                        <a:pt x="55" y="252"/>
                      </a:lnTo>
                      <a:lnTo>
                        <a:pt x="69" y="268"/>
                      </a:lnTo>
                      <a:lnTo>
                        <a:pt x="84" y="283"/>
                      </a:lnTo>
                      <a:lnTo>
                        <a:pt x="99" y="296"/>
                      </a:lnTo>
                      <a:lnTo>
                        <a:pt x="114" y="308"/>
                      </a:lnTo>
                      <a:lnTo>
                        <a:pt x="127" y="318"/>
                      </a:lnTo>
                      <a:lnTo>
                        <a:pt x="139" y="326"/>
                      </a:lnTo>
                      <a:lnTo>
                        <a:pt x="149" y="331"/>
                      </a:lnTo>
                      <a:lnTo>
                        <a:pt x="156" y="340"/>
                      </a:lnTo>
                      <a:lnTo>
                        <a:pt x="165" y="349"/>
                      </a:lnTo>
                      <a:lnTo>
                        <a:pt x="176" y="358"/>
                      </a:lnTo>
                      <a:lnTo>
                        <a:pt x="189" y="366"/>
                      </a:lnTo>
                      <a:lnTo>
                        <a:pt x="203" y="373"/>
                      </a:lnTo>
                      <a:lnTo>
                        <a:pt x="218" y="380"/>
                      </a:lnTo>
                      <a:lnTo>
                        <a:pt x="235" y="387"/>
                      </a:lnTo>
                      <a:lnTo>
                        <a:pt x="253" y="394"/>
                      </a:lnTo>
                      <a:lnTo>
                        <a:pt x="271" y="399"/>
                      </a:lnTo>
                      <a:lnTo>
                        <a:pt x="290" y="404"/>
                      </a:lnTo>
                      <a:lnTo>
                        <a:pt x="309" y="408"/>
                      </a:lnTo>
                      <a:lnTo>
                        <a:pt x="330" y="411"/>
                      </a:lnTo>
                      <a:lnTo>
                        <a:pt x="350" y="414"/>
                      </a:lnTo>
                      <a:lnTo>
                        <a:pt x="370" y="415"/>
                      </a:lnTo>
                      <a:lnTo>
                        <a:pt x="389" y="416"/>
                      </a:lnTo>
                      <a:lnTo>
                        <a:pt x="410" y="416"/>
                      </a:lnTo>
                      <a:lnTo>
                        <a:pt x="425" y="413"/>
                      </a:lnTo>
                      <a:lnTo>
                        <a:pt x="442" y="410"/>
                      </a:lnTo>
                      <a:lnTo>
                        <a:pt x="460" y="408"/>
                      </a:lnTo>
                      <a:lnTo>
                        <a:pt x="480" y="407"/>
                      </a:lnTo>
                      <a:lnTo>
                        <a:pt x="519" y="405"/>
                      </a:lnTo>
                      <a:lnTo>
                        <a:pt x="557" y="403"/>
                      </a:lnTo>
                      <a:lnTo>
                        <a:pt x="575" y="401"/>
                      </a:lnTo>
                      <a:lnTo>
                        <a:pt x="591" y="398"/>
                      </a:lnTo>
                      <a:lnTo>
                        <a:pt x="606" y="394"/>
                      </a:lnTo>
                      <a:lnTo>
                        <a:pt x="620" y="388"/>
                      </a:lnTo>
                      <a:lnTo>
                        <a:pt x="626" y="385"/>
                      </a:lnTo>
                      <a:lnTo>
                        <a:pt x="631" y="381"/>
                      </a:lnTo>
                      <a:lnTo>
                        <a:pt x="636" y="377"/>
                      </a:lnTo>
                      <a:lnTo>
                        <a:pt x="640" y="373"/>
                      </a:lnTo>
                      <a:lnTo>
                        <a:pt x="643" y="368"/>
                      </a:lnTo>
                      <a:lnTo>
                        <a:pt x="645" y="362"/>
                      </a:lnTo>
                      <a:lnTo>
                        <a:pt x="647" y="356"/>
                      </a:lnTo>
                      <a:lnTo>
                        <a:pt x="647" y="349"/>
                      </a:lnTo>
                      <a:lnTo>
                        <a:pt x="644" y="345"/>
                      </a:lnTo>
                      <a:lnTo>
                        <a:pt x="642" y="339"/>
                      </a:lnTo>
                      <a:lnTo>
                        <a:pt x="641" y="333"/>
                      </a:lnTo>
                      <a:lnTo>
                        <a:pt x="640" y="326"/>
                      </a:lnTo>
                      <a:lnTo>
                        <a:pt x="640" y="317"/>
                      </a:lnTo>
                      <a:lnTo>
                        <a:pt x="641" y="309"/>
                      </a:lnTo>
                      <a:lnTo>
                        <a:pt x="642" y="300"/>
                      </a:lnTo>
                      <a:lnTo>
                        <a:pt x="644" y="290"/>
                      </a:lnTo>
                      <a:lnTo>
                        <a:pt x="656" y="248"/>
                      </a:lnTo>
                      <a:lnTo>
                        <a:pt x="670" y="203"/>
                      </a:lnTo>
                      <a:lnTo>
                        <a:pt x="676" y="182"/>
                      </a:lnTo>
                      <a:lnTo>
                        <a:pt x="682" y="160"/>
                      </a:lnTo>
                      <a:lnTo>
                        <a:pt x="687" y="141"/>
                      </a:lnTo>
                      <a:lnTo>
                        <a:pt x="689" y="125"/>
                      </a:lnTo>
                      <a:lnTo>
                        <a:pt x="689" y="118"/>
                      </a:lnTo>
                      <a:lnTo>
                        <a:pt x="688" y="110"/>
                      </a:lnTo>
                      <a:lnTo>
                        <a:pt x="687" y="105"/>
                      </a:lnTo>
                      <a:lnTo>
                        <a:pt x="683" y="100"/>
                      </a:lnTo>
                      <a:lnTo>
                        <a:pt x="680" y="96"/>
                      </a:lnTo>
                      <a:lnTo>
                        <a:pt x="676" y="93"/>
                      </a:lnTo>
                      <a:lnTo>
                        <a:pt x="670" y="92"/>
                      </a:lnTo>
                      <a:lnTo>
                        <a:pt x="664" y="92"/>
                      </a:lnTo>
                      <a:lnTo>
                        <a:pt x="640" y="88"/>
                      </a:lnTo>
                      <a:lnTo>
                        <a:pt x="617" y="84"/>
                      </a:lnTo>
                      <a:lnTo>
                        <a:pt x="595" y="79"/>
                      </a:lnTo>
                      <a:lnTo>
                        <a:pt x="575" y="73"/>
                      </a:lnTo>
                      <a:lnTo>
                        <a:pt x="536" y="60"/>
                      </a:lnTo>
                      <a:lnTo>
                        <a:pt x="500" y="46"/>
                      </a:lnTo>
                      <a:lnTo>
                        <a:pt x="464" y="32"/>
                      </a:lnTo>
                      <a:lnTo>
                        <a:pt x="427" y="20"/>
                      </a:lnTo>
                      <a:lnTo>
                        <a:pt x="407" y="15"/>
                      </a:lnTo>
                      <a:lnTo>
                        <a:pt x="385" y="10"/>
                      </a:lnTo>
                      <a:lnTo>
                        <a:pt x="363" y="7"/>
                      </a:lnTo>
                      <a:lnTo>
                        <a:pt x="340" y="5"/>
                      </a:lnTo>
                      <a:lnTo>
                        <a:pt x="330" y="3"/>
                      </a:lnTo>
                      <a:lnTo>
                        <a:pt x="319" y="2"/>
                      </a:lnTo>
                      <a:lnTo>
                        <a:pt x="310" y="1"/>
                      </a:lnTo>
                      <a:lnTo>
                        <a:pt x="300" y="0"/>
                      </a:lnTo>
                      <a:lnTo>
                        <a:pt x="280" y="1"/>
                      </a:lnTo>
                      <a:lnTo>
                        <a:pt x="260" y="4"/>
                      </a:lnTo>
                      <a:lnTo>
                        <a:pt x="239" y="9"/>
                      </a:lnTo>
                      <a:lnTo>
                        <a:pt x="219" y="16"/>
                      </a:lnTo>
                      <a:lnTo>
                        <a:pt x="199" y="23"/>
                      </a:lnTo>
                      <a:lnTo>
                        <a:pt x="178" y="32"/>
                      </a:lnTo>
                      <a:lnTo>
                        <a:pt x="137" y="52"/>
                      </a:lnTo>
                      <a:lnTo>
                        <a:pt x="96" y="72"/>
                      </a:lnTo>
                      <a:lnTo>
                        <a:pt x="76" y="82"/>
                      </a:lnTo>
                      <a:lnTo>
                        <a:pt x="56" y="92"/>
                      </a:lnTo>
                      <a:lnTo>
                        <a:pt x="36" y="101"/>
                      </a:lnTo>
                      <a:lnTo>
                        <a:pt x="15"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54" name="Freeform 1460"/>
                <p:cNvSpPr>
                  <a:spLocks/>
                </p:cNvSpPr>
                <p:nvPr/>
              </p:nvSpPr>
              <p:spPr bwMode="auto">
                <a:xfrm>
                  <a:off x="1560" y="3135"/>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09"/>
                      </a:moveTo>
                      <a:lnTo>
                        <a:pt x="11" y="116"/>
                      </a:lnTo>
                      <a:lnTo>
                        <a:pt x="7" y="122"/>
                      </a:lnTo>
                      <a:lnTo>
                        <a:pt x="4" y="128"/>
                      </a:lnTo>
                      <a:lnTo>
                        <a:pt x="1" y="135"/>
                      </a:lnTo>
                      <a:lnTo>
                        <a:pt x="0" y="143"/>
                      </a:lnTo>
                      <a:lnTo>
                        <a:pt x="0" y="150"/>
                      </a:lnTo>
                      <a:lnTo>
                        <a:pt x="1" y="158"/>
                      </a:lnTo>
                      <a:lnTo>
                        <a:pt x="4" y="166"/>
                      </a:lnTo>
                      <a:lnTo>
                        <a:pt x="6" y="174"/>
                      </a:lnTo>
                      <a:lnTo>
                        <a:pt x="9" y="184"/>
                      </a:lnTo>
                      <a:lnTo>
                        <a:pt x="13" y="192"/>
                      </a:lnTo>
                      <a:lnTo>
                        <a:pt x="18" y="201"/>
                      </a:lnTo>
                      <a:lnTo>
                        <a:pt x="29" y="218"/>
                      </a:lnTo>
                      <a:lnTo>
                        <a:pt x="41" y="235"/>
                      </a:lnTo>
                      <a:lnTo>
                        <a:pt x="55" y="252"/>
                      </a:lnTo>
                      <a:lnTo>
                        <a:pt x="69" y="268"/>
                      </a:lnTo>
                      <a:lnTo>
                        <a:pt x="85" y="283"/>
                      </a:lnTo>
                      <a:lnTo>
                        <a:pt x="100" y="296"/>
                      </a:lnTo>
                      <a:lnTo>
                        <a:pt x="114" y="308"/>
                      </a:lnTo>
                      <a:lnTo>
                        <a:pt x="127" y="318"/>
                      </a:lnTo>
                      <a:lnTo>
                        <a:pt x="139" y="326"/>
                      </a:lnTo>
                      <a:lnTo>
                        <a:pt x="150" y="331"/>
                      </a:lnTo>
                      <a:lnTo>
                        <a:pt x="157" y="340"/>
                      </a:lnTo>
                      <a:lnTo>
                        <a:pt x="166" y="349"/>
                      </a:lnTo>
                      <a:lnTo>
                        <a:pt x="177" y="358"/>
                      </a:lnTo>
                      <a:lnTo>
                        <a:pt x="189" y="366"/>
                      </a:lnTo>
                      <a:lnTo>
                        <a:pt x="203" y="373"/>
                      </a:lnTo>
                      <a:lnTo>
                        <a:pt x="219" y="380"/>
                      </a:lnTo>
                      <a:lnTo>
                        <a:pt x="236" y="387"/>
                      </a:lnTo>
                      <a:lnTo>
                        <a:pt x="253" y="394"/>
                      </a:lnTo>
                      <a:lnTo>
                        <a:pt x="271" y="399"/>
                      </a:lnTo>
                      <a:lnTo>
                        <a:pt x="290" y="404"/>
                      </a:lnTo>
                      <a:lnTo>
                        <a:pt x="310" y="408"/>
                      </a:lnTo>
                      <a:lnTo>
                        <a:pt x="330" y="411"/>
                      </a:lnTo>
                      <a:lnTo>
                        <a:pt x="350" y="414"/>
                      </a:lnTo>
                      <a:lnTo>
                        <a:pt x="371" y="415"/>
                      </a:lnTo>
                      <a:lnTo>
                        <a:pt x="390" y="416"/>
                      </a:lnTo>
                      <a:lnTo>
                        <a:pt x="410" y="416"/>
                      </a:lnTo>
                      <a:lnTo>
                        <a:pt x="425" y="413"/>
                      </a:lnTo>
                      <a:lnTo>
                        <a:pt x="443" y="410"/>
                      </a:lnTo>
                      <a:lnTo>
                        <a:pt x="461" y="408"/>
                      </a:lnTo>
                      <a:lnTo>
                        <a:pt x="480" y="407"/>
                      </a:lnTo>
                      <a:lnTo>
                        <a:pt x="520" y="405"/>
                      </a:lnTo>
                      <a:lnTo>
                        <a:pt x="557" y="403"/>
                      </a:lnTo>
                      <a:lnTo>
                        <a:pt x="575" y="401"/>
                      </a:lnTo>
                      <a:lnTo>
                        <a:pt x="593" y="398"/>
                      </a:lnTo>
                      <a:lnTo>
                        <a:pt x="607" y="394"/>
                      </a:lnTo>
                      <a:lnTo>
                        <a:pt x="621" y="388"/>
                      </a:lnTo>
                      <a:lnTo>
                        <a:pt x="626" y="385"/>
                      </a:lnTo>
                      <a:lnTo>
                        <a:pt x="631" y="381"/>
                      </a:lnTo>
                      <a:lnTo>
                        <a:pt x="636" y="377"/>
                      </a:lnTo>
                      <a:lnTo>
                        <a:pt x="640" y="373"/>
                      </a:lnTo>
                      <a:lnTo>
                        <a:pt x="643" y="368"/>
                      </a:lnTo>
                      <a:lnTo>
                        <a:pt x="645" y="362"/>
                      </a:lnTo>
                      <a:lnTo>
                        <a:pt x="647" y="356"/>
                      </a:lnTo>
                      <a:lnTo>
                        <a:pt x="648" y="349"/>
                      </a:lnTo>
                      <a:lnTo>
                        <a:pt x="644" y="345"/>
                      </a:lnTo>
                      <a:lnTo>
                        <a:pt x="642" y="339"/>
                      </a:lnTo>
                      <a:lnTo>
                        <a:pt x="641" y="333"/>
                      </a:lnTo>
                      <a:lnTo>
                        <a:pt x="640" y="326"/>
                      </a:lnTo>
                      <a:lnTo>
                        <a:pt x="640" y="317"/>
                      </a:lnTo>
                      <a:lnTo>
                        <a:pt x="641" y="309"/>
                      </a:lnTo>
                      <a:lnTo>
                        <a:pt x="643" y="300"/>
                      </a:lnTo>
                      <a:lnTo>
                        <a:pt x="644" y="290"/>
                      </a:lnTo>
                      <a:lnTo>
                        <a:pt x="657" y="248"/>
                      </a:lnTo>
                      <a:lnTo>
                        <a:pt x="671" y="203"/>
                      </a:lnTo>
                      <a:lnTo>
                        <a:pt x="677" y="182"/>
                      </a:lnTo>
                      <a:lnTo>
                        <a:pt x="683" y="160"/>
                      </a:lnTo>
                      <a:lnTo>
                        <a:pt x="687" y="141"/>
                      </a:lnTo>
                      <a:lnTo>
                        <a:pt x="689" y="125"/>
                      </a:lnTo>
                      <a:lnTo>
                        <a:pt x="689" y="118"/>
                      </a:lnTo>
                      <a:lnTo>
                        <a:pt x="688" y="110"/>
                      </a:lnTo>
                      <a:lnTo>
                        <a:pt x="687" y="105"/>
                      </a:lnTo>
                      <a:lnTo>
                        <a:pt x="684" y="100"/>
                      </a:lnTo>
                      <a:lnTo>
                        <a:pt x="681" y="96"/>
                      </a:lnTo>
                      <a:lnTo>
                        <a:pt x="677" y="93"/>
                      </a:lnTo>
                      <a:lnTo>
                        <a:pt x="671" y="92"/>
                      </a:lnTo>
                      <a:lnTo>
                        <a:pt x="665" y="92"/>
                      </a:lnTo>
                      <a:lnTo>
                        <a:pt x="640" y="88"/>
                      </a:lnTo>
                      <a:lnTo>
                        <a:pt x="617" y="84"/>
                      </a:lnTo>
                      <a:lnTo>
                        <a:pt x="596" y="79"/>
                      </a:lnTo>
                      <a:lnTo>
                        <a:pt x="575" y="73"/>
                      </a:lnTo>
                      <a:lnTo>
                        <a:pt x="537" y="60"/>
                      </a:lnTo>
                      <a:lnTo>
                        <a:pt x="500" y="46"/>
                      </a:lnTo>
                      <a:lnTo>
                        <a:pt x="465" y="32"/>
                      </a:lnTo>
                      <a:lnTo>
                        <a:pt x="427" y="20"/>
                      </a:lnTo>
                      <a:lnTo>
                        <a:pt x="407" y="15"/>
                      </a:lnTo>
                      <a:lnTo>
                        <a:pt x="386" y="10"/>
                      </a:lnTo>
                      <a:lnTo>
                        <a:pt x="363" y="7"/>
                      </a:lnTo>
                      <a:lnTo>
                        <a:pt x="340" y="5"/>
                      </a:lnTo>
                      <a:lnTo>
                        <a:pt x="330" y="3"/>
                      </a:lnTo>
                      <a:lnTo>
                        <a:pt x="321" y="2"/>
                      </a:lnTo>
                      <a:lnTo>
                        <a:pt x="311" y="1"/>
                      </a:lnTo>
                      <a:lnTo>
                        <a:pt x="301" y="0"/>
                      </a:lnTo>
                      <a:lnTo>
                        <a:pt x="280" y="1"/>
                      </a:lnTo>
                      <a:lnTo>
                        <a:pt x="260" y="4"/>
                      </a:lnTo>
                      <a:lnTo>
                        <a:pt x="240" y="9"/>
                      </a:lnTo>
                      <a:lnTo>
                        <a:pt x="219" y="16"/>
                      </a:lnTo>
                      <a:lnTo>
                        <a:pt x="199" y="23"/>
                      </a:lnTo>
                      <a:lnTo>
                        <a:pt x="179" y="32"/>
                      </a:lnTo>
                      <a:lnTo>
                        <a:pt x="137" y="52"/>
                      </a:lnTo>
                      <a:lnTo>
                        <a:pt x="97" y="72"/>
                      </a:lnTo>
                      <a:lnTo>
                        <a:pt x="77" y="82"/>
                      </a:lnTo>
                      <a:lnTo>
                        <a:pt x="56" y="92"/>
                      </a:lnTo>
                      <a:lnTo>
                        <a:pt x="36" y="101"/>
                      </a:lnTo>
                      <a:lnTo>
                        <a:pt x="16"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5" name="Freeform 1461"/>
                <p:cNvSpPr>
                  <a:spLocks/>
                </p:cNvSpPr>
                <p:nvPr/>
              </p:nvSpPr>
              <p:spPr bwMode="auto">
                <a:xfrm>
                  <a:off x="1560" y="3135"/>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09"/>
                      </a:moveTo>
                      <a:lnTo>
                        <a:pt x="11" y="116"/>
                      </a:lnTo>
                      <a:lnTo>
                        <a:pt x="7" y="122"/>
                      </a:lnTo>
                      <a:lnTo>
                        <a:pt x="4" y="128"/>
                      </a:lnTo>
                      <a:lnTo>
                        <a:pt x="1" y="135"/>
                      </a:lnTo>
                      <a:lnTo>
                        <a:pt x="0" y="143"/>
                      </a:lnTo>
                      <a:lnTo>
                        <a:pt x="0" y="150"/>
                      </a:lnTo>
                      <a:lnTo>
                        <a:pt x="1" y="158"/>
                      </a:lnTo>
                      <a:lnTo>
                        <a:pt x="4" y="166"/>
                      </a:lnTo>
                      <a:lnTo>
                        <a:pt x="6" y="174"/>
                      </a:lnTo>
                      <a:lnTo>
                        <a:pt x="9" y="184"/>
                      </a:lnTo>
                      <a:lnTo>
                        <a:pt x="13" y="192"/>
                      </a:lnTo>
                      <a:lnTo>
                        <a:pt x="18" y="201"/>
                      </a:lnTo>
                      <a:lnTo>
                        <a:pt x="29" y="218"/>
                      </a:lnTo>
                      <a:lnTo>
                        <a:pt x="41" y="235"/>
                      </a:lnTo>
                      <a:lnTo>
                        <a:pt x="55" y="252"/>
                      </a:lnTo>
                      <a:lnTo>
                        <a:pt x="69" y="268"/>
                      </a:lnTo>
                      <a:lnTo>
                        <a:pt x="85" y="283"/>
                      </a:lnTo>
                      <a:lnTo>
                        <a:pt x="100" y="296"/>
                      </a:lnTo>
                      <a:lnTo>
                        <a:pt x="114" y="308"/>
                      </a:lnTo>
                      <a:lnTo>
                        <a:pt x="127" y="318"/>
                      </a:lnTo>
                      <a:lnTo>
                        <a:pt x="139" y="326"/>
                      </a:lnTo>
                      <a:lnTo>
                        <a:pt x="150" y="331"/>
                      </a:lnTo>
                      <a:lnTo>
                        <a:pt x="157" y="340"/>
                      </a:lnTo>
                      <a:lnTo>
                        <a:pt x="166" y="349"/>
                      </a:lnTo>
                      <a:lnTo>
                        <a:pt x="177" y="358"/>
                      </a:lnTo>
                      <a:lnTo>
                        <a:pt x="189" y="366"/>
                      </a:lnTo>
                      <a:lnTo>
                        <a:pt x="203" y="373"/>
                      </a:lnTo>
                      <a:lnTo>
                        <a:pt x="219" y="380"/>
                      </a:lnTo>
                      <a:lnTo>
                        <a:pt x="236" y="387"/>
                      </a:lnTo>
                      <a:lnTo>
                        <a:pt x="253" y="394"/>
                      </a:lnTo>
                      <a:lnTo>
                        <a:pt x="271" y="399"/>
                      </a:lnTo>
                      <a:lnTo>
                        <a:pt x="290" y="404"/>
                      </a:lnTo>
                      <a:lnTo>
                        <a:pt x="310" y="408"/>
                      </a:lnTo>
                      <a:lnTo>
                        <a:pt x="330" y="411"/>
                      </a:lnTo>
                      <a:lnTo>
                        <a:pt x="350" y="414"/>
                      </a:lnTo>
                      <a:lnTo>
                        <a:pt x="371" y="415"/>
                      </a:lnTo>
                      <a:lnTo>
                        <a:pt x="390" y="416"/>
                      </a:lnTo>
                      <a:lnTo>
                        <a:pt x="410" y="416"/>
                      </a:lnTo>
                      <a:lnTo>
                        <a:pt x="425" y="413"/>
                      </a:lnTo>
                      <a:lnTo>
                        <a:pt x="443" y="410"/>
                      </a:lnTo>
                      <a:lnTo>
                        <a:pt x="461" y="408"/>
                      </a:lnTo>
                      <a:lnTo>
                        <a:pt x="480" y="407"/>
                      </a:lnTo>
                      <a:lnTo>
                        <a:pt x="520" y="405"/>
                      </a:lnTo>
                      <a:lnTo>
                        <a:pt x="557" y="403"/>
                      </a:lnTo>
                      <a:lnTo>
                        <a:pt x="575" y="401"/>
                      </a:lnTo>
                      <a:lnTo>
                        <a:pt x="593" y="398"/>
                      </a:lnTo>
                      <a:lnTo>
                        <a:pt x="607" y="394"/>
                      </a:lnTo>
                      <a:lnTo>
                        <a:pt x="621" y="388"/>
                      </a:lnTo>
                      <a:lnTo>
                        <a:pt x="626" y="385"/>
                      </a:lnTo>
                      <a:lnTo>
                        <a:pt x="631" y="381"/>
                      </a:lnTo>
                      <a:lnTo>
                        <a:pt x="636" y="377"/>
                      </a:lnTo>
                      <a:lnTo>
                        <a:pt x="640" y="373"/>
                      </a:lnTo>
                      <a:lnTo>
                        <a:pt x="643" y="368"/>
                      </a:lnTo>
                      <a:lnTo>
                        <a:pt x="645" y="362"/>
                      </a:lnTo>
                      <a:lnTo>
                        <a:pt x="647" y="356"/>
                      </a:lnTo>
                      <a:lnTo>
                        <a:pt x="648" y="349"/>
                      </a:lnTo>
                      <a:lnTo>
                        <a:pt x="644" y="345"/>
                      </a:lnTo>
                      <a:lnTo>
                        <a:pt x="642" y="339"/>
                      </a:lnTo>
                      <a:lnTo>
                        <a:pt x="641" y="333"/>
                      </a:lnTo>
                      <a:lnTo>
                        <a:pt x="640" y="326"/>
                      </a:lnTo>
                      <a:lnTo>
                        <a:pt x="640" y="317"/>
                      </a:lnTo>
                      <a:lnTo>
                        <a:pt x="641" y="309"/>
                      </a:lnTo>
                      <a:lnTo>
                        <a:pt x="643" y="300"/>
                      </a:lnTo>
                      <a:lnTo>
                        <a:pt x="644" y="290"/>
                      </a:lnTo>
                      <a:lnTo>
                        <a:pt x="657" y="248"/>
                      </a:lnTo>
                      <a:lnTo>
                        <a:pt x="671" y="203"/>
                      </a:lnTo>
                      <a:lnTo>
                        <a:pt x="677" y="182"/>
                      </a:lnTo>
                      <a:lnTo>
                        <a:pt x="683" y="160"/>
                      </a:lnTo>
                      <a:lnTo>
                        <a:pt x="687" y="141"/>
                      </a:lnTo>
                      <a:lnTo>
                        <a:pt x="689" y="125"/>
                      </a:lnTo>
                      <a:lnTo>
                        <a:pt x="689" y="118"/>
                      </a:lnTo>
                      <a:lnTo>
                        <a:pt x="688" y="110"/>
                      </a:lnTo>
                      <a:lnTo>
                        <a:pt x="687" y="105"/>
                      </a:lnTo>
                      <a:lnTo>
                        <a:pt x="684" y="100"/>
                      </a:lnTo>
                      <a:lnTo>
                        <a:pt x="681" y="96"/>
                      </a:lnTo>
                      <a:lnTo>
                        <a:pt x="677" y="93"/>
                      </a:lnTo>
                      <a:lnTo>
                        <a:pt x="671" y="92"/>
                      </a:lnTo>
                      <a:lnTo>
                        <a:pt x="665" y="92"/>
                      </a:lnTo>
                      <a:lnTo>
                        <a:pt x="640" y="88"/>
                      </a:lnTo>
                      <a:lnTo>
                        <a:pt x="617" y="84"/>
                      </a:lnTo>
                      <a:lnTo>
                        <a:pt x="596" y="79"/>
                      </a:lnTo>
                      <a:lnTo>
                        <a:pt x="575" y="73"/>
                      </a:lnTo>
                      <a:lnTo>
                        <a:pt x="537" y="60"/>
                      </a:lnTo>
                      <a:lnTo>
                        <a:pt x="500" y="46"/>
                      </a:lnTo>
                      <a:lnTo>
                        <a:pt x="465" y="32"/>
                      </a:lnTo>
                      <a:lnTo>
                        <a:pt x="427" y="20"/>
                      </a:lnTo>
                      <a:lnTo>
                        <a:pt x="407" y="15"/>
                      </a:lnTo>
                      <a:lnTo>
                        <a:pt x="386" y="10"/>
                      </a:lnTo>
                      <a:lnTo>
                        <a:pt x="363" y="7"/>
                      </a:lnTo>
                      <a:lnTo>
                        <a:pt x="340" y="5"/>
                      </a:lnTo>
                      <a:lnTo>
                        <a:pt x="330" y="3"/>
                      </a:lnTo>
                      <a:lnTo>
                        <a:pt x="321" y="2"/>
                      </a:lnTo>
                      <a:lnTo>
                        <a:pt x="311" y="1"/>
                      </a:lnTo>
                      <a:lnTo>
                        <a:pt x="301" y="0"/>
                      </a:lnTo>
                      <a:lnTo>
                        <a:pt x="280" y="1"/>
                      </a:lnTo>
                      <a:lnTo>
                        <a:pt x="260" y="4"/>
                      </a:lnTo>
                      <a:lnTo>
                        <a:pt x="240" y="9"/>
                      </a:lnTo>
                      <a:lnTo>
                        <a:pt x="219" y="16"/>
                      </a:lnTo>
                      <a:lnTo>
                        <a:pt x="199" y="23"/>
                      </a:lnTo>
                      <a:lnTo>
                        <a:pt x="179" y="32"/>
                      </a:lnTo>
                      <a:lnTo>
                        <a:pt x="137" y="52"/>
                      </a:lnTo>
                      <a:lnTo>
                        <a:pt x="97" y="72"/>
                      </a:lnTo>
                      <a:lnTo>
                        <a:pt x="77" y="82"/>
                      </a:lnTo>
                      <a:lnTo>
                        <a:pt x="56" y="92"/>
                      </a:lnTo>
                      <a:lnTo>
                        <a:pt x="36" y="101"/>
                      </a:lnTo>
                      <a:lnTo>
                        <a:pt x="1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56" name="Freeform 1462"/>
                <p:cNvSpPr>
                  <a:spLocks/>
                </p:cNvSpPr>
                <p:nvPr/>
              </p:nvSpPr>
              <p:spPr bwMode="auto">
                <a:xfrm>
                  <a:off x="1859" y="3059"/>
                  <a:ext cx="53" cy="32"/>
                </a:xfrm>
                <a:custGeom>
                  <a:avLst/>
                  <a:gdLst>
                    <a:gd name="T0" fmla="*/ 0 w 689"/>
                    <a:gd name="T1" fmla="*/ 0 h 415"/>
                    <a:gd name="T2" fmla="*/ 0 w 689"/>
                    <a:gd name="T3" fmla="*/ 0 h 415"/>
                    <a:gd name="T4" fmla="*/ 0 w 689"/>
                    <a:gd name="T5" fmla="*/ 0 h 415"/>
                    <a:gd name="T6" fmla="*/ 0 w 689"/>
                    <a:gd name="T7" fmla="*/ 0 h 415"/>
                    <a:gd name="T8" fmla="*/ 0 w 689"/>
                    <a:gd name="T9" fmla="*/ 0 h 415"/>
                    <a:gd name="T10" fmla="*/ 0 w 689"/>
                    <a:gd name="T11" fmla="*/ 0 h 415"/>
                    <a:gd name="T12" fmla="*/ 0 w 689"/>
                    <a:gd name="T13" fmla="*/ 0 h 415"/>
                    <a:gd name="T14" fmla="*/ 0 w 689"/>
                    <a:gd name="T15" fmla="*/ 0 h 415"/>
                    <a:gd name="T16" fmla="*/ 0 w 689"/>
                    <a:gd name="T17" fmla="*/ 0 h 415"/>
                    <a:gd name="T18" fmla="*/ 0 w 689"/>
                    <a:gd name="T19" fmla="*/ 0 h 415"/>
                    <a:gd name="T20" fmla="*/ 0 w 689"/>
                    <a:gd name="T21" fmla="*/ 0 h 415"/>
                    <a:gd name="T22" fmla="*/ 0 w 689"/>
                    <a:gd name="T23" fmla="*/ 0 h 415"/>
                    <a:gd name="T24" fmla="*/ 0 w 689"/>
                    <a:gd name="T25" fmla="*/ 0 h 415"/>
                    <a:gd name="T26" fmla="*/ 0 w 689"/>
                    <a:gd name="T27" fmla="*/ 0 h 415"/>
                    <a:gd name="T28" fmla="*/ 0 w 689"/>
                    <a:gd name="T29" fmla="*/ 0 h 415"/>
                    <a:gd name="T30" fmla="*/ 0 w 689"/>
                    <a:gd name="T31" fmla="*/ 0 h 415"/>
                    <a:gd name="T32" fmla="*/ 0 w 689"/>
                    <a:gd name="T33" fmla="*/ 0 h 415"/>
                    <a:gd name="T34" fmla="*/ 0 w 689"/>
                    <a:gd name="T35" fmla="*/ 0 h 415"/>
                    <a:gd name="T36" fmla="*/ 0 w 689"/>
                    <a:gd name="T37" fmla="*/ 0 h 415"/>
                    <a:gd name="T38" fmla="*/ 0 w 689"/>
                    <a:gd name="T39" fmla="*/ 0 h 415"/>
                    <a:gd name="T40" fmla="*/ 0 w 689"/>
                    <a:gd name="T41" fmla="*/ 0 h 415"/>
                    <a:gd name="T42" fmla="*/ 0 w 689"/>
                    <a:gd name="T43" fmla="*/ 0 h 415"/>
                    <a:gd name="T44" fmla="*/ 0 w 689"/>
                    <a:gd name="T45" fmla="*/ 0 h 415"/>
                    <a:gd name="T46" fmla="*/ 0 w 689"/>
                    <a:gd name="T47" fmla="*/ 0 h 415"/>
                    <a:gd name="T48" fmla="*/ 0 w 689"/>
                    <a:gd name="T49" fmla="*/ 0 h 415"/>
                    <a:gd name="T50" fmla="*/ 0 w 689"/>
                    <a:gd name="T51" fmla="*/ 0 h 415"/>
                    <a:gd name="T52" fmla="*/ 0 w 689"/>
                    <a:gd name="T53" fmla="*/ 0 h 415"/>
                    <a:gd name="T54" fmla="*/ 0 w 689"/>
                    <a:gd name="T55" fmla="*/ 0 h 415"/>
                    <a:gd name="T56" fmla="*/ 0 w 689"/>
                    <a:gd name="T57" fmla="*/ 0 h 415"/>
                    <a:gd name="T58" fmla="*/ 0 w 689"/>
                    <a:gd name="T59" fmla="*/ 0 h 415"/>
                    <a:gd name="T60" fmla="*/ 0 w 689"/>
                    <a:gd name="T61" fmla="*/ 0 h 415"/>
                    <a:gd name="T62" fmla="*/ 0 w 689"/>
                    <a:gd name="T63" fmla="*/ 0 h 415"/>
                    <a:gd name="T64" fmla="*/ 0 w 689"/>
                    <a:gd name="T65" fmla="*/ 0 h 415"/>
                    <a:gd name="T66" fmla="*/ 0 w 689"/>
                    <a:gd name="T67" fmla="*/ 0 h 415"/>
                    <a:gd name="T68" fmla="*/ 0 w 689"/>
                    <a:gd name="T69" fmla="*/ 0 h 415"/>
                    <a:gd name="T70" fmla="*/ 0 w 689"/>
                    <a:gd name="T71" fmla="*/ 0 h 415"/>
                    <a:gd name="T72" fmla="*/ 0 w 689"/>
                    <a:gd name="T73" fmla="*/ 0 h 415"/>
                    <a:gd name="T74" fmla="*/ 0 w 689"/>
                    <a:gd name="T75" fmla="*/ 0 h 415"/>
                    <a:gd name="T76" fmla="*/ 0 w 689"/>
                    <a:gd name="T77" fmla="*/ 0 h 415"/>
                    <a:gd name="T78" fmla="*/ 0 w 689"/>
                    <a:gd name="T79" fmla="*/ 0 h 415"/>
                    <a:gd name="T80" fmla="*/ 0 w 689"/>
                    <a:gd name="T81" fmla="*/ 0 h 415"/>
                    <a:gd name="T82" fmla="*/ 0 w 689"/>
                    <a:gd name="T83" fmla="*/ 0 h 415"/>
                    <a:gd name="T84" fmla="*/ 0 w 689"/>
                    <a:gd name="T85" fmla="*/ 0 h 415"/>
                    <a:gd name="T86" fmla="*/ 0 w 689"/>
                    <a:gd name="T87" fmla="*/ 0 h 415"/>
                    <a:gd name="T88" fmla="*/ 0 w 689"/>
                    <a:gd name="T89" fmla="*/ 0 h 415"/>
                    <a:gd name="T90" fmla="*/ 0 w 689"/>
                    <a:gd name="T91" fmla="*/ 0 h 415"/>
                    <a:gd name="T92" fmla="*/ 0 w 689"/>
                    <a:gd name="T93" fmla="*/ 0 h 415"/>
                    <a:gd name="T94" fmla="*/ 0 w 689"/>
                    <a:gd name="T95" fmla="*/ 0 h 415"/>
                    <a:gd name="T96" fmla="*/ 0 w 689"/>
                    <a:gd name="T97" fmla="*/ 0 h 415"/>
                    <a:gd name="T98" fmla="*/ 0 w 689"/>
                    <a:gd name="T99" fmla="*/ 0 h 415"/>
                    <a:gd name="T100" fmla="*/ 0 w 689"/>
                    <a:gd name="T101" fmla="*/ 0 h 415"/>
                    <a:gd name="T102" fmla="*/ 0 w 689"/>
                    <a:gd name="T103" fmla="*/ 0 h 415"/>
                    <a:gd name="T104" fmla="*/ 0 w 689"/>
                    <a:gd name="T105" fmla="*/ 0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5"/>
                    <a:gd name="T161" fmla="*/ 689 w 689"/>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5">
                      <a:moveTo>
                        <a:pt x="15" y="108"/>
                      </a:moveTo>
                      <a:lnTo>
                        <a:pt x="10" y="114"/>
                      </a:lnTo>
                      <a:lnTo>
                        <a:pt x="6" y="120"/>
                      </a:lnTo>
                      <a:lnTo>
                        <a:pt x="3" y="128"/>
                      </a:lnTo>
                      <a:lnTo>
                        <a:pt x="1" y="135"/>
                      </a:lnTo>
                      <a:lnTo>
                        <a:pt x="0" y="142"/>
                      </a:lnTo>
                      <a:lnTo>
                        <a:pt x="0" y="149"/>
                      </a:lnTo>
                      <a:lnTo>
                        <a:pt x="1" y="157"/>
                      </a:lnTo>
                      <a:lnTo>
                        <a:pt x="2" y="165"/>
                      </a:lnTo>
                      <a:lnTo>
                        <a:pt x="5" y="174"/>
                      </a:lnTo>
                      <a:lnTo>
                        <a:pt x="8" y="182"/>
                      </a:lnTo>
                      <a:lnTo>
                        <a:pt x="12" y="190"/>
                      </a:lnTo>
                      <a:lnTo>
                        <a:pt x="17" y="200"/>
                      </a:lnTo>
                      <a:lnTo>
                        <a:pt x="28" y="217"/>
                      </a:lnTo>
                      <a:lnTo>
                        <a:pt x="41" y="234"/>
                      </a:lnTo>
                      <a:lnTo>
                        <a:pt x="55" y="250"/>
                      </a:lnTo>
                      <a:lnTo>
                        <a:pt x="69" y="267"/>
                      </a:lnTo>
                      <a:lnTo>
                        <a:pt x="84" y="282"/>
                      </a:lnTo>
                      <a:lnTo>
                        <a:pt x="99" y="295"/>
                      </a:lnTo>
                      <a:lnTo>
                        <a:pt x="114" y="307"/>
                      </a:lnTo>
                      <a:lnTo>
                        <a:pt x="127" y="317"/>
                      </a:lnTo>
                      <a:lnTo>
                        <a:pt x="139" y="324"/>
                      </a:lnTo>
                      <a:lnTo>
                        <a:pt x="149" y="330"/>
                      </a:lnTo>
                      <a:lnTo>
                        <a:pt x="156" y="340"/>
                      </a:lnTo>
                      <a:lnTo>
                        <a:pt x="165" y="348"/>
                      </a:lnTo>
                      <a:lnTo>
                        <a:pt x="176" y="357"/>
                      </a:lnTo>
                      <a:lnTo>
                        <a:pt x="189" y="365"/>
                      </a:lnTo>
                      <a:lnTo>
                        <a:pt x="203" y="372"/>
                      </a:lnTo>
                      <a:lnTo>
                        <a:pt x="218" y="379"/>
                      </a:lnTo>
                      <a:lnTo>
                        <a:pt x="235" y="386"/>
                      </a:lnTo>
                      <a:lnTo>
                        <a:pt x="253" y="392"/>
                      </a:lnTo>
                      <a:lnTo>
                        <a:pt x="271" y="397"/>
                      </a:lnTo>
                      <a:lnTo>
                        <a:pt x="290" y="402"/>
                      </a:lnTo>
                      <a:lnTo>
                        <a:pt x="309" y="407"/>
                      </a:lnTo>
                      <a:lnTo>
                        <a:pt x="330" y="410"/>
                      </a:lnTo>
                      <a:lnTo>
                        <a:pt x="350" y="413"/>
                      </a:lnTo>
                      <a:lnTo>
                        <a:pt x="370" y="414"/>
                      </a:lnTo>
                      <a:lnTo>
                        <a:pt x="389" y="415"/>
                      </a:lnTo>
                      <a:lnTo>
                        <a:pt x="410" y="415"/>
                      </a:lnTo>
                      <a:lnTo>
                        <a:pt x="425" y="412"/>
                      </a:lnTo>
                      <a:lnTo>
                        <a:pt x="442" y="409"/>
                      </a:lnTo>
                      <a:lnTo>
                        <a:pt x="460" y="408"/>
                      </a:lnTo>
                      <a:lnTo>
                        <a:pt x="480" y="405"/>
                      </a:lnTo>
                      <a:lnTo>
                        <a:pt x="519" y="404"/>
                      </a:lnTo>
                      <a:lnTo>
                        <a:pt x="557" y="401"/>
                      </a:lnTo>
                      <a:lnTo>
                        <a:pt x="575" y="399"/>
                      </a:lnTo>
                      <a:lnTo>
                        <a:pt x="591" y="396"/>
                      </a:lnTo>
                      <a:lnTo>
                        <a:pt x="606" y="392"/>
                      </a:lnTo>
                      <a:lnTo>
                        <a:pt x="620" y="387"/>
                      </a:lnTo>
                      <a:lnTo>
                        <a:pt x="626" y="384"/>
                      </a:lnTo>
                      <a:lnTo>
                        <a:pt x="631" y="380"/>
                      </a:lnTo>
                      <a:lnTo>
                        <a:pt x="636" y="376"/>
                      </a:lnTo>
                      <a:lnTo>
                        <a:pt x="640" y="372"/>
                      </a:lnTo>
                      <a:lnTo>
                        <a:pt x="643" y="367"/>
                      </a:lnTo>
                      <a:lnTo>
                        <a:pt x="645" y="361"/>
                      </a:lnTo>
                      <a:lnTo>
                        <a:pt x="647" y="355"/>
                      </a:lnTo>
                      <a:lnTo>
                        <a:pt x="647" y="348"/>
                      </a:lnTo>
                      <a:lnTo>
                        <a:pt x="644" y="344"/>
                      </a:lnTo>
                      <a:lnTo>
                        <a:pt x="642" y="339"/>
                      </a:lnTo>
                      <a:lnTo>
                        <a:pt x="641" y="331"/>
                      </a:lnTo>
                      <a:lnTo>
                        <a:pt x="640" y="324"/>
                      </a:lnTo>
                      <a:lnTo>
                        <a:pt x="640" y="317"/>
                      </a:lnTo>
                      <a:lnTo>
                        <a:pt x="641" y="308"/>
                      </a:lnTo>
                      <a:lnTo>
                        <a:pt x="642" y="299"/>
                      </a:lnTo>
                      <a:lnTo>
                        <a:pt x="644" y="290"/>
                      </a:lnTo>
                      <a:lnTo>
                        <a:pt x="656" y="247"/>
                      </a:lnTo>
                      <a:lnTo>
                        <a:pt x="670" y="203"/>
                      </a:lnTo>
                      <a:lnTo>
                        <a:pt x="676" y="180"/>
                      </a:lnTo>
                      <a:lnTo>
                        <a:pt x="682" y="159"/>
                      </a:lnTo>
                      <a:lnTo>
                        <a:pt x="687" y="141"/>
                      </a:lnTo>
                      <a:lnTo>
                        <a:pt x="689" y="123"/>
                      </a:lnTo>
                      <a:lnTo>
                        <a:pt x="689" y="116"/>
                      </a:lnTo>
                      <a:lnTo>
                        <a:pt x="688" y="109"/>
                      </a:lnTo>
                      <a:lnTo>
                        <a:pt x="687" y="104"/>
                      </a:lnTo>
                      <a:lnTo>
                        <a:pt x="683" y="99"/>
                      </a:lnTo>
                      <a:lnTo>
                        <a:pt x="680" y="95"/>
                      </a:lnTo>
                      <a:lnTo>
                        <a:pt x="676" y="93"/>
                      </a:lnTo>
                      <a:lnTo>
                        <a:pt x="670" y="91"/>
                      </a:lnTo>
                      <a:lnTo>
                        <a:pt x="664" y="91"/>
                      </a:lnTo>
                      <a:lnTo>
                        <a:pt x="640" y="88"/>
                      </a:lnTo>
                      <a:lnTo>
                        <a:pt x="617" y="83"/>
                      </a:lnTo>
                      <a:lnTo>
                        <a:pt x="595" y="78"/>
                      </a:lnTo>
                      <a:lnTo>
                        <a:pt x="575" y="72"/>
                      </a:lnTo>
                      <a:lnTo>
                        <a:pt x="536" y="59"/>
                      </a:lnTo>
                      <a:lnTo>
                        <a:pt x="500" y="44"/>
                      </a:lnTo>
                      <a:lnTo>
                        <a:pt x="464" y="31"/>
                      </a:lnTo>
                      <a:lnTo>
                        <a:pt x="427" y="19"/>
                      </a:lnTo>
                      <a:lnTo>
                        <a:pt x="407" y="14"/>
                      </a:lnTo>
                      <a:lnTo>
                        <a:pt x="385" y="10"/>
                      </a:lnTo>
                      <a:lnTo>
                        <a:pt x="363" y="6"/>
                      </a:lnTo>
                      <a:lnTo>
                        <a:pt x="340" y="4"/>
                      </a:lnTo>
                      <a:lnTo>
                        <a:pt x="330" y="2"/>
                      </a:lnTo>
                      <a:lnTo>
                        <a:pt x="319" y="1"/>
                      </a:lnTo>
                      <a:lnTo>
                        <a:pt x="310" y="0"/>
                      </a:lnTo>
                      <a:lnTo>
                        <a:pt x="300" y="0"/>
                      </a:lnTo>
                      <a:lnTo>
                        <a:pt x="280" y="1"/>
                      </a:lnTo>
                      <a:lnTo>
                        <a:pt x="260" y="4"/>
                      </a:lnTo>
                      <a:lnTo>
                        <a:pt x="239" y="8"/>
                      </a:lnTo>
                      <a:lnTo>
                        <a:pt x="219" y="15"/>
                      </a:lnTo>
                      <a:lnTo>
                        <a:pt x="199" y="22"/>
                      </a:lnTo>
                      <a:lnTo>
                        <a:pt x="178" y="31"/>
                      </a:lnTo>
                      <a:lnTo>
                        <a:pt x="137" y="50"/>
                      </a:lnTo>
                      <a:lnTo>
                        <a:pt x="96" y="71"/>
                      </a:lnTo>
                      <a:lnTo>
                        <a:pt x="76" y="81"/>
                      </a:lnTo>
                      <a:lnTo>
                        <a:pt x="56" y="91"/>
                      </a:lnTo>
                      <a:lnTo>
                        <a:pt x="36" y="100"/>
                      </a:lnTo>
                      <a:lnTo>
                        <a:pt x="15" y="108"/>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7" name="Freeform 1463"/>
                <p:cNvSpPr>
                  <a:spLocks/>
                </p:cNvSpPr>
                <p:nvPr/>
              </p:nvSpPr>
              <p:spPr bwMode="auto">
                <a:xfrm>
                  <a:off x="1859" y="3059"/>
                  <a:ext cx="53" cy="32"/>
                </a:xfrm>
                <a:custGeom>
                  <a:avLst/>
                  <a:gdLst>
                    <a:gd name="T0" fmla="*/ 0 w 689"/>
                    <a:gd name="T1" fmla="*/ 0 h 415"/>
                    <a:gd name="T2" fmla="*/ 0 w 689"/>
                    <a:gd name="T3" fmla="*/ 0 h 415"/>
                    <a:gd name="T4" fmla="*/ 0 w 689"/>
                    <a:gd name="T5" fmla="*/ 0 h 415"/>
                    <a:gd name="T6" fmla="*/ 0 w 689"/>
                    <a:gd name="T7" fmla="*/ 0 h 415"/>
                    <a:gd name="T8" fmla="*/ 0 w 689"/>
                    <a:gd name="T9" fmla="*/ 0 h 415"/>
                    <a:gd name="T10" fmla="*/ 0 w 689"/>
                    <a:gd name="T11" fmla="*/ 0 h 415"/>
                    <a:gd name="T12" fmla="*/ 0 w 689"/>
                    <a:gd name="T13" fmla="*/ 0 h 415"/>
                    <a:gd name="T14" fmla="*/ 0 w 689"/>
                    <a:gd name="T15" fmla="*/ 0 h 415"/>
                    <a:gd name="T16" fmla="*/ 0 w 689"/>
                    <a:gd name="T17" fmla="*/ 0 h 415"/>
                    <a:gd name="T18" fmla="*/ 0 w 689"/>
                    <a:gd name="T19" fmla="*/ 0 h 415"/>
                    <a:gd name="T20" fmla="*/ 0 w 689"/>
                    <a:gd name="T21" fmla="*/ 0 h 415"/>
                    <a:gd name="T22" fmla="*/ 0 w 689"/>
                    <a:gd name="T23" fmla="*/ 0 h 415"/>
                    <a:gd name="T24" fmla="*/ 0 w 689"/>
                    <a:gd name="T25" fmla="*/ 0 h 415"/>
                    <a:gd name="T26" fmla="*/ 0 w 689"/>
                    <a:gd name="T27" fmla="*/ 0 h 415"/>
                    <a:gd name="T28" fmla="*/ 0 w 689"/>
                    <a:gd name="T29" fmla="*/ 0 h 415"/>
                    <a:gd name="T30" fmla="*/ 0 w 689"/>
                    <a:gd name="T31" fmla="*/ 0 h 415"/>
                    <a:gd name="T32" fmla="*/ 0 w 689"/>
                    <a:gd name="T33" fmla="*/ 0 h 415"/>
                    <a:gd name="T34" fmla="*/ 0 w 689"/>
                    <a:gd name="T35" fmla="*/ 0 h 415"/>
                    <a:gd name="T36" fmla="*/ 0 w 689"/>
                    <a:gd name="T37" fmla="*/ 0 h 415"/>
                    <a:gd name="T38" fmla="*/ 0 w 689"/>
                    <a:gd name="T39" fmla="*/ 0 h 415"/>
                    <a:gd name="T40" fmla="*/ 0 w 689"/>
                    <a:gd name="T41" fmla="*/ 0 h 415"/>
                    <a:gd name="T42" fmla="*/ 0 w 689"/>
                    <a:gd name="T43" fmla="*/ 0 h 415"/>
                    <a:gd name="T44" fmla="*/ 0 w 689"/>
                    <a:gd name="T45" fmla="*/ 0 h 415"/>
                    <a:gd name="T46" fmla="*/ 0 w 689"/>
                    <a:gd name="T47" fmla="*/ 0 h 415"/>
                    <a:gd name="T48" fmla="*/ 0 w 689"/>
                    <a:gd name="T49" fmla="*/ 0 h 415"/>
                    <a:gd name="T50" fmla="*/ 0 w 689"/>
                    <a:gd name="T51" fmla="*/ 0 h 415"/>
                    <a:gd name="T52" fmla="*/ 0 w 689"/>
                    <a:gd name="T53" fmla="*/ 0 h 415"/>
                    <a:gd name="T54" fmla="*/ 0 w 689"/>
                    <a:gd name="T55" fmla="*/ 0 h 415"/>
                    <a:gd name="T56" fmla="*/ 0 w 689"/>
                    <a:gd name="T57" fmla="*/ 0 h 415"/>
                    <a:gd name="T58" fmla="*/ 0 w 689"/>
                    <a:gd name="T59" fmla="*/ 0 h 415"/>
                    <a:gd name="T60" fmla="*/ 0 w 689"/>
                    <a:gd name="T61" fmla="*/ 0 h 415"/>
                    <a:gd name="T62" fmla="*/ 0 w 689"/>
                    <a:gd name="T63" fmla="*/ 0 h 415"/>
                    <a:gd name="T64" fmla="*/ 0 w 689"/>
                    <a:gd name="T65" fmla="*/ 0 h 415"/>
                    <a:gd name="T66" fmla="*/ 0 w 689"/>
                    <a:gd name="T67" fmla="*/ 0 h 415"/>
                    <a:gd name="T68" fmla="*/ 0 w 689"/>
                    <a:gd name="T69" fmla="*/ 0 h 415"/>
                    <a:gd name="T70" fmla="*/ 0 w 689"/>
                    <a:gd name="T71" fmla="*/ 0 h 415"/>
                    <a:gd name="T72" fmla="*/ 0 w 689"/>
                    <a:gd name="T73" fmla="*/ 0 h 415"/>
                    <a:gd name="T74" fmla="*/ 0 w 689"/>
                    <a:gd name="T75" fmla="*/ 0 h 415"/>
                    <a:gd name="T76" fmla="*/ 0 w 689"/>
                    <a:gd name="T77" fmla="*/ 0 h 415"/>
                    <a:gd name="T78" fmla="*/ 0 w 689"/>
                    <a:gd name="T79" fmla="*/ 0 h 415"/>
                    <a:gd name="T80" fmla="*/ 0 w 689"/>
                    <a:gd name="T81" fmla="*/ 0 h 415"/>
                    <a:gd name="T82" fmla="*/ 0 w 689"/>
                    <a:gd name="T83" fmla="*/ 0 h 415"/>
                    <a:gd name="T84" fmla="*/ 0 w 689"/>
                    <a:gd name="T85" fmla="*/ 0 h 415"/>
                    <a:gd name="T86" fmla="*/ 0 w 689"/>
                    <a:gd name="T87" fmla="*/ 0 h 415"/>
                    <a:gd name="T88" fmla="*/ 0 w 689"/>
                    <a:gd name="T89" fmla="*/ 0 h 415"/>
                    <a:gd name="T90" fmla="*/ 0 w 689"/>
                    <a:gd name="T91" fmla="*/ 0 h 415"/>
                    <a:gd name="T92" fmla="*/ 0 w 689"/>
                    <a:gd name="T93" fmla="*/ 0 h 415"/>
                    <a:gd name="T94" fmla="*/ 0 w 689"/>
                    <a:gd name="T95" fmla="*/ 0 h 415"/>
                    <a:gd name="T96" fmla="*/ 0 w 689"/>
                    <a:gd name="T97" fmla="*/ 0 h 415"/>
                    <a:gd name="T98" fmla="*/ 0 w 689"/>
                    <a:gd name="T99" fmla="*/ 0 h 415"/>
                    <a:gd name="T100" fmla="*/ 0 w 689"/>
                    <a:gd name="T101" fmla="*/ 0 h 415"/>
                    <a:gd name="T102" fmla="*/ 0 w 689"/>
                    <a:gd name="T103" fmla="*/ 0 h 415"/>
                    <a:gd name="T104" fmla="*/ 0 w 689"/>
                    <a:gd name="T105" fmla="*/ 0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5"/>
                    <a:gd name="T161" fmla="*/ 689 w 689"/>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5">
                      <a:moveTo>
                        <a:pt x="15" y="108"/>
                      </a:moveTo>
                      <a:lnTo>
                        <a:pt x="10" y="114"/>
                      </a:lnTo>
                      <a:lnTo>
                        <a:pt x="6" y="120"/>
                      </a:lnTo>
                      <a:lnTo>
                        <a:pt x="3" y="128"/>
                      </a:lnTo>
                      <a:lnTo>
                        <a:pt x="1" y="135"/>
                      </a:lnTo>
                      <a:lnTo>
                        <a:pt x="0" y="142"/>
                      </a:lnTo>
                      <a:lnTo>
                        <a:pt x="0" y="149"/>
                      </a:lnTo>
                      <a:lnTo>
                        <a:pt x="1" y="157"/>
                      </a:lnTo>
                      <a:lnTo>
                        <a:pt x="2" y="165"/>
                      </a:lnTo>
                      <a:lnTo>
                        <a:pt x="5" y="174"/>
                      </a:lnTo>
                      <a:lnTo>
                        <a:pt x="8" y="182"/>
                      </a:lnTo>
                      <a:lnTo>
                        <a:pt x="12" y="190"/>
                      </a:lnTo>
                      <a:lnTo>
                        <a:pt x="17" y="200"/>
                      </a:lnTo>
                      <a:lnTo>
                        <a:pt x="28" y="217"/>
                      </a:lnTo>
                      <a:lnTo>
                        <a:pt x="41" y="234"/>
                      </a:lnTo>
                      <a:lnTo>
                        <a:pt x="55" y="250"/>
                      </a:lnTo>
                      <a:lnTo>
                        <a:pt x="69" y="267"/>
                      </a:lnTo>
                      <a:lnTo>
                        <a:pt x="84" y="282"/>
                      </a:lnTo>
                      <a:lnTo>
                        <a:pt x="99" y="295"/>
                      </a:lnTo>
                      <a:lnTo>
                        <a:pt x="114" y="307"/>
                      </a:lnTo>
                      <a:lnTo>
                        <a:pt x="127" y="317"/>
                      </a:lnTo>
                      <a:lnTo>
                        <a:pt x="139" y="324"/>
                      </a:lnTo>
                      <a:lnTo>
                        <a:pt x="149" y="330"/>
                      </a:lnTo>
                      <a:lnTo>
                        <a:pt x="156" y="340"/>
                      </a:lnTo>
                      <a:lnTo>
                        <a:pt x="165" y="348"/>
                      </a:lnTo>
                      <a:lnTo>
                        <a:pt x="176" y="357"/>
                      </a:lnTo>
                      <a:lnTo>
                        <a:pt x="189" y="365"/>
                      </a:lnTo>
                      <a:lnTo>
                        <a:pt x="203" y="372"/>
                      </a:lnTo>
                      <a:lnTo>
                        <a:pt x="218" y="379"/>
                      </a:lnTo>
                      <a:lnTo>
                        <a:pt x="235" y="386"/>
                      </a:lnTo>
                      <a:lnTo>
                        <a:pt x="253" y="392"/>
                      </a:lnTo>
                      <a:lnTo>
                        <a:pt x="271" y="397"/>
                      </a:lnTo>
                      <a:lnTo>
                        <a:pt x="290" y="402"/>
                      </a:lnTo>
                      <a:lnTo>
                        <a:pt x="309" y="407"/>
                      </a:lnTo>
                      <a:lnTo>
                        <a:pt x="330" y="410"/>
                      </a:lnTo>
                      <a:lnTo>
                        <a:pt x="350" y="413"/>
                      </a:lnTo>
                      <a:lnTo>
                        <a:pt x="370" y="414"/>
                      </a:lnTo>
                      <a:lnTo>
                        <a:pt x="389" y="415"/>
                      </a:lnTo>
                      <a:lnTo>
                        <a:pt x="410" y="415"/>
                      </a:lnTo>
                      <a:lnTo>
                        <a:pt x="425" y="412"/>
                      </a:lnTo>
                      <a:lnTo>
                        <a:pt x="442" y="409"/>
                      </a:lnTo>
                      <a:lnTo>
                        <a:pt x="460" y="408"/>
                      </a:lnTo>
                      <a:lnTo>
                        <a:pt x="480" y="405"/>
                      </a:lnTo>
                      <a:lnTo>
                        <a:pt x="519" y="404"/>
                      </a:lnTo>
                      <a:lnTo>
                        <a:pt x="557" y="401"/>
                      </a:lnTo>
                      <a:lnTo>
                        <a:pt x="575" y="399"/>
                      </a:lnTo>
                      <a:lnTo>
                        <a:pt x="591" y="396"/>
                      </a:lnTo>
                      <a:lnTo>
                        <a:pt x="606" y="392"/>
                      </a:lnTo>
                      <a:lnTo>
                        <a:pt x="620" y="387"/>
                      </a:lnTo>
                      <a:lnTo>
                        <a:pt x="626" y="384"/>
                      </a:lnTo>
                      <a:lnTo>
                        <a:pt x="631" y="380"/>
                      </a:lnTo>
                      <a:lnTo>
                        <a:pt x="636" y="376"/>
                      </a:lnTo>
                      <a:lnTo>
                        <a:pt x="640" y="372"/>
                      </a:lnTo>
                      <a:lnTo>
                        <a:pt x="643" y="367"/>
                      </a:lnTo>
                      <a:lnTo>
                        <a:pt x="645" y="361"/>
                      </a:lnTo>
                      <a:lnTo>
                        <a:pt x="647" y="355"/>
                      </a:lnTo>
                      <a:lnTo>
                        <a:pt x="647" y="348"/>
                      </a:lnTo>
                      <a:lnTo>
                        <a:pt x="644" y="344"/>
                      </a:lnTo>
                      <a:lnTo>
                        <a:pt x="642" y="339"/>
                      </a:lnTo>
                      <a:lnTo>
                        <a:pt x="641" y="331"/>
                      </a:lnTo>
                      <a:lnTo>
                        <a:pt x="640" y="324"/>
                      </a:lnTo>
                      <a:lnTo>
                        <a:pt x="640" y="317"/>
                      </a:lnTo>
                      <a:lnTo>
                        <a:pt x="641" y="308"/>
                      </a:lnTo>
                      <a:lnTo>
                        <a:pt x="642" y="299"/>
                      </a:lnTo>
                      <a:lnTo>
                        <a:pt x="644" y="290"/>
                      </a:lnTo>
                      <a:lnTo>
                        <a:pt x="656" y="247"/>
                      </a:lnTo>
                      <a:lnTo>
                        <a:pt x="670" y="203"/>
                      </a:lnTo>
                      <a:lnTo>
                        <a:pt x="676" y="180"/>
                      </a:lnTo>
                      <a:lnTo>
                        <a:pt x="682" y="159"/>
                      </a:lnTo>
                      <a:lnTo>
                        <a:pt x="687" y="141"/>
                      </a:lnTo>
                      <a:lnTo>
                        <a:pt x="689" y="123"/>
                      </a:lnTo>
                      <a:lnTo>
                        <a:pt x="689" y="116"/>
                      </a:lnTo>
                      <a:lnTo>
                        <a:pt x="688" y="109"/>
                      </a:lnTo>
                      <a:lnTo>
                        <a:pt x="687" y="104"/>
                      </a:lnTo>
                      <a:lnTo>
                        <a:pt x="683" y="99"/>
                      </a:lnTo>
                      <a:lnTo>
                        <a:pt x="680" y="95"/>
                      </a:lnTo>
                      <a:lnTo>
                        <a:pt x="676" y="93"/>
                      </a:lnTo>
                      <a:lnTo>
                        <a:pt x="670" y="91"/>
                      </a:lnTo>
                      <a:lnTo>
                        <a:pt x="664" y="91"/>
                      </a:lnTo>
                      <a:lnTo>
                        <a:pt x="640" y="88"/>
                      </a:lnTo>
                      <a:lnTo>
                        <a:pt x="617" y="83"/>
                      </a:lnTo>
                      <a:lnTo>
                        <a:pt x="595" y="78"/>
                      </a:lnTo>
                      <a:lnTo>
                        <a:pt x="575" y="72"/>
                      </a:lnTo>
                      <a:lnTo>
                        <a:pt x="536" y="59"/>
                      </a:lnTo>
                      <a:lnTo>
                        <a:pt x="500" y="44"/>
                      </a:lnTo>
                      <a:lnTo>
                        <a:pt x="464" y="31"/>
                      </a:lnTo>
                      <a:lnTo>
                        <a:pt x="427" y="19"/>
                      </a:lnTo>
                      <a:lnTo>
                        <a:pt x="407" y="14"/>
                      </a:lnTo>
                      <a:lnTo>
                        <a:pt x="385" y="10"/>
                      </a:lnTo>
                      <a:lnTo>
                        <a:pt x="363" y="6"/>
                      </a:lnTo>
                      <a:lnTo>
                        <a:pt x="340" y="4"/>
                      </a:lnTo>
                      <a:lnTo>
                        <a:pt x="330" y="2"/>
                      </a:lnTo>
                      <a:lnTo>
                        <a:pt x="319" y="1"/>
                      </a:lnTo>
                      <a:lnTo>
                        <a:pt x="310" y="0"/>
                      </a:lnTo>
                      <a:lnTo>
                        <a:pt x="300" y="0"/>
                      </a:lnTo>
                      <a:lnTo>
                        <a:pt x="280" y="1"/>
                      </a:lnTo>
                      <a:lnTo>
                        <a:pt x="260" y="4"/>
                      </a:lnTo>
                      <a:lnTo>
                        <a:pt x="239" y="8"/>
                      </a:lnTo>
                      <a:lnTo>
                        <a:pt x="219" y="15"/>
                      </a:lnTo>
                      <a:lnTo>
                        <a:pt x="199" y="22"/>
                      </a:lnTo>
                      <a:lnTo>
                        <a:pt x="178" y="31"/>
                      </a:lnTo>
                      <a:lnTo>
                        <a:pt x="137" y="50"/>
                      </a:lnTo>
                      <a:lnTo>
                        <a:pt x="96" y="71"/>
                      </a:lnTo>
                      <a:lnTo>
                        <a:pt x="76" y="81"/>
                      </a:lnTo>
                      <a:lnTo>
                        <a:pt x="56" y="91"/>
                      </a:lnTo>
                      <a:lnTo>
                        <a:pt x="36" y="100"/>
                      </a:lnTo>
                      <a:lnTo>
                        <a:pt x="15"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58" name="Freeform 1464"/>
                <p:cNvSpPr>
                  <a:spLocks/>
                </p:cNvSpPr>
                <p:nvPr/>
              </p:nvSpPr>
              <p:spPr bwMode="auto">
                <a:xfrm>
                  <a:off x="908" y="3110"/>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09"/>
                      </a:moveTo>
                      <a:lnTo>
                        <a:pt x="10" y="115"/>
                      </a:lnTo>
                      <a:lnTo>
                        <a:pt x="5" y="121"/>
                      </a:lnTo>
                      <a:lnTo>
                        <a:pt x="2" y="128"/>
                      </a:lnTo>
                      <a:lnTo>
                        <a:pt x="0" y="135"/>
                      </a:lnTo>
                      <a:lnTo>
                        <a:pt x="0" y="142"/>
                      </a:lnTo>
                      <a:lnTo>
                        <a:pt x="0" y="150"/>
                      </a:lnTo>
                      <a:lnTo>
                        <a:pt x="1" y="158"/>
                      </a:lnTo>
                      <a:lnTo>
                        <a:pt x="2" y="167"/>
                      </a:lnTo>
                      <a:lnTo>
                        <a:pt x="5" y="175"/>
                      </a:lnTo>
                      <a:lnTo>
                        <a:pt x="9" y="183"/>
                      </a:lnTo>
                      <a:lnTo>
                        <a:pt x="13" y="192"/>
                      </a:lnTo>
                      <a:lnTo>
                        <a:pt x="18" y="200"/>
                      </a:lnTo>
                      <a:lnTo>
                        <a:pt x="28" y="217"/>
                      </a:lnTo>
                      <a:lnTo>
                        <a:pt x="41" y="234"/>
                      </a:lnTo>
                      <a:lnTo>
                        <a:pt x="54" y="252"/>
                      </a:lnTo>
                      <a:lnTo>
                        <a:pt x="69" y="268"/>
                      </a:lnTo>
                      <a:lnTo>
                        <a:pt x="85" y="282"/>
                      </a:lnTo>
                      <a:lnTo>
                        <a:pt x="100" y="296"/>
                      </a:lnTo>
                      <a:lnTo>
                        <a:pt x="114" y="308"/>
                      </a:lnTo>
                      <a:lnTo>
                        <a:pt x="127" y="318"/>
                      </a:lnTo>
                      <a:lnTo>
                        <a:pt x="139" y="326"/>
                      </a:lnTo>
                      <a:lnTo>
                        <a:pt x="148" y="331"/>
                      </a:lnTo>
                      <a:lnTo>
                        <a:pt x="157" y="340"/>
                      </a:lnTo>
                      <a:lnTo>
                        <a:pt x="166" y="349"/>
                      </a:lnTo>
                      <a:lnTo>
                        <a:pt x="177" y="357"/>
                      </a:lnTo>
                      <a:lnTo>
                        <a:pt x="189" y="365"/>
                      </a:lnTo>
                      <a:lnTo>
                        <a:pt x="203" y="373"/>
                      </a:lnTo>
                      <a:lnTo>
                        <a:pt x="218" y="381"/>
                      </a:lnTo>
                      <a:lnTo>
                        <a:pt x="236" y="387"/>
                      </a:lnTo>
                      <a:lnTo>
                        <a:pt x="253" y="393"/>
                      </a:lnTo>
                      <a:lnTo>
                        <a:pt x="271" y="399"/>
                      </a:lnTo>
                      <a:lnTo>
                        <a:pt x="290" y="403"/>
                      </a:lnTo>
                      <a:lnTo>
                        <a:pt x="310" y="407"/>
                      </a:lnTo>
                      <a:lnTo>
                        <a:pt x="330" y="411"/>
                      </a:lnTo>
                      <a:lnTo>
                        <a:pt x="350" y="413"/>
                      </a:lnTo>
                      <a:lnTo>
                        <a:pt x="370" y="415"/>
                      </a:lnTo>
                      <a:lnTo>
                        <a:pt x="390" y="416"/>
                      </a:lnTo>
                      <a:lnTo>
                        <a:pt x="410" y="416"/>
                      </a:lnTo>
                      <a:lnTo>
                        <a:pt x="425" y="412"/>
                      </a:lnTo>
                      <a:lnTo>
                        <a:pt x="443" y="410"/>
                      </a:lnTo>
                      <a:lnTo>
                        <a:pt x="461" y="408"/>
                      </a:lnTo>
                      <a:lnTo>
                        <a:pt x="480" y="407"/>
                      </a:lnTo>
                      <a:lnTo>
                        <a:pt x="519" y="405"/>
                      </a:lnTo>
                      <a:lnTo>
                        <a:pt x="557" y="403"/>
                      </a:lnTo>
                      <a:lnTo>
                        <a:pt x="575" y="401"/>
                      </a:lnTo>
                      <a:lnTo>
                        <a:pt x="592" y="398"/>
                      </a:lnTo>
                      <a:lnTo>
                        <a:pt x="607" y="394"/>
                      </a:lnTo>
                      <a:lnTo>
                        <a:pt x="620" y="389"/>
                      </a:lnTo>
                      <a:lnTo>
                        <a:pt x="626" y="385"/>
                      </a:lnTo>
                      <a:lnTo>
                        <a:pt x="631" y="382"/>
                      </a:lnTo>
                      <a:lnTo>
                        <a:pt x="636" y="378"/>
                      </a:lnTo>
                      <a:lnTo>
                        <a:pt x="640" y="372"/>
                      </a:lnTo>
                      <a:lnTo>
                        <a:pt x="643" y="367"/>
                      </a:lnTo>
                      <a:lnTo>
                        <a:pt x="645" y="362"/>
                      </a:lnTo>
                      <a:lnTo>
                        <a:pt x="647" y="355"/>
                      </a:lnTo>
                      <a:lnTo>
                        <a:pt x="647" y="349"/>
                      </a:lnTo>
                      <a:lnTo>
                        <a:pt x="644" y="344"/>
                      </a:lnTo>
                      <a:lnTo>
                        <a:pt x="642" y="339"/>
                      </a:lnTo>
                      <a:lnTo>
                        <a:pt x="641" y="333"/>
                      </a:lnTo>
                      <a:lnTo>
                        <a:pt x="640" y="326"/>
                      </a:lnTo>
                      <a:lnTo>
                        <a:pt x="640" y="318"/>
                      </a:lnTo>
                      <a:lnTo>
                        <a:pt x="641" y="310"/>
                      </a:lnTo>
                      <a:lnTo>
                        <a:pt x="642" y="300"/>
                      </a:lnTo>
                      <a:lnTo>
                        <a:pt x="644" y="290"/>
                      </a:lnTo>
                      <a:lnTo>
                        <a:pt x="655" y="248"/>
                      </a:lnTo>
                      <a:lnTo>
                        <a:pt x="670" y="203"/>
                      </a:lnTo>
                      <a:lnTo>
                        <a:pt x="677" y="181"/>
                      </a:lnTo>
                      <a:lnTo>
                        <a:pt x="683" y="160"/>
                      </a:lnTo>
                      <a:lnTo>
                        <a:pt x="687" y="141"/>
                      </a:lnTo>
                      <a:lnTo>
                        <a:pt x="689" y="124"/>
                      </a:lnTo>
                      <a:lnTo>
                        <a:pt x="689" y="117"/>
                      </a:lnTo>
                      <a:lnTo>
                        <a:pt x="688" y="111"/>
                      </a:lnTo>
                      <a:lnTo>
                        <a:pt x="687" y="105"/>
                      </a:lnTo>
                      <a:lnTo>
                        <a:pt x="684" y="100"/>
                      </a:lnTo>
                      <a:lnTo>
                        <a:pt x="681" y="97"/>
                      </a:lnTo>
                      <a:lnTo>
                        <a:pt x="677" y="93"/>
                      </a:lnTo>
                      <a:lnTo>
                        <a:pt x="671" y="92"/>
                      </a:lnTo>
                      <a:lnTo>
                        <a:pt x="665" y="91"/>
                      </a:lnTo>
                      <a:lnTo>
                        <a:pt x="639" y="88"/>
                      </a:lnTo>
                      <a:lnTo>
                        <a:pt x="617" y="84"/>
                      </a:lnTo>
                      <a:lnTo>
                        <a:pt x="596" y="79"/>
                      </a:lnTo>
                      <a:lnTo>
                        <a:pt x="575" y="73"/>
                      </a:lnTo>
                      <a:lnTo>
                        <a:pt x="537" y="60"/>
                      </a:lnTo>
                      <a:lnTo>
                        <a:pt x="500" y="46"/>
                      </a:lnTo>
                      <a:lnTo>
                        <a:pt x="465" y="32"/>
                      </a:lnTo>
                      <a:lnTo>
                        <a:pt x="426" y="19"/>
                      </a:lnTo>
                      <a:lnTo>
                        <a:pt x="407" y="14"/>
                      </a:lnTo>
                      <a:lnTo>
                        <a:pt x="386" y="10"/>
                      </a:lnTo>
                      <a:lnTo>
                        <a:pt x="363" y="7"/>
                      </a:lnTo>
                      <a:lnTo>
                        <a:pt x="340" y="5"/>
                      </a:lnTo>
                      <a:lnTo>
                        <a:pt x="330" y="3"/>
                      </a:lnTo>
                      <a:lnTo>
                        <a:pt x="320" y="1"/>
                      </a:lnTo>
                      <a:lnTo>
                        <a:pt x="310" y="0"/>
                      </a:lnTo>
                      <a:lnTo>
                        <a:pt x="301" y="0"/>
                      </a:lnTo>
                      <a:lnTo>
                        <a:pt x="280" y="1"/>
                      </a:lnTo>
                      <a:lnTo>
                        <a:pt x="260" y="4"/>
                      </a:lnTo>
                      <a:lnTo>
                        <a:pt x="240" y="9"/>
                      </a:lnTo>
                      <a:lnTo>
                        <a:pt x="219" y="15"/>
                      </a:lnTo>
                      <a:lnTo>
                        <a:pt x="199" y="23"/>
                      </a:lnTo>
                      <a:lnTo>
                        <a:pt x="178" y="32"/>
                      </a:lnTo>
                      <a:lnTo>
                        <a:pt x="137" y="51"/>
                      </a:lnTo>
                      <a:lnTo>
                        <a:pt x="96" y="72"/>
                      </a:lnTo>
                      <a:lnTo>
                        <a:pt x="75" y="82"/>
                      </a:lnTo>
                      <a:lnTo>
                        <a:pt x="55" y="91"/>
                      </a:lnTo>
                      <a:lnTo>
                        <a:pt x="35" y="101"/>
                      </a:lnTo>
                      <a:lnTo>
                        <a:pt x="16"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59" name="Freeform 1465"/>
                <p:cNvSpPr>
                  <a:spLocks/>
                </p:cNvSpPr>
                <p:nvPr/>
              </p:nvSpPr>
              <p:spPr bwMode="auto">
                <a:xfrm>
                  <a:off x="908" y="3110"/>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09"/>
                      </a:moveTo>
                      <a:lnTo>
                        <a:pt x="10" y="115"/>
                      </a:lnTo>
                      <a:lnTo>
                        <a:pt x="5" y="121"/>
                      </a:lnTo>
                      <a:lnTo>
                        <a:pt x="2" y="128"/>
                      </a:lnTo>
                      <a:lnTo>
                        <a:pt x="0" y="135"/>
                      </a:lnTo>
                      <a:lnTo>
                        <a:pt x="0" y="142"/>
                      </a:lnTo>
                      <a:lnTo>
                        <a:pt x="0" y="150"/>
                      </a:lnTo>
                      <a:lnTo>
                        <a:pt x="1" y="158"/>
                      </a:lnTo>
                      <a:lnTo>
                        <a:pt x="2" y="167"/>
                      </a:lnTo>
                      <a:lnTo>
                        <a:pt x="5" y="175"/>
                      </a:lnTo>
                      <a:lnTo>
                        <a:pt x="9" y="183"/>
                      </a:lnTo>
                      <a:lnTo>
                        <a:pt x="13" y="192"/>
                      </a:lnTo>
                      <a:lnTo>
                        <a:pt x="18" y="200"/>
                      </a:lnTo>
                      <a:lnTo>
                        <a:pt x="28" y="217"/>
                      </a:lnTo>
                      <a:lnTo>
                        <a:pt x="41" y="234"/>
                      </a:lnTo>
                      <a:lnTo>
                        <a:pt x="54" y="252"/>
                      </a:lnTo>
                      <a:lnTo>
                        <a:pt x="69" y="268"/>
                      </a:lnTo>
                      <a:lnTo>
                        <a:pt x="85" y="282"/>
                      </a:lnTo>
                      <a:lnTo>
                        <a:pt x="100" y="296"/>
                      </a:lnTo>
                      <a:lnTo>
                        <a:pt x="114" y="308"/>
                      </a:lnTo>
                      <a:lnTo>
                        <a:pt x="127" y="318"/>
                      </a:lnTo>
                      <a:lnTo>
                        <a:pt x="139" y="326"/>
                      </a:lnTo>
                      <a:lnTo>
                        <a:pt x="148" y="331"/>
                      </a:lnTo>
                      <a:lnTo>
                        <a:pt x="157" y="340"/>
                      </a:lnTo>
                      <a:lnTo>
                        <a:pt x="166" y="349"/>
                      </a:lnTo>
                      <a:lnTo>
                        <a:pt x="177" y="357"/>
                      </a:lnTo>
                      <a:lnTo>
                        <a:pt x="189" y="365"/>
                      </a:lnTo>
                      <a:lnTo>
                        <a:pt x="203" y="373"/>
                      </a:lnTo>
                      <a:lnTo>
                        <a:pt x="218" y="381"/>
                      </a:lnTo>
                      <a:lnTo>
                        <a:pt x="236" y="387"/>
                      </a:lnTo>
                      <a:lnTo>
                        <a:pt x="253" y="393"/>
                      </a:lnTo>
                      <a:lnTo>
                        <a:pt x="271" y="399"/>
                      </a:lnTo>
                      <a:lnTo>
                        <a:pt x="290" y="403"/>
                      </a:lnTo>
                      <a:lnTo>
                        <a:pt x="310" y="407"/>
                      </a:lnTo>
                      <a:lnTo>
                        <a:pt x="330" y="411"/>
                      </a:lnTo>
                      <a:lnTo>
                        <a:pt x="350" y="413"/>
                      </a:lnTo>
                      <a:lnTo>
                        <a:pt x="370" y="415"/>
                      </a:lnTo>
                      <a:lnTo>
                        <a:pt x="390" y="416"/>
                      </a:lnTo>
                      <a:lnTo>
                        <a:pt x="410" y="416"/>
                      </a:lnTo>
                      <a:lnTo>
                        <a:pt x="425" y="412"/>
                      </a:lnTo>
                      <a:lnTo>
                        <a:pt x="443" y="410"/>
                      </a:lnTo>
                      <a:lnTo>
                        <a:pt x="461" y="408"/>
                      </a:lnTo>
                      <a:lnTo>
                        <a:pt x="480" y="407"/>
                      </a:lnTo>
                      <a:lnTo>
                        <a:pt x="519" y="405"/>
                      </a:lnTo>
                      <a:lnTo>
                        <a:pt x="557" y="403"/>
                      </a:lnTo>
                      <a:lnTo>
                        <a:pt x="575" y="401"/>
                      </a:lnTo>
                      <a:lnTo>
                        <a:pt x="592" y="398"/>
                      </a:lnTo>
                      <a:lnTo>
                        <a:pt x="607" y="394"/>
                      </a:lnTo>
                      <a:lnTo>
                        <a:pt x="620" y="389"/>
                      </a:lnTo>
                      <a:lnTo>
                        <a:pt x="626" y="385"/>
                      </a:lnTo>
                      <a:lnTo>
                        <a:pt x="631" y="382"/>
                      </a:lnTo>
                      <a:lnTo>
                        <a:pt x="636" y="378"/>
                      </a:lnTo>
                      <a:lnTo>
                        <a:pt x="640" y="372"/>
                      </a:lnTo>
                      <a:lnTo>
                        <a:pt x="643" y="367"/>
                      </a:lnTo>
                      <a:lnTo>
                        <a:pt x="645" y="362"/>
                      </a:lnTo>
                      <a:lnTo>
                        <a:pt x="647" y="355"/>
                      </a:lnTo>
                      <a:lnTo>
                        <a:pt x="647" y="349"/>
                      </a:lnTo>
                      <a:lnTo>
                        <a:pt x="644" y="344"/>
                      </a:lnTo>
                      <a:lnTo>
                        <a:pt x="642" y="339"/>
                      </a:lnTo>
                      <a:lnTo>
                        <a:pt x="641" y="333"/>
                      </a:lnTo>
                      <a:lnTo>
                        <a:pt x="640" y="326"/>
                      </a:lnTo>
                      <a:lnTo>
                        <a:pt x="640" y="318"/>
                      </a:lnTo>
                      <a:lnTo>
                        <a:pt x="641" y="310"/>
                      </a:lnTo>
                      <a:lnTo>
                        <a:pt x="642" y="300"/>
                      </a:lnTo>
                      <a:lnTo>
                        <a:pt x="644" y="290"/>
                      </a:lnTo>
                      <a:lnTo>
                        <a:pt x="655" y="248"/>
                      </a:lnTo>
                      <a:lnTo>
                        <a:pt x="670" y="203"/>
                      </a:lnTo>
                      <a:lnTo>
                        <a:pt x="677" y="181"/>
                      </a:lnTo>
                      <a:lnTo>
                        <a:pt x="683" y="160"/>
                      </a:lnTo>
                      <a:lnTo>
                        <a:pt x="687" y="141"/>
                      </a:lnTo>
                      <a:lnTo>
                        <a:pt x="689" y="124"/>
                      </a:lnTo>
                      <a:lnTo>
                        <a:pt x="689" y="117"/>
                      </a:lnTo>
                      <a:lnTo>
                        <a:pt x="688" y="111"/>
                      </a:lnTo>
                      <a:lnTo>
                        <a:pt x="687" y="105"/>
                      </a:lnTo>
                      <a:lnTo>
                        <a:pt x="684" y="100"/>
                      </a:lnTo>
                      <a:lnTo>
                        <a:pt x="681" y="97"/>
                      </a:lnTo>
                      <a:lnTo>
                        <a:pt x="677" y="93"/>
                      </a:lnTo>
                      <a:lnTo>
                        <a:pt x="671" y="92"/>
                      </a:lnTo>
                      <a:lnTo>
                        <a:pt x="665" y="91"/>
                      </a:lnTo>
                      <a:lnTo>
                        <a:pt x="639" y="88"/>
                      </a:lnTo>
                      <a:lnTo>
                        <a:pt x="617" y="84"/>
                      </a:lnTo>
                      <a:lnTo>
                        <a:pt x="596" y="79"/>
                      </a:lnTo>
                      <a:lnTo>
                        <a:pt x="575" y="73"/>
                      </a:lnTo>
                      <a:lnTo>
                        <a:pt x="537" y="60"/>
                      </a:lnTo>
                      <a:lnTo>
                        <a:pt x="500" y="46"/>
                      </a:lnTo>
                      <a:lnTo>
                        <a:pt x="465" y="32"/>
                      </a:lnTo>
                      <a:lnTo>
                        <a:pt x="426" y="19"/>
                      </a:lnTo>
                      <a:lnTo>
                        <a:pt x="407" y="14"/>
                      </a:lnTo>
                      <a:lnTo>
                        <a:pt x="386" y="10"/>
                      </a:lnTo>
                      <a:lnTo>
                        <a:pt x="363" y="7"/>
                      </a:lnTo>
                      <a:lnTo>
                        <a:pt x="340" y="5"/>
                      </a:lnTo>
                      <a:lnTo>
                        <a:pt x="330" y="3"/>
                      </a:lnTo>
                      <a:lnTo>
                        <a:pt x="320" y="1"/>
                      </a:lnTo>
                      <a:lnTo>
                        <a:pt x="310" y="0"/>
                      </a:lnTo>
                      <a:lnTo>
                        <a:pt x="301" y="0"/>
                      </a:lnTo>
                      <a:lnTo>
                        <a:pt x="280" y="1"/>
                      </a:lnTo>
                      <a:lnTo>
                        <a:pt x="260" y="4"/>
                      </a:lnTo>
                      <a:lnTo>
                        <a:pt x="240" y="9"/>
                      </a:lnTo>
                      <a:lnTo>
                        <a:pt x="219" y="15"/>
                      </a:lnTo>
                      <a:lnTo>
                        <a:pt x="199" y="23"/>
                      </a:lnTo>
                      <a:lnTo>
                        <a:pt x="178" y="32"/>
                      </a:lnTo>
                      <a:lnTo>
                        <a:pt x="137" y="51"/>
                      </a:lnTo>
                      <a:lnTo>
                        <a:pt x="96" y="72"/>
                      </a:lnTo>
                      <a:lnTo>
                        <a:pt x="75" y="82"/>
                      </a:lnTo>
                      <a:lnTo>
                        <a:pt x="55" y="91"/>
                      </a:lnTo>
                      <a:lnTo>
                        <a:pt x="35" y="101"/>
                      </a:lnTo>
                      <a:lnTo>
                        <a:pt x="1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60" name="Freeform 1466"/>
                <p:cNvSpPr>
                  <a:spLocks/>
                </p:cNvSpPr>
                <p:nvPr/>
              </p:nvSpPr>
              <p:spPr bwMode="auto">
                <a:xfrm>
                  <a:off x="1304" y="3072"/>
                  <a:ext cx="53" cy="32"/>
                </a:xfrm>
                <a:custGeom>
                  <a:avLst/>
                  <a:gdLst>
                    <a:gd name="T0" fmla="*/ 0 w 690"/>
                    <a:gd name="T1" fmla="*/ 0 h 416"/>
                    <a:gd name="T2" fmla="*/ 0 w 690"/>
                    <a:gd name="T3" fmla="*/ 0 h 416"/>
                    <a:gd name="T4" fmla="*/ 0 w 690"/>
                    <a:gd name="T5" fmla="*/ 0 h 416"/>
                    <a:gd name="T6" fmla="*/ 0 w 690"/>
                    <a:gd name="T7" fmla="*/ 0 h 416"/>
                    <a:gd name="T8" fmla="*/ 0 w 690"/>
                    <a:gd name="T9" fmla="*/ 0 h 416"/>
                    <a:gd name="T10" fmla="*/ 0 w 690"/>
                    <a:gd name="T11" fmla="*/ 0 h 416"/>
                    <a:gd name="T12" fmla="*/ 0 w 690"/>
                    <a:gd name="T13" fmla="*/ 0 h 416"/>
                    <a:gd name="T14" fmla="*/ 0 w 690"/>
                    <a:gd name="T15" fmla="*/ 0 h 416"/>
                    <a:gd name="T16" fmla="*/ 0 w 690"/>
                    <a:gd name="T17" fmla="*/ 0 h 416"/>
                    <a:gd name="T18" fmla="*/ 0 w 690"/>
                    <a:gd name="T19" fmla="*/ 0 h 416"/>
                    <a:gd name="T20" fmla="*/ 0 w 690"/>
                    <a:gd name="T21" fmla="*/ 0 h 416"/>
                    <a:gd name="T22" fmla="*/ 0 w 690"/>
                    <a:gd name="T23" fmla="*/ 0 h 416"/>
                    <a:gd name="T24" fmla="*/ 0 w 690"/>
                    <a:gd name="T25" fmla="*/ 0 h 416"/>
                    <a:gd name="T26" fmla="*/ 0 w 690"/>
                    <a:gd name="T27" fmla="*/ 0 h 416"/>
                    <a:gd name="T28" fmla="*/ 0 w 690"/>
                    <a:gd name="T29" fmla="*/ 0 h 416"/>
                    <a:gd name="T30" fmla="*/ 0 w 690"/>
                    <a:gd name="T31" fmla="*/ 0 h 416"/>
                    <a:gd name="T32" fmla="*/ 0 w 690"/>
                    <a:gd name="T33" fmla="*/ 0 h 416"/>
                    <a:gd name="T34" fmla="*/ 0 w 690"/>
                    <a:gd name="T35" fmla="*/ 0 h 416"/>
                    <a:gd name="T36" fmla="*/ 0 w 690"/>
                    <a:gd name="T37" fmla="*/ 0 h 416"/>
                    <a:gd name="T38" fmla="*/ 0 w 690"/>
                    <a:gd name="T39" fmla="*/ 0 h 416"/>
                    <a:gd name="T40" fmla="*/ 0 w 690"/>
                    <a:gd name="T41" fmla="*/ 0 h 416"/>
                    <a:gd name="T42" fmla="*/ 0 w 690"/>
                    <a:gd name="T43" fmla="*/ 0 h 416"/>
                    <a:gd name="T44" fmla="*/ 0 w 690"/>
                    <a:gd name="T45" fmla="*/ 0 h 416"/>
                    <a:gd name="T46" fmla="*/ 0 w 690"/>
                    <a:gd name="T47" fmla="*/ 0 h 416"/>
                    <a:gd name="T48" fmla="*/ 0 w 690"/>
                    <a:gd name="T49" fmla="*/ 0 h 416"/>
                    <a:gd name="T50" fmla="*/ 0 w 690"/>
                    <a:gd name="T51" fmla="*/ 0 h 416"/>
                    <a:gd name="T52" fmla="*/ 0 w 690"/>
                    <a:gd name="T53" fmla="*/ 0 h 416"/>
                    <a:gd name="T54" fmla="*/ 0 w 690"/>
                    <a:gd name="T55" fmla="*/ 0 h 416"/>
                    <a:gd name="T56" fmla="*/ 0 w 690"/>
                    <a:gd name="T57" fmla="*/ 0 h 416"/>
                    <a:gd name="T58" fmla="*/ 0 w 690"/>
                    <a:gd name="T59" fmla="*/ 0 h 416"/>
                    <a:gd name="T60" fmla="*/ 0 w 690"/>
                    <a:gd name="T61" fmla="*/ 0 h 416"/>
                    <a:gd name="T62" fmla="*/ 0 w 690"/>
                    <a:gd name="T63" fmla="*/ 0 h 416"/>
                    <a:gd name="T64" fmla="*/ 0 w 690"/>
                    <a:gd name="T65" fmla="*/ 0 h 416"/>
                    <a:gd name="T66" fmla="*/ 0 w 690"/>
                    <a:gd name="T67" fmla="*/ 0 h 416"/>
                    <a:gd name="T68" fmla="*/ 0 w 690"/>
                    <a:gd name="T69" fmla="*/ 0 h 416"/>
                    <a:gd name="T70" fmla="*/ 0 w 690"/>
                    <a:gd name="T71" fmla="*/ 0 h 416"/>
                    <a:gd name="T72" fmla="*/ 0 w 690"/>
                    <a:gd name="T73" fmla="*/ 0 h 416"/>
                    <a:gd name="T74" fmla="*/ 0 w 690"/>
                    <a:gd name="T75" fmla="*/ 0 h 416"/>
                    <a:gd name="T76" fmla="*/ 0 w 690"/>
                    <a:gd name="T77" fmla="*/ 0 h 416"/>
                    <a:gd name="T78" fmla="*/ 0 w 690"/>
                    <a:gd name="T79" fmla="*/ 0 h 416"/>
                    <a:gd name="T80" fmla="*/ 0 w 690"/>
                    <a:gd name="T81" fmla="*/ 0 h 416"/>
                    <a:gd name="T82" fmla="*/ 0 w 690"/>
                    <a:gd name="T83" fmla="*/ 0 h 416"/>
                    <a:gd name="T84" fmla="*/ 0 w 690"/>
                    <a:gd name="T85" fmla="*/ 0 h 416"/>
                    <a:gd name="T86" fmla="*/ 0 w 690"/>
                    <a:gd name="T87" fmla="*/ 0 h 416"/>
                    <a:gd name="T88" fmla="*/ 0 w 690"/>
                    <a:gd name="T89" fmla="*/ 0 h 416"/>
                    <a:gd name="T90" fmla="*/ 0 w 690"/>
                    <a:gd name="T91" fmla="*/ 0 h 416"/>
                    <a:gd name="T92" fmla="*/ 0 w 690"/>
                    <a:gd name="T93" fmla="*/ 0 h 416"/>
                    <a:gd name="T94" fmla="*/ 0 w 690"/>
                    <a:gd name="T95" fmla="*/ 0 h 416"/>
                    <a:gd name="T96" fmla="*/ 0 w 690"/>
                    <a:gd name="T97" fmla="*/ 0 h 416"/>
                    <a:gd name="T98" fmla="*/ 0 w 690"/>
                    <a:gd name="T99" fmla="*/ 0 h 416"/>
                    <a:gd name="T100" fmla="*/ 0 w 690"/>
                    <a:gd name="T101" fmla="*/ 0 h 416"/>
                    <a:gd name="T102" fmla="*/ 0 w 690"/>
                    <a:gd name="T103" fmla="*/ 0 h 416"/>
                    <a:gd name="T104" fmla="*/ 0 w 690"/>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90"/>
                    <a:gd name="T160" fmla="*/ 0 h 416"/>
                    <a:gd name="T161" fmla="*/ 690 w 690"/>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90" h="416">
                      <a:moveTo>
                        <a:pt x="17" y="110"/>
                      </a:moveTo>
                      <a:lnTo>
                        <a:pt x="11" y="115"/>
                      </a:lnTo>
                      <a:lnTo>
                        <a:pt x="6" y="122"/>
                      </a:lnTo>
                      <a:lnTo>
                        <a:pt x="3" y="128"/>
                      </a:lnTo>
                      <a:lnTo>
                        <a:pt x="1" y="135"/>
                      </a:lnTo>
                      <a:lnTo>
                        <a:pt x="0" y="142"/>
                      </a:lnTo>
                      <a:lnTo>
                        <a:pt x="0" y="150"/>
                      </a:lnTo>
                      <a:lnTo>
                        <a:pt x="1" y="158"/>
                      </a:lnTo>
                      <a:lnTo>
                        <a:pt x="3" y="166"/>
                      </a:lnTo>
                      <a:lnTo>
                        <a:pt x="6" y="175"/>
                      </a:lnTo>
                      <a:lnTo>
                        <a:pt x="10" y="184"/>
                      </a:lnTo>
                      <a:lnTo>
                        <a:pt x="14" y="192"/>
                      </a:lnTo>
                      <a:lnTo>
                        <a:pt x="18" y="201"/>
                      </a:lnTo>
                      <a:lnTo>
                        <a:pt x="29" y="218"/>
                      </a:lnTo>
                      <a:lnTo>
                        <a:pt x="42" y="235"/>
                      </a:lnTo>
                      <a:lnTo>
                        <a:pt x="55" y="252"/>
                      </a:lnTo>
                      <a:lnTo>
                        <a:pt x="70" y="268"/>
                      </a:lnTo>
                      <a:lnTo>
                        <a:pt x="86" y="283"/>
                      </a:lnTo>
                      <a:lnTo>
                        <a:pt x="101" y="296"/>
                      </a:lnTo>
                      <a:lnTo>
                        <a:pt x="115" y="308"/>
                      </a:lnTo>
                      <a:lnTo>
                        <a:pt x="128" y="318"/>
                      </a:lnTo>
                      <a:lnTo>
                        <a:pt x="140" y="326"/>
                      </a:lnTo>
                      <a:lnTo>
                        <a:pt x="149" y="331"/>
                      </a:lnTo>
                      <a:lnTo>
                        <a:pt x="157" y="340"/>
                      </a:lnTo>
                      <a:lnTo>
                        <a:pt x="167" y="349"/>
                      </a:lnTo>
                      <a:lnTo>
                        <a:pt x="178" y="357"/>
                      </a:lnTo>
                      <a:lnTo>
                        <a:pt x="190" y="365"/>
                      </a:lnTo>
                      <a:lnTo>
                        <a:pt x="204" y="373"/>
                      </a:lnTo>
                      <a:lnTo>
                        <a:pt x="219" y="380"/>
                      </a:lnTo>
                      <a:lnTo>
                        <a:pt x="236" y="387"/>
                      </a:lnTo>
                      <a:lnTo>
                        <a:pt x="254" y="393"/>
                      </a:lnTo>
                      <a:lnTo>
                        <a:pt x="272" y="399"/>
                      </a:lnTo>
                      <a:lnTo>
                        <a:pt x="291" y="403"/>
                      </a:lnTo>
                      <a:lnTo>
                        <a:pt x="311" y="407"/>
                      </a:lnTo>
                      <a:lnTo>
                        <a:pt x="331" y="411"/>
                      </a:lnTo>
                      <a:lnTo>
                        <a:pt x="350" y="413"/>
                      </a:lnTo>
                      <a:lnTo>
                        <a:pt x="370" y="415"/>
                      </a:lnTo>
                      <a:lnTo>
                        <a:pt x="391" y="416"/>
                      </a:lnTo>
                      <a:lnTo>
                        <a:pt x="410" y="416"/>
                      </a:lnTo>
                      <a:lnTo>
                        <a:pt x="426" y="413"/>
                      </a:lnTo>
                      <a:lnTo>
                        <a:pt x="444" y="410"/>
                      </a:lnTo>
                      <a:lnTo>
                        <a:pt x="462" y="408"/>
                      </a:lnTo>
                      <a:lnTo>
                        <a:pt x="481" y="407"/>
                      </a:lnTo>
                      <a:lnTo>
                        <a:pt x="520" y="405"/>
                      </a:lnTo>
                      <a:lnTo>
                        <a:pt x="558" y="403"/>
                      </a:lnTo>
                      <a:lnTo>
                        <a:pt x="576" y="401"/>
                      </a:lnTo>
                      <a:lnTo>
                        <a:pt x="593" y="398"/>
                      </a:lnTo>
                      <a:lnTo>
                        <a:pt x="608" y="394"/>
                      </a:lnTo>
                      <a:lnTo>
                        <a:pt x="621" y="389"/>
                      </a:lnTo>
                      <a:lnTo>
                        <a:pt x="627" y="386"/>
                      </a:lnTo>
                      <a:lnTo>
                        <a:pt x="632" y="382"/>
                      </a:lnTo>
                      <a:lnTo>
                        <a:pt x="636" y="377"/>
                      </a:lnTo>
                      <a:lnTo>
                        <a:pt x="640" y="372"/>
                      </a:lnTo>
                      <a:lnTo>
                        <a:pt x="643" y="367"/>
                      </a:lnTo>
                      <a:lnTo>
                        <a:pt x="646" y="362"/>
                      </a:lnTo>
                      <a:lnTo>
                        <a:pt x="647" y="356"/>
                      </a:lnTo>
                      <a:lnTo>
                        <a:pt x="648" y="349"/>
                      </a:lnTo>
                      <a:lnTo>
                        <a:pt x="645" y="344"/>
                      </a:lnTo>
                      <a:lnTo>
                        <a:pt x="643" y="339"/>
                      </a:lnTo>
                      <a:lnTo>
                        <a:pt x="641" y="333"/>
                      </a:lnTo>
                      <a:lnTo>
                        <a:pt x="641" y="326"/>
                      </a:lnTo>
                      <a:lnTo>
                        <a:pt x="641" y="318"/>
                      </a:lnTo>
                      <a:lnTo>
                        <a:pt x="642" y="309"/>
                      </a:lnTo>
                      <a:lnTo>
                        <a:pt x="643" y="300"/>
                      </a:lnTo>
                      <a:lnTo>
                        <a:pt x="645" y="290"/>
                      </a:lnTo>
                      <a:lnTo>
                        <a:pt x="656" y="248"/>
                      </a:lnTo>
                      <a:lnTo>
                        <a:pt x="671" y="203"/>
                      </a:lnTo>
                      <a:lnTo>
                        <a:pt x="678" y="182"/>
                      </a:lnTo>
                      <a:lnTo>
                        <a:pt x="684" y="160"/>
                      </a:lnTo>
                      <a:lnTo>
                        <a:pt x="688" y="141"/>
                      </a:lnTo>
                      <a:lnTo>
                        <a:pt x="690" y="125"/>
                      </a:lnTo>
                      <a:lnTo>
                        <a:pt x="690" y="117"/>
                      </a:lnTo>
                      <a:lnTo>
                        <a:pt x="689" y="111"/>
                      </a:lnTo>
                      <a:lnTo>
                        <a:pt x="687" y="105"/>
                      </a:lnTo>
                      <a:lnTo>
                        <a:pt x="685" y="100"/>
                      </a:lnTo>
                      <a:lnTo>
                        <a:pt x="682" y="96"/>
                      </a:lnTo>
                      <a:lnTo>
                        <a:pt x="677" y="93"/>
                      </a:lnTo>
                      <a:lnTo>
                        <a:pt x="672" y="92"/>
                      </a:lnTo>
                      <a:lnTo>
                        <a:pt x="665" y="91"/>
                      </a:lnTo>
                      <a:lnTo>
                        <a:pt x="640" y="88"/>
                      </a:lnTo>
                      <a:lnTo>
                        <a:pt x="618" y="84"/>
                      </a:lnTo>
                      <a:lnTo>
                        <a:pt x="597" y="79"/>
                      </a:lnTo>
                      <a:lnTo>
                        <a:pt x="575" y="73"/>
                      </a:lnTo>
                      <a:lnTo>
                        <a:pt x="538" y="60"/>
                      </a:lnTo>
                      <a:lnTo>
                        <a:pt x="501" y="46"/>
                      </a:lnTo>
                      <a:lnTo>
                        <a:pt x="465" y="31"/>
                      </a:lnTo>
                      <a:lnTo>
                        <a:pt x="427" y="19"/>
                      </a:lnTo>
                      <a:lnTo>
                        <a:pt x="408" y="14"/>
                      </a:lnTo>
                      <a:lnTo>
                        <a:pt x="387" y="10"/>
                      </a:lnTo>
                      <a:lnTo>
                        <a:pt x="364" y="7"/>
                      </a:lnTo>
                      <a:lnTo>
                        <a:pt x="340" y="5"/>
                      </a:lnTo>
                      <a:lnTo>
                        <a:pt x="331" y="3"/>
                      </a:lnTo>
                      <a:lnTo>
                        <a:pt x="321" y="1"/>
                      </a:lnTo>
                      <a:lnTo>
                        <a:pt x="311" y="0"/>
                      </a:lnTo>
                      <a:lnTo>
                        <a:pt x="301" y="0"/>
                      </a:lnTo>
                      <a:lnTo>
                        <a:pt x="281" y="1"/>
                      </a:lnTo>
                      <a:lnTo>
                        <a:pt x="261" y="4"/>
                      </a:lnTo>
                      <a:lnTo>
                        <a:pt x="241" y="9"/>
                      </a:lnTo>
                      <a:lnTo>
                        <a:pt x="220" y="15"/>
                      </a:lnTo>
                      <a:lnTo>
                        <a:pt x="199" y="23"/>
                      </a:lnTo>
                      <a:lnTo>
                        <a:pt x="179" y="31"/>
                      </a:lnTo>
                      <a:lnTo>
                        <a:pt x="138" y="51"/>
                      </a:lnTo>
                      <a:lnTo>
                        <a:pt x="97" y="72"/>
                      </a:lnTo>
                      <a:lnTo>
                        <a:pt x="76" y="82"/>
                      </a:lnTo>
                      <a:lnTo>
                        <a:pt x="56" y="92"/>
                      </a:lnTo>
                      <a:lnTo>
                        <a:pt x="36" y="100"/>
                      </a:lnTo>
                      <a:lnTo>
                        <a:pt x="17"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1" name="Freeform 1467"/>
                <p:cNvSpPr>
                  <a:spLocks/>
                </p:cNvSpPr>
                <p:nvPr/>
              </p:nvSpPr>
              <p:spPr bwMode="auto">
                <a:xfrm>
                  <a:off x="1304" y="3072"/>
                  <a:ext cx="53" cy="32"/>
                </a:xfrm>
                <a:custGeom>
                  <a:avLst/>
                  <a:gdLst>
                    <a:gd name="T0" fmla="*/ 0 w 690"/>
                    <a:gd name="T1" fmla="*/ 0 h 416"/>
                    <a:gd name="T2" fmla="*/ 0 w 690"/>
                    <a:gd name="T3" fmla="*/ 0 h 416"/>
                    <a:gd name="T4" fmla="*/ 0 w 690"/>
                    <a:gd name="T5" fmla="*/ 0 h 416"/>
                    <a:gd name="T6" fmla="*/ 0 w 690"/>
                    <a:gd name="T7" fmla="*/ 0 h 416"/>
                    <a:gd name="T8" fmla="*/ 0 w 690"/>
                    <a:gd name="T9" fmla="*/ 0 h 416"/>
                    <a:gd name="T10" fmla="*/ 0 w 690"/>
                    <a:gd name="T11" fmla="*/ 0 h 416"/>
                    <a:gd name="T12" fmla="*/ 0 w 690"/>
                    <a:gd name="T13" fmla="*/ 0 h 416"/>
                    <a:gd name="T14" fmla="*/ 0 w 690"/>
                    <a:gd name="T15" fmla="*/ 0 h 416"/>
                    <a:gd name="T16" fmla="*/ 0 w 690"/>
                    <a:gd name="T17" fmla="*/ 0 h 416"/>
                    <a:gd name="T18" fmla="*/ 0 w 690"/>
                    <a:gd name="T19" fmla="*/ 0 h 416"/>
                    <a:gd name="T20" fmla="*/ 0 w 690"/>
                    <a:gd name="T21" fmla="*/ 0 h 416"/>
                    <a:gd name="T22" fmla="*/ 0 w 690"/>
                    <a:gd name="T23" fmla="*/ 0 h 416"/>
                    <a:gd name="T24" fmla="*/ 0 w 690"/>
                    <a:gd name="T25" fmla="*/ 0 h 416"/>
                    <a:gd name="T26" fmla="*/ 0 w 690"/>
                    <a:gd name="T27" fmla="*/ 0 h 416"/>
                    <a:gd name="T28" fmla="*/ 0 w 690"/>
                    <a:gd name="T29" fmla="*/ 0 h 416"/>
                    <a:gd name="T30" fmla="*/ 0 w 690"/>
                    <a:gd name="T31" fmla="*/ 0 h 416"/>
                    <a:gd name="T32" fmla="*/ 0 w 690"/>
                    <a:gd name="T33" fmla="*/ 0 h 416"/>
                    <a:gd name="T34" fmla="*/ 0 w 690"/>
                    <a:gd name="T35" fmla="*/ 0 h 416"/>
                    <a:gd name="T36" fmla="*/ 0 w 690"/>
                    <a:gd name="T37" fmla="*/ 0 h 416"/>
                    <a:gd name="T38" fmla="*/ 0 w 690"/>
                    <a:gd name="T39" fmla="*/ 0 h 416"/>
                    <a:gd name="T40" fmla="*/ 0 w 690"/>
                    <a:gd name="T41" fmla="*/ 0 h 416"/>
                    <a:gd name="T42" fmla="*/ 0 w 690"/>
                    <a:gd name="T43" fmla="*/ 0 h 416"/>
                    <a:gd name="T44" fmla="*/ 0 w 690"/>
                    <a:gd name="T45" fmla="*/ 0 h 416"/>
                    <a:gd name="T46" fmla="*/ 0 w 690"/>
                    <a:gd name="T47" fmla="*/ 0 h 416"/>
                    <a:gd name="T48" fmla="*/ 0 w 690"/>
                    <a:gd name="T49" fmla="*/ 0 h 416"/>
                    <a:gd name="T50" fmla="*/ 0 w 690"/>
                    <a:gd name="T51" fmla="*/ 0 h 416"/>
                    <a:gd name="T52" fmla="*/ 0 w 690"/>
                    <a:gd name="T53" fmla="*/ 0 h 416"/>
                    <a:gd name="T54" fmla="*/ 0 w 690"/>
                    <a:gd name="T55" fmla="*/ 0 h 416"/>
                    <a:gd name="T56" fmla="*/ 0 w 690"/>
                    <a:gd name="T57" fmla="*/ 0 h 416"/>
                    <a:gd name="T58" fmla="*/ 0 w 690"/>
                    <a:gd name="T59" fmla="*/ 0 h 416"/>
                    <a:gd name="T60" fmla="*/ 0 w 690"/>
                    <a:gd name="T61" fmla="*/ 0 h 416"/>
                    <a:gd name="T62" fmla="*/ 0 w 690"/>
                    <a:gd name="T63" fmla="*/ 0 h 416"/>
                    <a:gd name="T64" fmla="*/ 0 w 690"/>
                    <a:gd name="T65" fmla="*/ 0 h 416"/>
                    <a:gd name="T66" fmla="*/ 0 w 690"/>
                    <a:gd name="T67" fmla="*/ 0 h 416"/>
                    <a:gd name="T68" fmla="*/ 0 w 690"/>
                    <a:gd name="T69" fmla="*/ 0 h 416"/>
                    <a:gd name="T70" fmla="*/ 0 w 690"/>
                    <a:gd name="T71" fmla="*/ 0 h 416"/>
                    <a:gd name="T72" fmla="*/ 0 w 690"/>
                    <a:gd name="T73" fmla="*/ 0 h 416"/>
                    <a:gd name="T74" fmla="*/ 0 w 690"/>
                    <a:gd name="T75" fmla="*/ 0 h 416"/>
                    <a:gd name="T76" fmla="*/ 0 w 690"/>
                    <a:gd name="T77" fmla="*/ 0 h 416"/>
                    <a:gd name="T78" fmla="*/ 0 w 690"/>
                    <a:gd name="T79" fmla="*/ 0 h 416"/>
                    <a:gd name="T80" fmla="*/ 0 w 690"/>
                    <a:gd name="T81" fmla="*/ 0 h 416"/>
                    <a:gd name="T82" fmla="*/ 0 w 690"/>
                    <a:gd name="T83" fmla="*/ 0 h 416"/>
                    <a:gd name="T84" fmla="*/ 0 w 690"/>
                    <a:gd name="T85" fmla="*/ 0 h 416"/>
                    <a:gd name="T86" fmla="*/ 0 w 690"/>
                    <a:gd name="T87" fmla="*/ 0 h 416"/>
                    <a:gd name="T88" fmla="*/ 0 w 690"/>
                    <a:gd name="T89" fmla="*/ 0 h 416"/>
                    <a:gd name="T90" fmla="*/ 0 w 690"/>
                    <a:gd name="T91" fmla="*/ 0 h 416"/>
                    <a:gd name="T92" fmla="*/ 0 w 690"/>
                    <a:gd name="T93" fmla="*/ 0 h 416"/>
                    <a:gd name="T94" fmla="*/ 0 w 690"/>
                    <a:gd name="T95" fmla="*/ 0 h 416"/>
                    <a:gd name="T96" fmla="*/ 0 w 690"/>
                    <a:gd name="T97" fmla="*/ 0 h 416"/>
                    <a:gd name="T98" fmla="*/ 0 w 690"/>
                    <a:gd name="T99" fmla="*/ 0 h 416"/>
                    <a:gd name="T100" fmla="*/ 0 w 690"/>
                    <a:gd name="T101" fmla="*/ 0 h 416"/>
                    <a:gd name="T102" fmla="*/ 0 w 690"/>
                    <a:gd name="T103" fmla="*/ 0 h 416"/>
                    <a:gd name="T104" fmla="*/ 0 w 690"/>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90"/>
                    <a:gd name="T160" fmla="*/ 0 h 416"/>
                    <a:gd name="T161" fmla="*/ 690 w 690"/>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90" h="416">
                      <a:moveTo>
                        <a:pt x="17" y="110"/>
                      </a:moveTo>
                      <a:lnTo>
                        <a:pt x="11" y="115"/>
                      </a:lnTo>
                      <a:lnTo>
                        <a:pt x="6" y="122"/>
                      </a:lnTo>
                      <a:lnTo>
                        <a:pt x="3" y="128"/>
                      </a:lnTo>
                      <a:lnTo>
                        <a:pt x="1" y="135"/>
                      </a:lnTo>
                      <a:lnTo>
                        <a:pt x="0" y="142"/>
                      </a:lnTo>
                      <a:lnTo>
                        <a:pt x="0" y="150"/>
                      </a:lnTo>
                      <a:lnTo>
                        <a:pt x="1" y="158"/>
                      </a:lnTo>
                      <a:lnTo>
                        <a:pt x="3" y="166"/>
                      </a:lnTo>
                      <a:lnTo>
                        <a:pt x="6" y="175"/>
                      </a:lnTo>
                      <a:lnTo>
                        <a:pt x="10" y="184"/>
                      </a:lnTo>
                      <a:lnTo>
                        <a:pt x="14" y="192"/>
                      </a:lnTo>
                      <a:lnTo>
                        <a:pt x="18" y="201"/>
                      </a:lnTo>
                      <a:lnTo>
                        <a:pt x="29" y="218"/>
                      </a:lnTo>
                      <a:lnTo>
                        <a:pt x="42" y="235"/>
                      </a:lnTo>
                      <a:lnTo>
                        <a:pt x="55" y="252"/>
                      </a:lnTo>
                      <a:lnTo>
                        <a:pt x="70" y="268"/>
                      </a:lnTo>
                      <a:lnTo>
                        <a:pt x="86" y="283"/>
                      </a:lnTo>
                      <a:lnTo>
                        <a:pt x="101" y="296"/>
                      </a:lnTo>
                      <a:lnTo>
                        <a:pt x="115" y="308"/>
                      </a:lnTo>
                      <a:lnTo>
                        <a:pt x="128" y="318"/>
                      </a:lnTo>
                      <a:lnTo>
                        <a:pt x="140" y="326"/>
                      </a:lnTo>
                      <a:lnTo>
                        <a:pt x="149" y="331"/>
                      </a:lnTo>
                      <a:lnTo>
                        <a:pt x="157" y="340"/>
                      </a:lnTo>
                      <a:lnTo>
                        <a:pt x="167" y="349"/>
                      </a:lnTo>
                      <a:lnTo>
                        <a:pt x="178" y="357"/>
                      </a:lnTo>
                      <a:lnTo>
                        <a:pt x="190" y="365"/>
                      </a:lnTo>
                      <a:lnTo>
                        <a:pt x="204" y="373"/>
                      </a:lnTo>
                      <a:lnTo>
                        <a:pt x="219" y="380"/>
                      </a:lnTo>
                      <a:lnTo>
                        <a:pt x="236" y="387"/>
                      </a:lnTo>
                      <a:lnTo>
                        <a:pt x="254" y="393"/>
                      </a:lnTo>
                      <a:lnTo>
                        <a:pt x="272" y="399"/>
                      </a:lnTo>
                      <a:lnTo>
                        <a:pt x="291" y="403"/>
                      </a:lnTo>
                      <a:lnTo>
                        <a:pt x="311" y="407"/>
                      </a:lnTo>
                      <a:lnTo>
                        <a:pt x="331" y="411"/>
                      </a:lnTo>
                      <a:lnTo>
                        <a:pt x="350" y="413"/>
                      </a:lnTo>
                      <a:lnTo>
                        <a:pt x="370" y="415"/>
                      </a:lnTo>
                      <a:lnTo>
                        <a:pt x="391" y="416"/>
                      </a:lnTo>
                      <a:lnTo>
                        <a:pt x="410" y="416"/>
                      </a:lnTo>
                      <a:lnTo>
                        <a:pt x="426" y="413"/>
                      </a:lnTo>
                      <a:lnTo>
                        <a:pt x="444" y="410"/>
                      </a:lnTo>
                      <a:lnTo>
                        <a:pt x="462" y="408"/>
                      </a:lnTo>
                      <a:lnTo>
                        <a:pt x="481" y="407"/>
                      </a:lnTo>
                      <a:lnTo>
                        <a:pt x="520" y="405"/>
                      </a:lnTo>
                      <a:lnTo>
                        <a:pt x="558" y="403"/>
                      </a:lnTo>
                      <a:lnTo>
                        <a:pt x="576" y="401"/>
                      </a:lnTo>
                      <a:lnTo>
                        <a:pt x="593" y="398"/>
                      </a:lnTo>
                      <a:lnTo>
                        <a:pt x="608" y="394"/>
                      </a:lnTo>
                      <a:lnTo>
                        <a:pt x="621" y="389"/>
                      </a:lnTo>
                      <a:lnTo>
                        <a:pt x="627" y="386"/>
                      </a:lnTo>
                      <a:lnTo>
                        <a:pt x="632" y="382"/>
                      </a:lnTo>
                      <a:lnTo>
                        <a:pt x="636" y="377"/>
                      </a:lnTo>
                      <a:lnTo>
                        <a:pt x="640" y="372"/>
                      </a:lnTo>
                      <a:lnTo>
                        <a:pt x="643" y="367"/>
                      </a:lnTo>
                      <a:lnTo>
                        <a:pt x="646" y="362"/>
                      </a:lnTo>
                      <a:lnTo>
                        <a:pt x="647" y="356"/>
                      </a:lnTo>
                      <a:lnTo>
                        <a:pt x="648" y="349"/>
                      </a:lnTo>
                      <a:lnTo>
                        <a:pt x="645" y="344"/>
                      </a:lnTo>
                      <a:lnTo>
                        <a:pt x="643" y="339"/>
                      </a:lnTo>
                      <a:lnTo>
                        <a:pt x="641" y="333"/>
                      </a:lnTo>
                      <a:lnTo>
                        <a:pt x="641" y="326"/>
                      </a:lnTo>
                      <a:lnTo>
                        <a:pt x="641" y="318"/>
                      </a:lnTo>
                      <a:lnTo>
                        <a:pt x="642" y="309"/>
                      </a:lnTo>
                      <a:lnTo>
                        <a:pt x="643" y="300"/>
                      </a:lnTo>
                      <a:lnTo>
                        <a:pt x="645" y="290"/>
                      </a:lnTo>
                      <a:lnTo>
                        <a:pt x="656" y="248"/>
                      </a:lnTo>
                      <a:lnTo>
                        <a:pt x="671" y="203"/>
                      </a:lnTo>
                      <a:lnTo>
                        <a:pt x="678" y="182"/>
                      </a:lnTo>
                      <a:lnTo>
                        <a:pt x="684" y="160"/>
                      </a:lnTo>
                      <a:lnTo>
                        <a:pt x="688" y="141"/>
                      </a:lnTo>
                      <a:lnTo>
                        <a:pt x="690" y="125"/>
                      </a:lnTo>
                      <a:lnTo>
                        <a:pt x="690" y="117"/>
                      </a:lnTo>
                      <a:lnTo>
                        <a:pt x="689" y="111"/>
                      </a:lnTo>
                      <a:lnTo>
                        <a:pt x="687" y="105"/>
                      </a:lnTo>
                      <a:lnTo>
                        <a:pt x="685" y="100"/>
                      </a:lnTo>
                      <a:lnTo>
                        <a:pt x="682" y="96"/>
                      </a:lnTo>
                      <a:lnTo>
                        <a:pt x="677" y="93"/>
                      </a:lnTo>
                      <a:lnTo>
                        <a:pt x="672" y="92"/>
                      </a:lnTo>
                      <a:lnTo>
                        <a:pt x="665" y="91"/>
                      </a:lnTo>
                      <a:lnTo>
                        <a:pt x="640" y="88"/>
                      </a:lnTo>
                      <a:lnTo>
                        <a:pt x="618" y="84"/>
                      </a:lnTo>
                      <a:lnTo>
                        <a:pt x="597" y="79"/>
                      </a:lnTo>
                      <a:lnTo>
                        <a:pt x="575" y="73"/>
                      </a:lnTo>
                      <a:lnTo>
                        <a:pt x="538" y="60"/>
                      </a:lnTo>
                      <a:lnTo>
                        <a:pt x="501" y="46"/>
                      </a:lnTo>
                      <a:lnTo>
                        <a:pt x="465" y="31"/>
                      </a:lnTo>
                      <a:lnTo>
                        <a:pt x="427" y="19"/>
                      </a:lnTo>
                      <a:lnTo>
                        <a:pt x="408" y="14"/>
                      </a:lnTo>
                      <a:lnTo>
                        <a:pt x="387" y="10"/>
                      </a:lnTo>
                      <a:lnTo>
                        <a:pt x="364" y="7"/>
                      </a:lnTo>
                      <a:lnTo>
                        <a:pt x="340" y="5"/>
                      </a:lnTo>
                      <a:lnTo>
                        <a:pt x="331" y="3"/>
                      </a:lnTo>
                      <a:lnTo>
                        <a:pt x="321" y="1"/>
                      </a:lnTo>
                      <a:lnTo>
                        <a:pt x="311" y="0"/>
                      </a:lnTo>
                      <a:lnTo>
                        <a:pt x="301" y="0"/>
                      </a:lnTo>
                      <a:lnTo>
                        <a:pt x="281" y="1"/>
                      </a:lnTo>
                      <a:lnTo>
                        <a:pt x="261" y="4"/>
                      </a:lnTo>
                      <a:lnTo>
                        <a:pt x="241" y="9"/>
                      </a:lnTo>
                      <a:lnTo>
                        <a:pt x="220" y="15"/>
                      </a:lnTo>
                      <a:lnTo>
                        <a:pt x="199" y="23"/>
                      </a:lnTo>
                      <a:lnTo>
                        <a:pt x="179" y="31"/>
                      </a:lnTo>
                      <a:lnTo>
                        <a:pt x="138" y="51"/>
                      </a:lnTo>
                      <a:lnTo>
                        <a:pt x="97" y="72"/>
                      </a:lnTo>
                      <a:lnTo>
                        <a:pt x="76" y="82"/>
                      </a:lnTo>
                      <a:lnTo>
                        <a:pt x="56" y="92"/>
                      </a:lnTo>
                      <a:lnTo>
                        <a:pt x="36" y="100"/>
                      </a:lnTo>
                      <a:lnTo>
                        <a:pt x="17"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62" name="Freeform 1468"/>
                <p:cNvSpPr>
                  <a:spLocks/>
                </p:cNvSpPr>
                <p:nvPr/>
              </p:nvSpPr>
              <p:spPr bwMode="auto">
                <a:xfrm>
                  <a:off x="1445" y="3118"/>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08"/>
                      </a:moveTo>
                      <a:lnTo>
                        <a:pt x="10" y="114"/>
                      </a:lnTo>
                      <a:lnTo>
                        <a:pt x="6" y="120"/>
                      </a:lnTo>
                      <a:lnTo>
                        <a:pt x="3" y="127"/>
                      </a:lnTo>
                      <a:lnTo>
                        <a:pt x="1" y="135"/>
                      </a:lnTo>
                      <a:lnTo>
                        <a:pt x="0" y="142"/>
                      </a:lnTo>
                      <a:lnTo>
                        <a:pt x="0" y="150"/>
                      </a:lnTo>
                      <a:lnTo>
                        <a:pt x="1" y="158"/>
                      </a:lnTo>
                      <a:lnTo>
                        <a:pt x="3" y="166"/>
                      </a:lnTo>
                      <a:lnTo>
                        <a:pt x="5" y="174"/>
                      </a:lnTo>
                      <a:lnTo>
                        <a:pt x="9" y="182"/>
                      </a:lnTo>
                      <a:lnTo>
                        <a:pt x="13" y="191"/>
                      </a:lnTo>
                      <a:lnTo>
                        <a:pt x="17" y="200"/>
                      </a:lnTo>
                      <a:lnTo>
                        <a:pt x="28" y="217"/>
                      </a:lnTo>
                      <a:lnTo>
                        <a:pt x="40" y="234"/>
                      </a:lnTo>
                      <a:lnTo>
                        <a:pt x="54" y="251"/>
                      </a:lnTo>
                      <a:lnTo>
                        <a:pt x="70" y="267"/>
                      </a:lnTo>
                      <a:lnTo>
                        <a:pt x="84" y="282"/>
                      </a:lnTo>
                      <a:lnTo>
                        <a:pt x="99" y="296"/>
                      </a:lnTo>
                      <a:lnTo>
                        <a:pt x="113" y="307"/>
                      </a:lnTo>
                      <a:lnTo>
                        <a:pt x="128" y="317"/>
                      </a:lnTo>
                      <a:lnTo>
                        <a:pt x="139" y="325"/>
                      </a:lnTo>
                      <a:lnTo>
                        <a:pt x="149" y="330"/>
                      </a:lnTo>
                      <a:lnTo>
                        <a:pt x="156" y="340"/>
                      </a:lnTo>
                      <a:lnTo>
                        <a:pt x="165" y="349"/>
                      </a:lnTo>
                      <a:lnTo>
                        <a:pt x="176" y="357"/>
                      </a:lnTo>
                      <a:lnTo>
                        <a:pt x="189" y="365"/>
                      </a:lnTo>
                      <a:lnTo>
                        <a:pt x="204" y="373"/>
                      </a:lnTo>
                      <a:lnTo>
                        <a:pt x="219" y="380"/>
                      </a:lnTo>
                      <a:lnTo>
                        <a:pt x="235" y="386"/>
                      </a:lnTo>
                      <a:lnTo>
                        <a:pt x="253" y="392"/>
                      </a:lnTo>
                      <a:lnTo>
                        <a:pt x="271" y="398"/>
                      </a:lnTo>
                      <a:lnTo>
                        <a:pt x="290" y="402"/>
                      </a:lnTo>
                      <a:lnTo>
                        <a:pt x="310" y="406"/>
                      </a:lnTo>
                      <a:lnTo>
                        <a:pt x="329" y="411"/>
                      </a:lnTo>
                      <a:lnTo>
                        <a:pt x="350" y="413"/>
                      </a:lnTo>
                      <a:lnTo>
                        <a:pt x="370" y="415"/>
                      </a:lnTo>
                      <a:lnTo>
                        <a:pt x="390" y="416"/>
                      </a:lnTo>
                      <a:lnTo>
                        <a:pt x="409" y="416"/>
                      </a:lnTo>
                      <a:lnTo>
                        <a:pt x="426" y="412"/>
                      </a:lnTo>
                      <a:lnTo>
                        <a:pt x="443" y="410"/>
                      </a:lnTo>
                      <a:lnTo>
                        <a:pt x="461" y="407"/>
                      </a:lnTo>
                      <a:lnTo>
                        <a:pt x="479" y="406"/>
                      </a:lnTo>
                      <a:lnTo>
                        <a:pt x="519" y="404"/>
                      </a:lnTo>
                      <a:lnTo>
                        <a:pt x="557" y="402"/>
                      </a:lnTo>
                      <a:lnTo>
                        <a:pt x="575" y="400"/>
                      </a:lnTo>
                      <a:lnTo>
                        <a:pt x="592" y="397"/>
                      </a:lnTo>
                      <a:lnTo>
                        <a:pt x="607" y="393"/>
                      </a:lnTo>
                      <a:lnTo>
                        <a:pt x="620" y="388"/>
                      </a:lnTo>
                      <a:lnTo>
                        <a:pt x="626" y="384"/>
                      </a:lnTo>
                      <a:lnTo>
                        <a:pt x="631" y="381"/>
                      </a:lnTo>
                      <a:lnTo>
                        <a:pt x="636" y="377"/>
                      </a:lnTo>
                      <a:lnTo>
                        <a:pt x="640" y="372"/>
                      </a:lnTo>
                      <a:lnTo>
                        <a:pt x="643" y="367"/>
                      </a:lnTo>
                      <a:lnTo>
                        <a:pt x="646" y="362"/>
                      </a:lnTo>
                      <a:lnTo>
                        <a:pt x="647" y="355"/>
                      </a:lnTo>
                      <a:lnTo>
                        <a:pt x="648" y="349"/>
                      </a:lnTo>
                      <a:lnTo>
                        <a:pt x="645" y="344"/>
                      </a:lnTo>
                      <a:lnTo>
                        <a:pt x="642" y="338"/>
                      </a:lnTo>
                      <a:lnTo>
                        <a:pt x="641" y="332"/>
                      </a:lnTo>
                      <a:lnTo>
                        <a:pt x="640" y="325"/>
                      </a:lnTo>
                      <a:lnTo>
                        <a:pt x="641" y="317"/>
                      </a:lnTo>
                      <a:lnTo>
                        <a:pt x="641" y="308"/>
                      </a:lnTo>
                      <a:lnTo>
                        <a:pt x="643" y="299"/>
                      </a:lnTo>
                      <a:lnTo>
                        <a:pt x="645" y="290"/>
                      </a:lnTo>
                      <a:lnTo>
                        <a:pt x="656" y="247"/>
                      </a:lnTo>
                      <a:lnTo>
                        <a:pt x="670" y="203"/>
                      </a:lnTo>
                      <a:lnTo>
                        <a:pt x="677" y="180"/>
                      </a:lnTo>
                      <a:lnTo>
                        <a:pt x="682" y="160"/>
                      </a:lnTo>
                      <a:lnTo>
                        <a:pt x="686" y="141"/>
                      </a:lnTo>
                      <a:lnTo>
                        <a:pt x="688" y="123"/>
                      </a:lnTo>
                      <a:lnTo>
                        <a:pt x="688" y="116"/>
                      </a:lnTo>
                      <a:lnTo>
                        <a:pt x="688" y="110"/>
                      </a:lnTo>
                      <a:lnTo>
                        <a:pt x="686" y="104"/>
                      </a:lnTo>
                      <a:lnTo>
                        <a:pt x="684" y="99"/>
                      </a:lnTo>
                      <a:lnTo>
                        <a:pt x="680" y="96"/>
                      </a:lnTo>
                      <a:lnTo>
                        <a:pt x="676" y="93"/>
                      </a:lnTo>
                      <a:lnTo>
                        <a:pt x="671" y="92"/>
                      </a:lnTo>
                      <a:lnTo>
                        <a:pt x="664" y="91"/>
                      </a:lnTo>
                      <a:lnTo>
                        <a:pt x="640" y="88"/>
                      </a:lnTo>
                      <a:lnTo>
                        <a:pt x="616" y="84"/>
                      </a:lnTo>
                      <a:lnTo>
                        <a:pt x="595" y="78"/>
                      </a:lnTo>
                      <a:lnTo>
                        <a:pt x="575" y="73"/>
                      </a:lnTo>
                      <a:lnTo>
                        <a:pt x="536" y="59"/>
                      </a:lnTo>
                      <a:lnTo>
                        <a:pt x="501" y="45"/>
                      </a:lnTo>
                      <a:lnTo>
                        <a:pt x="464" y="31"/>
                      </a:lnTo>
                      <a:lnTo>
                        <a:pt x="427" y="19"/>
                      </a:lnTo>
                      <a:lnTo>
                        <a:pt x="406" y="14"/>
                      </a:lnTo>
                      <a:lnTo>
                        <a:pt x="386" y="10"/>
                      </a:lnTo>
                      <a:lnTo>
                        <a:pt x="364" y="7"/>
                      </a:lnTo>
                      <a:lnTo>
                        <a:pt x="339" y="5"/>
                      </a:lnTo>
                      <a:lnTo>
                        <a:pt x="330" y="3"/>
                      </a:lnTo>
                      <a:lnTo>
                        <a:pt x="320" y="1"/>
                      </a:lnTo>
                      <a:lnTo>
                        <a:pt x="310" y="0"/>
                      </a:lnTo>
                      <a:lnTo>
                        <a:pt x="300" y="0"/>
                      </a:lnTo>
                      <a:lnTo>
                        <a:pt x="280" y="1"/>
                      </a:lnTo>
                      <a:lnTo>
                        <a:pt x="260" y="4"/>
                      </a:lnTo>
                      <a:lnTo>
                        <a:pt x="239" y="9"/>
                      </a:lnTo>
                      <a:lnTo>
                        <a:pt x="219" y="15"/>
                      </a:lnTo>
                      <a:lnTo>
                        <a:pt x="198" y="23"/>
                      </a:lnTo>
                      <a:lnTo>
                        <a:pt x="178" y="31"/>
                      </a:lnTo>
                      <a:lnTo>
                        <a:pt x="137" y="50"/>
                      </a:lnTo>
                      <a:lnTo>
                        <a:pt x="96" y="72"/>
                      </a:lnTo>
                      <a:lnTo>
                        <a:pt x="76" y="82"/>
                      </a:lnTo>
                      <a:lnTo>
                        <a:pt x="56" y="91"/>
                      </a:lnTo>
                      <a:lnTo>
                        <a:pt x="35" y="100"/>
                      </a:lnTo>
                      <a:lnTo>
                        <a:pt x="15" y="108"/>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3" name="Freeform 1469"/>
                <p:cNvSpPr>
                  <a:spLocks/>
                </p:cNvSpPr>
                <p:nvPr/>
              </p:nvSpPr>
              <p:spPr bwMode="auto">
                <a:xfrm>
                  <a:off x="1445" y="3118"/>
                  <a:ext cx="53" cy="32"/>
                </a:xfrm>
                <a:custGeom>
                  <a:avLst/>
                  <a:gdLst>
                    <a:gd name="T0" fmla="*/ 0 w 688"/>
                    <a:gd name="T1" fmla="*/ 0 h 416"/>
                    <a:gd name="T2" fmla="*/ 0 w 688"/>
                    <a:gd name="T3" fmla="*/ 0 h 416"/>
                    <a:gd name="T4" fmla="*/ 0 w 688"/>
                    <a:gd name="T5" fmla="*/ 0 h 416"/>
                    <a:gd name="T6" fmla="*/ 0 w 688"/>
                    <a:gd name="T7" fmla="*/ 0 h 416"/>
                    <a:gd name="T8" fmla="*/ 0 w 688"/>
                    <a:gd name="T9" fmla="*/ 0 h 416"/>
                    <a:gd name="T10" fmla="*/ 0 w 688"/>
                    <a:gd name="T11" fmla="*/ 0 h 416"/>
                    <a:gd name="T12" fmla="*/ 0 w 688"/>
                    <a:gd name="T13" fmla="*/ 0 h 416"/>
                    <a:gd name="T14" fmla="*/ 0 w 688"/>
                    <a:gd name="T15" fmla="*/ 0 h 416"/>
                    <a:gd name="T16" fmla="*/ 0 w 688"/>
                    <a:gd name="T17" fmla="*/ 0 h 416"/>
                    <a:gd name="T18" fmla="*/ 0 w 688"/>
                    <a:gd name="T19" fmla="*/ 0 h 416"/>
                    <a:gd name="T20" fmla="*/ 0 w 688"/>
                    <a:gd name="T21" fmla="*/ 0 h 416"/>
                    <a:gd name="T22" fmla="*/ 0 w 688"/>
                    <a:gd name="T23" fmla="*/ 0 h 416"/>
                    <a:gd name="T24" fmla="*/ 0 w 688"/>
                    <a:gd name="T25" fmla="*/ 0 h 416"/>
                    <a:gd name="T26" fmla="*/ 0 w 688"/>
                    <a:gd name="T27" fmla="*/ 0 h 416"/>
                    <a:gd name="T28" fmla="*/ 0 w 688"/>
                    <a:gd name="T29" fmla="*/ 0 h 416"/>
                    <a:gd name="T30" fmla="*/ 0 w 688"/>
                    <a:gd name="T31" fmla="*/ 0 h 416"/>
                    <a:gd name="T32" fmla="*/ 0 w 688"/>
                    <a:gd name="T33" fmla="*/ 0 h 416"/>
                    <a:gd name="T34" fmla="*/ 0 w 688"/>
                    <a:gd name="T35" fmla="*/ 0 h 416"/>
                    <a:gd name="T36" fmla="*/ 0 w 688"/>
                    <a:gd name="T37" fmla="*/ 0 h 416"/>
                    <a:gd name="T38" fmla="*/ 0 w 688"/>
                    <a:gd name="T39" fmla="*/ 0 h 416"/>
                    <a:gd name="T40" fmla="*/ 0 w 688"/>
                    <a:gd name="T41" fmla="*/ 0 h 416"/>
                    <a:gd name="T42" fmla="*/ 0 w 688"/>
                    <a:gd name="T43" fmla="*/ 0 h 416"/>
                    <a:gd name="T44" fmla="*/ 0 w 688"/>
                    <a:gd name="T45" fmla="*/ 0 h 416"/>
                    <a:gd name="T46" fmla="*/ 0 w 688"/>
                    <a:gd name="T47" fmla="*/ 0 h 416"/>
                    <a:gd name="T48" fmla="*/ 0 w 688"/>
                    <a:gd name="T49" fmla="*/ 0 h 416"/>
                    <a:gd name="T50" fmla="*/ 0 w 688"/>
                    <a:gd name="T51" fmla="*/ 0 h 416"/>
                    <a:gd name="T52" fmla="*/ 0 w 688"/>
                    <a:gd name="T53" fmla="*/ 0 h 416"/>
                    <a:gd name="T54" fmla="*/ 0 w 688"/>
                    <a:gd name="T55" fmla="*/ 0 h 416"/>
                    <a:gd name="T56" fmla="*/ 0 w 688"/>
                    <a:gd name="T57" fmla="*/ 0 h 416"/>
                    <a:gd name="T58" fmla="*/ 0 w 688"/>
                    <a:gd name="T59" fmla="*/ 0 h 416"/>
                    <a:gd name="T60" fmla="*/ 0 w 688"/>
                    <a:gd name="T61" fmla="*/ 0 h 416"/>
                    <a:gd name="T62" fmla="*/ 0 w 688"/>
                    <a:gd name="T63" fmla="*/ 0 h 416"/>
                    <a:gd name="T64" fmla="*/ 0 w 688"/>
                    <a:gd name="T65" fmla="*/ 0 h 416"/>
                    <a:gd name="T66" fmla="*/ 0 w 688"/>
                    <a:gd name="T67" fmla="*/ 0 h 416"/>
                    <a:gd name="T68" fmla="*/ 0 w 688"/>
                    <a:gd name="T69" fmla="*/ 0 h 416"/>
                    <a:gd name="T70" fmla="*/ 0 w 688"/>
                    <a:gd name="T71" fmla="*/ 0 h 416"/>
                    <a:gd name="T72" fmla="*/ 0 w 688"/>
                    <a:gd name="T73" fmla="*/ 0 h 416"/>
                    <a:gd name="T74" fmla="*/ 0 w 688"/>
                    <a:gd name="T75" fmla="*/ 0 h 416"/>
                    <a:gd name="T76" fmla="*/ 0 w 688"/>
                    <a:gd name="T77" fmla="*/ 0 h 416"/>
                    <a:gd name="T78" fmla="*/ 0 w 688"/>
                    <a:gd name="T79" fmla="*/ 0 h 416"/>
                    <a:gd name="T80" fmla="*/ 0 w 688"/>
                    <a:gd name="T81" fmla="*/ 0 h 416"/>
                    <a:gd name="T82" fmla="*/ 0 w 688"/>
                    <a:gd name="T83" fmla="*/ 0 h 416"/>
                    <a:gd name="T84" fmla="*/ 0 w 688"/>
                    <a:gd name="T85" fmla="*/ 0 h 416"/>
                    <a:gd name="T86" fmla="*/ 0 w 688"/>
                    <a:gd name="T87" fmla="*/ 0 h 416"/>
                    <a:gd name="T88" fmla="*/ 0 w 688"/>
                    <a:gd name="T89" fmla="*/ 0 h 416"/>
                    <a:gd name="T90" fmla="*/ 0 w 688"/>
                    <a:gd name="T91" fmla="*/ 0 h 416"/>
                    <a:gd name="T92" fmla="*/ 0 w 688"/>
                    <a:gd name="T93" fmla="*/ 0 h 416"/>
                    <a:gd name="T94" fmla="*/ 0 w 688"/>
                    <a:gd name="T95" fmla="*/ 0 h 416"/>
                    <a:gd name="T96" fmla="*/ 0 w 688"/>
                    <a:gd name="T97" fmla="*/ 0 h 416"/>
                    <a:gd name="T98" fmla="*/ 0 w 688"/>
                    <a:gd name="T99" fmla="*/ 0 h 416"/>
                    <a:gd name="T100" fmla="*/ 0 w 688"/>
                    <a:gd name="T101" fmla="*/ 0 h 416"/>
                    <a:gd name="T102" fmla="*/ 0 w 688"/>
                    <a:gd name="T103" fmla="*/ 0 h 416"/>
                    <a:gd name="T104" fmla="*/ 0 w 688"/>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8"/>
                    <a:gd name="T160" fmla="*/ 0 h 416"/>
                    <a:gd name="T161" fmla="*/ 688 w 688"/>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8" h="416">
                      <a:moveTo>
                        <a:pt x="15" y="108"/>
                      </a:moveTo>
                      <a:lnTo>
                        <a:pt x="10" y="114"/>
                      </a:lnTo>
                      <a:lnTo>
                        <a:pt x="6" y="120"/>
                      </a:lnTo>
                      <a:lnTo>
                        <a:pt x="3" y="127"/>
                      </a:lnTo>
                      <a:lnTo>
                        <a:pt x="1" y="135"/>
                      </a:lnTo>
                      <a:lnTo>
                        <a:pt x="0" y="142"/>
                      </a:lnTo>
                      <a:lnTo>
                        <a:pt x="0" y="150"/>
                      </a:lnTo>
                      <a:lnTo>
                        <a:pt x="1" y="158"/>
                      </a:lnTo>
                      <a:lnTo>
                        <a:pt x="3" y="166"/>
                      </a:lnTo>
                      <a:lnTo>
                        <a:pt x="5" y="174"/>
                      </a:lnTo>
                      <a:lnTo>
                        <a:pt x="9" y="182"/>
                      </a:lnTo>
                      <a:lnTo>
                        <a:pt x="13" y="191"/>
                      </a:lnTo>
                      <a:lnTo>
                        <a:pt x="17" y="200"/>
                      </a:lnTo>
                      <a:lnTo>
                        <a:pt x="28" y="217"/>
                      </a:lnTo>
                      <a:lnTo>
                        <a:pt x="40" y="234"/>
                      </a:lnTo>
                      <a:lnTo>
                        <a:pt x="54" y="251"/>
                      </a:lnTo>
                      <a:lnTo>
                        <a:pt x="70" y="267"/>
                      </a:lnTo>
                      <a:lnTo>
                        <a:pt x="84" y="282"/>
                      </a:lnTo>
                      <a:lnTo>
                        <a:pt x="99" y="296"/>
                      </a:lnTo>
                      <a:lnTo>
                        <a:pt x="113" y="307"/>
                      </a:lnTo>
                      <a:lnTo>
                        <a:pt x="128" y="317"/>
                      </a:lnTo>
                      <a:lnTo>
                        <a:pt x="139" y="325"/>
                      </a:lnTo>
                      <a:lnTo>
                        <a:pt x="149" y="330"/>
                      </a:lnTo>
                      <a:lnTo>
                        <a:pt x="156" y="340"/>
                      </a:lnTo>
                      <a:lnTo>
                        <a:pt x="165" y="349"/>
                      </a:lnTo>
                      <a:lnTo>
                        <a:pt x="176" y="357"/>
                      </a:lnTo>
                      <a:lnTo>
                        <a:pt x="189" y="365"/>
                      </a:lnTo>
                      <a:lnTo>
                        <a:pt x="204" y="373"/>
                      </a:lnTo>
                      <a:lnTo>
                        <a:pt x="219" y="380"/>
                      </a:lnTo>
                      <a:lnTo>
                        <a:pt x="235" y="386"/>
                      </a:lnTo>
                      <a:lnTo>
                        <a:pt x="253" y="392"/>
                      </a:lnTo>
                      <a:lnTo>
                        <a:pt x="271" y="398"/>
                      </a:lnTo>
                      <a:lnTo>
                        <a:pt x="290" y="402"/>
                      </a:lnTo>
                      <a:lnTo>
                        <a:pt x="310" y="406"/>
                      </a:lnTo>
                      <a:lnTo>
                        <a:pt x="329" y="411"/>
                      </a:lnTo>
                      <a:lnTo>
                        <a:pt x="350" y="413"/>
                      </a:lnTo>
                      <a:lnTo>
                        <a:pt x="370" y="415"/>
                      </a:lnTo>
                      <a:lnTo>
                        <a:pt x="390" y="416"/>
                      </a:lnTo>
                      <a:lnTo>
                        <a:pt x="409" y="416"/>
                      </a:lnTo>
                      <a:lnTo>
                        <a:pt x="426" y="412"/>
                      </a:lnTo>
                      <a:lnTo>
                        <a:pt x="443" y="410"/>
                      </a:lnTo>
                      <a:lnTo>
                        <a:pt x="461" y="407"/>
                      </a:lnTo>
                      <a:lnTo>
                        <a:pt x="479" y="406"/>
                      </a:lnTo>
                      <a:lnTo>
                        <a:pt x="519" y="404"/>
                      </a:lnTo>
                      <a:lnTo>
                        <a:pt x="557" y="402"/>
                      </a:lnTo>
                      <a:lnTo>
                        <a:pt x="575" y="400"/>
                      </a:lnTo>
                      <a:lnTo>
                        <a:pt x="592" y="397"/>
                      </a:lnTo>
                      <a:lnTo>
                        <a:pt x="607" y="393"/>
                      </a:lnTo>
                      <a:lnTo>
                        <a:pt x="620" y="388"/>
                      </a:lnTo>
                      <a:lnTo>
                        <a:pt x="626" y="384"/>
                      </a:lnTo>
                      <a:lnTo>
                        <a:pt x="631" y="381"/>
                      </a:lnTo>
                      <a:lnTo>
                        <a:pt x="636" y="377"/>
                      </a:lnTo>
                      <a:lnTo>
                        <a:pt x="640" y="372"/>
                      </a:lnTo>
                      <a:lnTo>
                        <a:pt x="643" y="367"/>
                      </a:lnTo>
                      <a:lnTo>
                        <a:pt x="646" y="362"/>
                      </a:lnTo>
                      <a:lnTo>
                        <a:pt x="647" y="355"/>
                      </a:lnTo>
                      <a:lnTo>
                        <a:pt x="648" y="349"/>
                      </a:lnTo>
                      <a:lnTo>
                        <a:pt x="645" y="344"/>
                      </a:lnTo>
                      <a:lnTo>
                        <a:pt x="642" y="338"/>
                      </a:lnTo>
                      <a:lnTo>
                        <a:pt x="641" y="332"/>
                      </a:lnTo>
                      <a:lnTo>
                        <a:pt x="640" y="325"/>
                      </a:lnTo>
                      <a:lnTo>
                        <a:pt x="641" y="317"/>
                      </a:lnTo>
                      <a:lnTo>
                        <a:pt x="641" y="308"/>
                      </a:lnTo>
                      <a:lnTo>
                        <a:pt x="643" y="299"/>
                      </a:lnTo>
                      <a:lnTo>
                        <a:pt x="645" y="290"/>
                      </a:lnTo>
                      <a:lnTo>
                        <a:pt x="656" y="247"/>
                      </a:lnTo>
                      <a:lnTo>
                        <a:pt x="670" y="203"/>
                      </a:lnTo>
                      <a:lnTo>
                        <a:pt x="677" y="180"/>
                      </a:lnTo>
                      <a:lnTo>
                        <a:pt x="682" y="160"/>
                      </a:lnTo>
                      <a:lnTo>
                        <a:pt x="686" y="141"/>
                      </a:lnTo>
                      <a:lnTo>
                        <a:pt x="688" y="123"/>
                      </a:lnTo>
                      <a:lnTo>
                        <a:pt x="688" y="116"/>
                      </a:lnTo>
                      <a:lnTo>
                        <a:pt x="688" y="110"/>
                      </a:lnTo>
                      <a:lnTo>
                        <a:pt x="686" y="104"/>
                      </a:lnTo>
                      <a:lnTo>
                        <a:pt x="684" y="99"/>
                      </a:lnTo>
                      <a:lnTo>
                        <a:pt x="680" y="96"/>
                      </a:lnTo>
                      <a:lnTo>
                        <a:pt x="676" y="93"/>
                      </a:lnTo>
                      <a:lnTo>
                        <a:pt x="671" y="92"/>
                      </a:lnTo>
                      <a:lnTo>
                        <a:pt x="664" y="91"/>
                      </a:lnTo>
                      <a:lnTo>
                        <a:pt x="640" y="88"/>
                      </a:lnTo>
                      <a:lnTo>
                        <a:pt x="616" y="84"/>
                      </a:lnTo>
                      <a:lnTo>
                        <a:pt x="595" y="78"/>
                      </a:lnTo>
                      <a:lnTo>
                        <a:pt x="575" y="73"/>
                      </a:lnTo>
                      <a:lnTo>
                        <a:pt x="536" y="59"/>
                      </a:lnTo>
                      <a:lnTo>
                        <a:pt x="501" y="45"/>
                      </a:lnTo>
                      <a:lnTo>
                        <a:pt x="464" y="31"/>
                      </a:lnTo>
                      <a:lnTo>
                        <a:pt x="427" y="19"/>
                      </a:lnTo>
                      <a:lnTo>
                        <a:pt x="406" y="14"/>
                      </a:lnTo>
                      <a:lnTo>
                        <a:pt x="386" y="10"/>
                      </a:lnTo>
                      <a:lnTo>
                        <a:pt x="364" y="7"/>
                      </a:lnTo>
                      <a:lnTo>
                        <a:pt x="339" y="5"/>
                      </a:lnTo>
                      <a:lnTo>
                        <a:pt x="330" y="3"/>
                      </a:lnTo>
                      <a:lnTo>
                        <a:pt x="320" y="1"/>
                      </a:lnTo>
                      <a:lnTo>
                        <a:pt x="310" y="0"/>
                      </a:lnTo>
                      <a:lnTo>
                        <a:pt x="300" y="0"/>
                      </a:lnTo>
                      <a:lnTo>
                        <a:pt x="280" y="1"/>
                      </a:lnTo>
                      <a:lnTo>
                        <a:pt x="260" y="4"/>
                      </a:lnTo>
                      <a:lnTo>
                        <a:pt x="239" y="9"/>
                      </a:lnTo>
                      <a:lnTo>
                        <a:pt x="219" y="15"/>
                      </a:lnTo>
                      <a:lnTo>
                        <a:pt x="198" y="23"/>
                      </a:lnTo>
                      <a:lnTo>
                        <a:pt x="178" y="31"/>
                      </a:lnTo>
                      <a:lnTo>
                        <a:pt x="137" y="50"/>
                      </a:lnTo>
                      <a:lnTo>
                        <a:pt x="96" y="72"/>
                      </a:lnTo>
                      <a:lnTo>
                        <a:pt x="76" y="82"/>
                      </a:lnTo>
                      <a:lnTo>
                        <a:pt x="56" y="91"/>
                      </a:lnTo>
                      <a:lnTo>
                        <a:pt x="35" y="100"/>
                      </a:lnTo>
                      <a:lnTo>
                        <a:pt x="15"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64" name="Freeform 1470"/>
                <p:cNvSpPr>
                  <a:spLocks/>
                </p:cNvSpPr>
                <p:nvPr/>
              </p:nvSpPr>
              <p:spPr bwMode="auto">
                <a:xfrm>
                  <a:off x="1225" y="3094"/>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10"/>
                      </a:moveTo>
                      <a:lnTo>
                        <a:pt x="10" y="115"/>
                      </a:lnTo>
                      <a:lnTo>
                        <a:pt x="6" y="122"/>
                      </a:lnTo>
                      <a:lnTo>
                        <a:pt x="3" y="128"/>
                      </a:lnTo>
                      <a:lnTo>
                        <a:pt x="1" y="135"/>
                      </a:lnTo>
                      <a:lnTo>
                        <a:pt x="0" y="143"/>
                      </a:lnTo>
                      <a:lnTo>
                        <a:pt x="0" y="150"/>
                      </a:lnTo>
                      <a:lnTo>
                        <a:pt x="1" y="159"/>
                      </a:lnTo>
                      <a:lnTo>
                        <a:pt x="3" y="167"/>
                      </a:lnTo>
                      <a:lnTo>
                        <a:pt x="5" y="175"/>
                      </a:lnTo>
                      <a:lnTo>
                        <a:pt x="9" y="184"/>
                      </a:lnTo>
                      <a:lnTo>
                        <a:pt x="14" y="192"/>
                      </a:lnTo>
                      <a:lnTo>
                        <a:pt x="18" y="201"/>
                      </a:lnTo>
                      <a:lnTo>
                        <a:pt x="29" y="218"/>
                      </a:lnTo>
                      <a:lnTo>
                        <a:pt x="41" y="236"/>
                      </a:lnTo>
                      <a:lnTo>
                        <a:pt x="55" y="252"/>
                      </a:lnTo>
                      <a:lnTo>
                        <a:pt x="70" y="268"/>
                      </a:lnTo>
                      <a:lnTo>
                        <a:pt x="86" y="283"/>
                      </a:lnTo>
                      <a:lnTo>
                        <a:pt x="100" y="296"/>
                      </a:lnTo>
                      <a:lnTo>
                        <a:pt x="114" y="309"/>
                      </a:lnTo>
                      <a:lnTo>
                        <a:pt x="128" y="319"/>
                      </a:lnTo>
                      <a:lnTo>
                        <a:pt x="139" y="326"/>
                      </a:lnTo>
                      <a:lnTo>
                        <a:pt x="149" y="331"/>
                      </a:lnTo>
                      <a:lnTo>
                        <a:pt x="156" y="340"/>
                      </a:lnTo>
                      <a:lnTo>
                        <a:pt x="166" y="349"/>
                      </a:lnTo>
                      <a:lnTo>
                        <a:pt x="177" y="357"/>
                      </a:lnTo>
                      <a:lnTo>
                        <a:pt x="190" y="365"/>
                      </a:lnTo>
                      <a:lnTo>
                        <a:pt x="204" y="374"/>
                      </a:lnTo>
                      <a:lnTo>
                        <a:pt x="219" y="381"/>
                      </a:lnTo>
                      <a:lnTo>
                        <a:pt x="236" y="388"/>
                      </a:lnTo>
                      <a:lnTo>
                        <a:pt x="254" y="393"/>
                      </a:lnTo>
                      <a:lnTo>
                        <a:pt x="272" y="399"/>
                      </a:lnTo>
                      <a:lnTo>
                        <a:pt x="290" y="404"/>
                      </a:lnTo>
                      <a:lnTo>
                        <a:pt x="311" y="408"/>
                      </a:lnTo>
                      <a:lnTo>
                        <a:pt x="330" y="411"/>
                      </a:lnTo>
                      <a:lnTo>
                        <a:pt x="350" y="413"/>
                      </a:lnTo>
                      <a:lnTo>
                        <a:pt x="370" y="415"/>
                      </a:lnTo>
                      <a:lnTo>
                        <a:pt x="391" y="416"/>
                      </a:lnTo>
                      <a:lnTo>
                        <a:pt x="410" y="416"/>
                      </a:lnTo>
                      <a:lnTo>
                        <a:pt x="426" y="413"/>
                      </a:lnTo>
                      <a:lnTo>
                        <a:pt x="443" y="410"/>
                      </a:lnTo>
                      <a:lnTo>
                        <a:pt x="462" y="408"/>
                      </a:lnTo>
                      <a:lnTo>
                        <a:pt x="480" y="407"/>
                      </a:lnTo>
                      <a:lnTo>
                        <a:pt x="519" y="405"/>
                      </a:lnTo>
                      <a:lnTo>
                        <a:pt x="558" y="403"/>
                      </a:lnTo>
                      <a:lnTo>
                        <a:pt x="575" y="401"/>
                      </a:lnTo>
                      <a:lnTo>
                        <a:pt x="593" y="398"/>
                      </a:lnTo>
                      <a:lnTo>
                        <a:pt x="608" y="394"/>
                      </a:lnTo>
                      <a:lnTo>
                        <a:pt x="621" y="389"/>
                      </a:lnTo>
                      <a:lnTo>
                        <a:pt x="627" y="386"/>
                      </a:lnTo>
                      <a:lnTo>
                        <a:pt x="632" y="382"/>
                      </a:lnTo>
                      <a:lnTo>
                        <a:pt x="636" y="378"/>
                      </a:lnTo>
                      <a:lnTo>
                        <a:pt x="640" y="373"/>
                      </a:lnTo>
                      <a:lnTo>
                        <a:pt x="643" y="367"/>
                      </a:lnTo>
                      <a:lnTo>
                        <a:pt x="646" y="362"/>
                      </a:lnTo>
                      <a:lnTo>
                        <a:pt x="647" y="356"/>
                      </a:lnTo>
                      <a:lnTo>
                        <a:pt x="648" y="349"/>
                      </a:lnTo>
                      <a:lnTo>
                        <a:pt x="645" y="345"/>
                      </a:lnTo>
                      <a:lnTo>
                        <a:pt x="642" y="339"/>
                      </a:lnTo>
                      <a:lnTo>
                        <a:pt x="641" y="333"/>
                      </a:lnTo>
                      <a:lnTo>
                        <a:pt x="641" y="326"/>
                      </a:lnTo>
                      <a:lnTo>
                        <a:pt x="641" y="318"/>
                      </a:lnTo>
                      <a:lnTo>
                        <a:pt x="641" y="310"/>
                      </a:lnTo>
                      <a:lnTo>
                        <a:pt x="643" y="301"/>
                      </a:lnTo>
                      <a:lnTo>
                        <a:pt x="645" y="290"/>
                      </a:lnTo>
                      <a:lnTo>
                        <a:pt x="656" y="249"/>
                      </a:lnTo>
                      <a:lnTo>
                        <a:pt x="671" y="203"/>
                      </a:lnTo>
                      <a:lnTo>
                        <a:pt x="678" y="182"/>
                      </a:lnTo>
                      <a:lnTo>
                        <a:pt x="683" y="161"/>
                      </a:lnTo>
                      <a:lnTo>
                        <a:pt x="687" y="141"/>
                      </a:lnTo>
                      <a:lnTo>
                        <a:pt x="689" y="125"/>
                      </a:lnTo>
                      <a:lnTo>
                        <a:pt x="689" y="118"/>
                      </a:lnTo>
                      <a:lnTo>
                        <a:pt x="689" y="111"/>
                      </a:lnTo>
                      <a:lnTo>
                        <a:pt x="687" y="105"/>
                      </a:lnTo>
                      <a:lnTo>
                        <a:pt x="685" y="101"/>
                      </a:lnTo>
                      <a:lnTo>
                        <a:pt x="681" y="97"/>
                      </a:lnTo>
                      <a:lnTo>
                        <a:pt x="677" y="94"/>
                      </a:lnTo>
                      <a:lnTo>
                        <a:pt x="672" y="93"/>
                      </a:lnTo>
                      <a:lnTo>
                        <a:pt x="665" y="93"/>
                      </a:lnTo>
                      <a:lnTo>
                        <a:pt x="640" y="89"/>
                      </a:lnTo>
                      <a:lnTo>
                        <a:pt x="618" y="84"/>
                      </a:lnTo>
                      <a:lnTo>
                        <a:pt x="596" y="79"/>
                      </a:lnTo>
                      <a:lnTo>
                        <a:pt x="575" y="73"/>
                      </a:lnTo>
                      <a:lnTo>
                        <a:pt x="538" y="60"/>
                      </a:lnTo>
                      <a:lnTo>
                        <a:pt x="501" y="46"/>
                      </a:lnTo>
                      <a:lnTo>
                        <a:pt x="465" y="32"/>
                      </a:lnTo>
                      <a:lnTo>
                        <a:pt x="427" y="20"/>
                      </a:lnTo>
                      <a:lnTo>
                        <a:pt x="407" y="14"/>
                      </a:lnTo>
                      <a:lnTo>
                        <a:pt x="387" y="10"/>
                      </a:lnTo>
                      <a:lnTo>
                        <a:pt x="364" y="7"/>
                      </a:lnTo>
                      <a:lnTo>
                        <a:pt x="340" y="5"/>
                      </a:lnTo>
                      <a:lnTo>
                        <a:pt x="331" y="3"/>
                      </a:lnTo>
                      <a:lnTo>
                        <a:pt x="321" y="1"/>
                      </a:lnTo>
                      <a:lnTo>
                        <a:pt x="311" y="1"/>
                      </a:lnTo>
                      <a:lnTo>
                        <a:pt x="300" y="0"/>
                      </a:lnTo>
                      <a:lnTo>
                        <a:pt x="280" y="1"/>
                      </a:lnTo>
                      <a:lnTo>
                        <a:pt x="261" y="4"/>
                      </a:lnTo>
                      <a:lnTo>
                        <a:pt x="241" y="9"/>
                      </a:lnTo>
                      <a:lnTo>
                        <a:pt x="219" y="15"/>
                      </a:lnTo>
                      <a:lnTo>
                        <a:pt x="199" y="24"/>
                      </a:lnTo>
                      <a:lnTo>
                        <a:pt x="179" y="32"/>
                      </a:lnTo>
                      <a:lnTo>
                        <a:pt x="137" y="52"/>
                      </a:lnTo>
                      <a:lnTo>
                        <a:pt x="97" y="72"/>
                      </a:lnTo>
                      <a:lnTo>
                        <a:pt x="76" y="82"/>
                      </a:lnTo>
                      <a:lnTo>
                        <a:pt x="56" y="93"/>
                      </a:lnTo>
                      <a:lnTo>
                        <a:pt x="36" y="102"/>
                      </a:lnTo>
                      <a:lnTo>
                        <a:pt x="16"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5" name="Freeform 1471"/>
                <p:cNvSpPr>
                  <a:spLocks/>
                </p:cNvSpPr>
                <p:nvPr/>
              </p:nvSpPr>
              <p:spPr bwMode="auto">
                <a:xfrm>
                  <a:off x="1225" y="3094"/>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10"/>
                      </a:moveTo>
                      <a:lnTo>
                        <a:pt x="10" y="115"/>
                      </a:lnTo>
                      <a:lnTo>
                        <a:pt x="6" y="122"/>
                      </a:lnTo>
                      <a:lnTo>
                        <a:pt x="3" y="128"/>
                      </a:lnTo>
                      <a:lnTo>
                        <a:pt x="1" y="135"/>
                      </a:lnTo>
                      <a:lnTo>
                        <a:pt x="0" y="143"/>
                      </a:lnTo>
                      <a:lnTo>
                        <a:pt x="0" y="150"/>
                      </a:lnTo>
                      <a:lnTo>
                        <a:pt x="1" y="159"/>
                      </a:lnTo>
                      <a:lnTo>
                        <a:pt x="3" y="167"/>
                      </a:lnTo>
                      <a:lnTo>
                        <a:pt x="5" y="175"/>
                      </a:lnTo>
                      <a:lnTo>
                        <a:pt x="9" y="184"/>
                      </a:lnTo>
                      <a:lnTo>
                        <a:pt x="14" y="192"/>
                      </a:lnTo>
                      <a:lnTo>
                        <a:pt x="18" y="201"/>
                      </a:lnTo>
                      <a:lnTo>
                        <a:pt x="29" y="218"/>
                      </a:lnTo>
                      <a:lnTo>
                        <a:pt x="41" y="236"/>
                      </a:lnTo>
                      <a:lnTo>
                        <a:pt x="55" y="252"/>
                      </a:lnTo>
                      <a:lnTo>
                        <a:pt x="70" y="268"/>
                      </a:lnTo>
                      <a:lnTo>
                        <a:pt x="86" y="283"/>
                      </a:lnTo>
                      <a:lnTo>
                        <a:pt x="100" y="296"/>
                      </a:lnTo>
                      <a:lnTo>
                        <a:pt x="114" y="309"/>
                      </a:lnTo>
                      <a:lnTo>
                        <a:pt x="128" y="319"/>
                      </a:lnTo>
                      <a:lnTo>
                        <a:pt x="139" y="326"/>
                      </a:lnTo>
                      <a:lnTo>
                        <a:pt x="149" y="331"/>
                      </a:lnTo>
                      <a:lnTo>
                        <a:pt x="156" y="340"/>
                      </a:lnTo>
                      <a:lnTo>
                        <a:pt x="166" y="349"/>
                      </a:lnTo>
                      <a:lnTo>
                        <a:pt x="177" y="357"/>
                      </a:lnTo>
                      <a:lnTo>
                        <a:pt x="190" y="365"/>
                      </a:lnTo>
                      <a:lnTo>
                        <a:pt x="204" y="374"/>
                      </a:lnTo>
                      <a:lnTo>
                        <a:pt x="219" y="381"/>
                      </a:lnTo>
                      <a:lnTo>
                        <a:pt x="236" y="388"/>
                      </a:lnTo>
                      <a:lnTo>
                        <a:pt x="254" y="393"/>
                      </a:lnTo>
                      <a:lnTo>
                        <a:pt x="272" y="399"/>
                      </a:lnTo>
                      <a:lnTo>
                        <a:pt x="290" y="404"/>
                      </a:lnTo>
                      <a:lnTo>
                        <a:pt x="311" y="408"/>
                      </a:lnTo>
                      <a:lnTo>
                        <a:pt x="330" y="411"/>
                      </a:lnTo>
                      <a:lnTo>
                        <a:pt x="350" y="413"/>
                      </a:lnTo>
                      <a:lnTo>
                        <a:pt x="370" y="415"/>
                      </a:lnTo>
                      <a:lnTo>
                        <a:pt x="391" y="416"/>
                      </a:lnTo>
                      <a:lnTo>
                        <a:pt x="410" y="416"/>
                      </a:lnTo>
                      <a:lnTo>
                        <a:pt x="426" y="413"/>
                      </a:lnTo>
                      <a:lnTo>
                        <a:pt x="443" y="410"/>
                      </a:lnTo>
                      <a:lnTo>
                        <a:pt x="462" y="408"/>
                      </a:lnTo>
                      <a:lnTo>
                        <a:pt x="480" y="407"/>
                      </a:lnTo>
                      <a:lnTo>
                        <a:pt x="519" y="405"/>
                      </a:lnTo>
                      <a:lnTo>
                        <a:pt x="558" y="403"/>
                      </a:lnTo>
                      <a:lnTo>
                        <a:pt x="575" y="401"/>
                      </a:lnTo>
                      <a:lnTo>
                        <a:pt x="593" y="398"/>
                      </a:lnTo>
                      <a:lnTo>
                        <a:pt x="608" y="394"/>
                      </a:lnTo>
                      <a:lnTo>
                        <a:pt x="621" y="389"/>
                      </a:lnTo>
                      <a:lnTo>
                        <a:pt x="627" y="386"/>
                      </a:lnTo>
                      <a:lnTo>
                        <a:pt x="632" y="382"/>
                      </a:lnTo>
                      <a:lnTo>
                        <a:pt x="636" y="378"/>
                      </a:lnTo>
                      <a:lnTo>
                        <a:pt x="640" y="373"/>
                      </a:lnTo>
                      <a:lnTo>
                        <a:pt x="643" y="367"/>
                      </a:lnTo>
                      <a:lnTo>
                        <a:pt x="646" y="362"/>
                      </a:lnTo>
                      <a:lnTo>
                        <a:pt x="647" y="356"/>
                      </a:lnTo>
                      <a:lnTo>
                        <a:pt x="648" y="349"/>
                      </a:lnTo>
                      <a:lnTo>
                        <a:pt x="645" y="345"/>
                      </a:lnTo>
                      <a:lnTo>
                        <a:pt x="642" y="339"/>
                      </a:lnTo>
                      <a:lnTo>
                        <a:pt x="641" y="333"/>
                      </a:lnTo>
                      <a:lnTo>
                        <a:pt x="641" y="326"/>
                      </a:lnTo>
                      <a:lnTo>
                        <a:pt x="641" y="318"/>
                      </a:lnTo>
                      <a:lnTo>
                        <a:pt x="641" y="310"/>
                      </a:lnTo>
                      <a:lnTo>
                        <a:pt x="643" y="301"/>
                      </a:lnTo>
                      <a:lnTo>
                        <a:pt x="645" y="290"/>
                      </a:lnTo>
                      <a:lnTo>
                        <a:pt x="656" y="249"/>
                      </a:lnTo>
                      <a:lnTo>
                        <a:pt x="671" y="203"/>
                      </a:lnTo>
                      <a:lnTo>
                        <a:pt x="678" y="182"/>
                      </a:lnTo>
                      <a:lnTo>
                        <a:pt x="683" y="161"/>
                      </a:lnTo>
                      <a:lnTo>
                        <a:pt x="687" y="141"/>
                      </a:lnTo>
                      <a:lnTo>
                        <a:pt x="689" y="125"/>
                      </a:lnTo>
                      <a:lnTo>
                        <a:pt x="689" y="118"/>
                      </a:lnTo>
                      <a:lnTo>
                        <a:pt x="689" y="111"/>
                      </a:lnTo>
                      <a:lnTo>
                        <a:pt x="687" y="105"/>
                      </a:lnTo>
                      <a:lnTo>
                        <a:pt x="685" y="101"/>
                      </a:lnTo>
                      <a:lnTo>
                        <a:pt x="681" y="97"/>
                      </a:lnTo>
                      <a:lnTo>
                        <a:pt x="677" y="94"/>
                      </a:lnTo>
                      <a:lnTo>
                        <a:pt x="672" y="93"/>
                      </a:lnTo>
                      <a:lnTo>
                        <a:pt x="665" y="93"/>
                      </a:lnTo>
                      <a:lnTo>
                        <a:pt x="640" y="89"/>
                      </a:lnTo>
                      <a:lnTo>
                        <a:pt x="618" y="84"/>
                      </a:lnTo>
                      <a:lnTo>
                        <a:pt x="596" y="79"/>
                      </a:lnTo>
                      <a:lnTo>
                        <a:pt x="575" y="73"/>
                      </a:lnTo>
                      <a:lnTo>
                        <a:pt x="538" y="60"/>
                      </a:lnTo>
                      <a:lnTo>
                        <a:pt x="501" y="46"/>
                      </a:lnTo>
                      <a:lnTo>
                        <a:pt x="465" y="32"/>
                      </a:lnTo>
                      <a:lnTo>
                        <a:pt x="427" y="20"/>
                      </a:lnTo>
                      <a:lnTo>
                        <a:pt x="407" y="14"/>
                      </a:lnTo>
                      <a:lnTo>
                        <a:pt x="387" y="10"/>
                      </a:lnTo>
                      <a:lnTo>
                        <a:pt x="364" y="7"/>
                      </a:lnTo>
                      <a:lnTo>
                        <a:pt x="340" y="5"/>
                      </a:lnTo>
                      <a:lnTo>
                        <a:pt x="331" y="3"/>
                      </a:lnTo>
                      <a:lnTo>
                        <a:pt x="321" y="1"/>
                      </a:lnTo>
                      <a:lnTo>
                        <a:pt x="311" y="1"/>
                      </a:lnTo>
                      <a:lnTo>
                        <a:pt x="300" y="0"/>
                      </a:lnTo>
                      <a:lnTo>
                        <a:pt x="280" y="1"/>
                      </a:lnTo>
                      <a:lnTo>
                        <a:pt x="261" y="4"/>
                      </a:lnTo>
                      <a:lnTo>
                        <a:pt x="241" y="9"/>
                      </a:lnTo>
                      <a:lnTo>
                        <a:pt x="219" y="15"/>
                      </a:lnTo>
                      <a:lnTo>
                        <a:pt x="199" y="24"/>
                      </a:lnTo>
                      <a:lnTo>
                        <a:pt x="179" y="32"/>
                      </a:lnTo>
                      <a:lnTo>
                        <a:pt x="137" y="52"/>
                      </a:lnTo>
                      <a:lnTo>
                        <a:pt x="97" y="72"/>
                      </a:lnTo>
                      <a:lnTo>
                        <a:pt x="76" y="82"/>
                      </a:lnTo>
                      <a:lnTo>
                        <a:pt x="56" y="93"/>
                      </a:lnTo>
                      <a:lnTo>
                        <a:pt x="36" y="102"/>
                      </a:lnTo>
                      <a:lnTo>
                        <a:pt x="16"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66" name="Freeform 1472"/>
                <p:cNvSpPr>
                  <a:spLocks/>
                </p:cNvSpPr>
                <p:nvPr/>
              </p:nvSpPr>
              <p:spPr bwMode="auto">
                <a:xfrm>
                  <a:off x="1160" y="3062"/>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09"/>
                      </a:moveTo>
                      <a:lnTo>
                        <a:pt x="10" y="115"/>
                      </a:lnTo>
                      <a:lnTo>
                        <a:pt x="6" y="121"/>
                      </a:lnTo>
                      <a:lnTo>
                        <a:pt x="3" y="128"/>
                      </a:lnTo>
                      <a:lnTo>
                        <a:pt x="1" y="135"/>
                      </a:lnTo>
                      <a:lnTo>
                        <a:pt x="0" y="142"/>
                      </a:lnTo>
                      <a:lnTo>
                        <a:pt x="0" y="150"/>
                      </a:lnTo>
                      <a:lnTo>
                        <a:pt x="1" y="157"/>
                      </a:lnTo>
                      <a:lnTo>
                        <a:pt x="3" y="166"/>
                      </a:lnTo>
                      <a:lnTo>
                        <a:pt x="6" y="175"/>
                      </a:lnTo>
                      <a:lnTo>
                        <a:pt x="9" y="183"/>
                      </a:lnTo>
                      <a:lnTo>
                        <a:pt x="13" y="191"/>
                      </a:lnTo>
                      <a:lnTo>
                        <a:pt x="17" y="200"/>
                      </a:lnTo>
                      <a:lnTo>
                        <a:pt x="28" y="217"/>
                      </a:lnTo>
                      <a:lnTo>
                        <a:pt x="41" y="235"/>
                      </a:lnTo>
                      <a:lnTo>
                        <a:pt x="54" y="252"/>
                      </a:lnTo>
                      <a:lnTo>
                        <a:pt x="69" y="267"/>
                      </a:lnTo>
                      <a:lnTo>
                        <a:pt x="85" y="282"/>
                      </a:lnTo>
                      <a:lnTo>
                        <a:pt x="100" y="295"/>
                      </a:lnTo>
                      <a:lnTo>
                        <a:pt x="114" y="308"/>
                      </a:lnTo>
                      <a:lnTo>
                        <a:pt x="127" y="318"/>
                      </a:lnTo>
                      <a:lnTo>
                        <a:pt x="139" y="326"/>
                      </a:lnTo>
                      <a:lnTo>
                        <a:pt x="149" y="331"/>
                      </a:lnTo>
                      <a:lnTo>
                        <a:pt x="157" y="340"/>
                      </a:lnTo>
                      <a:lnTo>
                        <a:pt x="166" y="348"/>
                      </a:lnTo>
                      <a:lnTo>
                        <a:pt x="177" y="357"/>
                      </a:lnTo>
                      <a:lnTo>
                        <a:pt x="189" y="365"/>
                      </a:lnTo>
                      <a:lnTo>
                        <a:pt x="203" y="373"/>
                      </a:lnTo>
                      <a:lnTo>
                        <a:pt x="219" y="380"/>
                      </a:lnTo>
                      <a:lnTo>
                        <a:pt x="235" y="387"/>
                      </a:lnTo>
                      <a:lnTo>
                        <a:pt x="253" y="393"/>
                      </a:lnTo>
                      <a:lnTo>
                        <a:pt x="271" y="398"/>
                      </a:lnTo>
                      <a:lnTo>
                        <a:pt x="291" y="403"/>
                      </a:lnTo>
                      <a:lnTo>
                        <a:pt x="310" y="407"/>
                      </a:lnTo>
                      <a:lnTo>
                        <a:pt x="330" y="410"/>
                      </a:lnTo>
                      <a:lnTo>
                        <a:pt x="349" y="413"/>
                      </a:lnTo>
                      <a:lnTo>
                        <a:pt x="370" y="415"/>
                      </a:lnTo>
                      <a:lnTo>
                        <a:pt x="390" y="416"/>
                      </a:lnTo>
                      <a:lnTo>
                        <a:pt x="409" y="416"/>
                      </a:lnTo>
                      <a:lnTo>
                        <a:pt x="425" y="412"/>
                      </a:lnTo>
                      <a:lnTo>
                        <a:pt x="443" y="409"/>
                      </a:lnTo>
                      <a:lnTo>
                        <a:pt x="461" y="408"/>
                      </a:lnTo>
                      <a:lnTo>
                        <a:pt x="480" y="406"/>
                      </a:lnTo>
                      <a:lnTo>
                        <a:pt x="519" y="405"/>
                      </a:lnTo>
                      <a:lnTo>
                        <a:pt x="557" y="402"/>
                      </a:lnTo>
                      <a:lnTo>
                        <a:pt x="575" y="400"/>
                      </a:lnTo>
                      <a:lnTo>
                        <a:pt x="592" y="397"/>
                      </a:lnTo>
                      <a:lnTo>
                        <a:pt x="607" y="394"/>
                      </a:lnTo>
                      <a:lnTo>
                        <a:pt x="620" y="388"/>
                      </a:lnTo>
                      <a:lnTo>
                        <a:pt x="626" y="385"/>
                      </a:lnTo>
                      <a:lnTo>
                        <a:pt x="631" y="381"/>
                      </a:lnTo>
                      <a:lnTo>
                        <a:pt x="636" y="377"/>
                      </a:lnTo>
                      <a:lnTo>
                        <a:pt x="639" y="373"/>
                      </a:lnTo>
                      <a:lnTo>
                        <a:pt x="642" y="367"/>
                      </a:lnTo>
                      <a:lnTo>
                        <a:pt x="645" y="361"/>
                      </a:lnTo>
                      <a:lnTo>
                        <a:pt x="646" y="355"/>
                      </a:lnTo>
                      <a:lnTo>
                        <a:pt x="647" y="348"/>
                      </a:lnTo>
                      <a:lnTo>
                        <a:pt x="644" y="344"/>
                      </a:lnTo>
                      <a:lnTo>
                        <a:pt x="642" y="339"/>
                      </a:lnTo>
                      <a:lnTo>
                        <a:pt x="640" y="332"/>
                      </a:lnTo>
                      <a:lnTo>
                        <a:pt x="640" y="325"/>
                      </a:lnTo>
                      <a:lnTo>
                        <a:pt x="640" y="318"/>
                      </a:lnTo>
                      <a:lnTo>
                        <a:pt x="641" y="309"/>
                      </a:lnTo>
                      <a:lnTo>
                        <a:pt x="642" y="299"/>
                      </a:lnTo>
                      <a:lnTo>
                        <a:pt x="644" y="290"/>
                      </a:lnTo>
                      <a:lnTo>
                        <a:pt x="656" y="248"/>
                      </a:lnTo>
                      <a:lnTo>
                        <a:pt x="670" y="203"/>
                      </a:lnTo>
                      <a:lnTo>
                        <a:pt x="677" y="181"/>
                      </a:lnTo>
                      <a:lnTo>
                        <a:pt x="683" y="161"/>
                      </a:lnTo>
                      <a:lnTo>
                        <a:pt x="687" y="141"/>
                      </a:lnTo>
                      <a:lnTo>
                        <a:pt x="689" y="124"/>
                      </a:lnTo>
                      <a:lnTo>
                        <a:pt x="689" y="117"/>
                      </a:lnTo>
                      <a:lnTo>
                        <a:pt x="688" y="110"/>
                      </a:lnTo>
                      <a:lnTo>
                        <a:pt x="686" y="105"/>
                      </a:lnTo>
                      <a:lnTo>
                        <a:pt x="684" y="100"/>
                      </a:lnTo>
                      <a:lnTo>
                        <a:pt x="681" y="96"/>
                      </a:lnTo>
                      <a:lnTo>
                        <a:pt x="676" y="94"/>
                      </a:lnTo>
                      <a:lnTo>
                        <a:pt x="671" y="92"/>
                      </a:lnTo>
                      <a:lnTo>
                        <a:pt x="664" y="92"/>
                      </a:lnTo>
                      <a:lnTo>
                        <a:pt x="639" y="88"/>
                      </a:lnTo>
                      <a:lnTo>
                        <a:pt x="617" y="83"/>
                      </a:lnTo>
                      <a:lnTo>
                        <a:pt x="596" y="78"/>
                      </a:lnTo>
                      <a:lnTo>
                        <a:pt x="574" y="72"/>
                      </a:lnTo>
                      <a:lnTo>
                        <a:pt x="537" y="59"/>
                      </a:lnTo>
                      <a:lnTo>
                        <a:pt x="500" y="45"/>
                      </a:lnTo>
                      <a:lnTo>
                        <a:pt x="464" y="32"/>
                      </a:lnTo>
                      <a:lnTo>
                        <a:pt x="426" y="19"/>
                      </a:lnTo>
                      <a:lnTo>
                        <a:pt x="407" y="14"/>
                      </a:lnTo>
                      <a:lnTo>
                        <a:pt x="386" y="10"/>
                      </a:lnTo>
                      <a:lnTo>
                        <a:pt x="364" y="7"/>
                      </a:lnTo>
                      <a:lnTo>
                        <a:pt x="340" y="4"/>
                      </a:lnTo>
                      <a:lnTo>
                        <a:pt x="330" y="2"/>
                      </a:lnTo>
                      <a:lnTo>
                        <a:pt x="320" y="1"/>
                      </a:lnTo>
                      <a:lnTo>
                        <a:pt x="310" y="0"/>
                      </a:lnTo>
                      <a:lnTo>
                        <a:pt x="301" y="0"/>
                      </a:lnTo>
                      <a:lnTo>
                        <a:pt x="280" y="1"/>
                      </a:lnTo>
                      <a:lnTo>
                        <a:pt x="260" y="4"/>
                      </a:lnTo>
                      <a:lnTo>
                        <a:pt x="240" y="9"/>
                      </a:lnTo>
                      <a:lnTo>
                        <a:pt x="220" y="15"/>
                      </a:lnTo>
                      <a:lnTo>
                        <a:pt x="198" y="23"/>
                      </a:lnTo>
                      <a:lnTo>
                        <a:pt x="178" y="32"/>
                      </a:lnTo>
                      <a:lnTo>
                        <a:pt x="137" y="51"/>
                      </a:lnTo>
                      <a:lnTo>
                        <a:pt x="96" y="71"/>
                      </a:lnTo>
                      <a:lnTo>
                        <a:pt x="76" y="81"/>
                      </a:lnTo>
                      <a:lnTo>
                        <a:pt x="55" y="92"/>
                      </a:lnTo>
                      <a:lnTo>
                        <a:pt x="35" y="101"/>
                      </a:lnTo>
                      <a:lnTo>
                        <a:pt x="16"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7" name="Freeform 1473"/>
                <p:cNvSpPr>
                  <a:spLocks/>
                </p:cNvSpPr>
                <p:nvPr/>
              </p:nvSpPr>
              <p:spPr bwMode="auto">
                <a:xfrm>
                  <a:off x="1160" y="3062"/>
                  <a:ext cx="53" cy="32"/>
                </a:xfrm>
                <a:custGeom>
                  <a:avLst/>
                  <a:gdLst>
                    <a:gd name="T0" fmla="*/ 0 w 689"/>
                    <a:gd name="T1" fmla="*/ 0 h 416"/>
                    <a:gd name="T2" fmla="*/ 0 w 689"/>
                    <a:gd name="T3" fmla="*/ 0 h 416"/>
                    <a:gd name="T4" fmla="*/ 0 w 689"/>
                    <a:gd name="T5" fmla="*/ 0 h 416"/>
                    <a:gd name="T6" fmla="*/ 0 w 689"/>
                    <a:gd name="T7" fmla="*/ 0 h 416"/>
                    <a:gd name="T8" fmla="*/ 0 w 689"/>
                    <a:gd name="T9" fmla="*/ 0 h 416"/>
                    <a:gd name="T10" fmla="*/ 0 w 689"/>
                    <a:gd name="T11" fmla="*/ 0 h 416"/>
                    <a:gd name="T12" fmla="*/ 0 w 689"/>
                    <a:gd name="T13" fmla="*/ 0 h 416"/>
                    <a:gd name="T14" fmla="*/ 0 w 689"/>
                    <a:gd name="T15" fmla="*/ 0 h 416"/>
                    <a:gd name="T16" fmla="*/ 0 w 689"/>
                    <a:gd name="T17" fmla="*/ 0 h 416"/>
                    <a:gd name="T18" fmla="*/ 0 w 689"/>
                    <a:gd name="T19" fmla="*/ 0 h 416"/>
                    <a:gd name="T20" fmla="*/ 0 w 689"/>
                    <a:gd name="T21" fmla="*/ 0 h 416"/>
                    <a:gd name="T22" fmla="*/ 0 w 689"/>
                    <a:gd name="T23" fmla="*/ 0 h 416"/>
                    <a:gd name="T24" fmla="*/ 0 w 689"/>
                    <a:gd name="T25" fmla="*/ 0 h 416"/>
                    <a:gd name="T26" fmla="*/ 0 w 689"/>
                    <a:gd name="T27" fmla="*/ 0 h 416"/>
                    <a:gd name="T28" fmla="*/ 0 w 689"/>
                    <a:gd name="T29" fmla="*/ 0 h 416"/>
                    <a:gd name="T30" fmla="*/ 0 w 689"/>
                    <a:gd name="T31" fmla="*/ 0 h 416"/>
                    <a:gd name="T32" fmla="*/ 0 w 689"/>
                    <a:gd name="T33" fmla="*/ 0 h 416"/>
                    <a:gd name="T34" fmla="*/ 0 w 689"/>
                    <a:gd name="T35" fmla="*/ 0 h 416"/>
                    <a:gd name="T36" fmla="*/ 0 w 689"/>
                    <a:gd name="T37" fmla="*/ 0 h 416"/>
                    <a:gd name="T38" fmla="*/ 0 w 689"/>
                    <a:gd name="T39" fmla="*/ 0 h 416"/>
                    <a:gd name="T40" fmla="*/ 0 w 689"/>
                    <a:gd name="T41" fmla="*/ 0 h 416"/>
                    <a:gd name="T42" fmla="*/ 0 w 689"/>
                    <a:gd name="T43" fmla="*/ 0 h 416"/>
                    <a:gd name="T44" fmla="*/ 0 w 689"/>
                    <a:gd name="T45" fmla="*/ 0 h 416"/>
                    <a:gd name="T46" fmla="*/ 0 w 689"/>
                    <a:gd name="T47" fmla="*/ 0 h 416"/>
                    <a:gd name="T48" fmla="*/ 0 w 689"/>
                    <a:gd name="T49" fmla="*/ 0 h 416"/>
                    <a:gd name="T50" fmla="*/ 0 w 689"/>
                    <a:gd name="T51" fmla="*/ 0 h 416"/>
                    <a:gd name="T52" fmla="*/ 0 w 689"/>
                    <a:gd name="T53" fmla="*/ 0 h 416"/>
                    <a:gd name="T54" fmla="*/ 0 w 689"/>
                    <a:gd name="T55" fmla="*/ 0 h 416"/>
                    <a:gd name="T56" fmla="*/ 0 w 689"/>
                    <a:gd name="T57" fmla="*/ 0 h 416"/>
                    <a:gd name="T58" fmla="*/ 0 w 689"/>
                    <a:gd name="T59" fmla="*/ 0 h 416"/>
                    <a:gd name="T60" fmla="*/ 0 w 689"/>
                    <a:gd name="T61" fmla="*/ 0 h 416"/>
                    <a:gd name="T62" fmla="*/ 0 w 689"/>
                    <a:gd name="T63" fmla="*/ 0 h 416"/>
                    <a:gd name="T64" fmla="*/ 0 w 689"/>
                    <a:gd name="T65" fmla="*/ 0 h 416"/>
                    <a:gd name="T66" fmla="*/ 0 w 689"/>
                    <a:gd name="T67" fmla="*/ 0 h 416"/>
                    <a:gd name="T68" fmla="*/ 0 w 689"/>
                    <a:gd name="T69" fmla="*/ 0 h 416"/>
                    <a:gd name="T70" fmla="*/ 0 w 689"/>
                    <a:gd name="T71" fmla="*/ 0 h 416"/>
                    <a:gd name="T72" fmla="*/ 0 w 689"/>
                    <a:gd name="T73" fmla="*/ 0 h 416"/>
                    <a:gd name="T74" fmla="*/ 0 w 689"/>
                    <a:gd name="T75" fmla="*/ 0 h 416"/>
                    <a:gd name="T76" fmla="*/ 0 w 689"/>
                    <a:gd name="T77" fmla="*/ 0 h 416"/>
                    <a:gd name="T78" fmla="*/ 0 w 689"/>
                    <a:gd name="T79" fmla="*/ 0 h 416"/>
                    <a:gd name="T80" fmla="*/ 0 w 689"/>
                    <a:gd name="T81" fmla="*/ 0 h 416"/>
                    <a:gd name="T82" fmla="*/ 0 w 689"/>
                    <a:gd name="T83" fmla="*/ 0 h 416"/>
                    <a:gd name="T84" fmla="*/ 0 w 689"/>
                    <a:gd name="T85" fmla="*/ 0 h 416"/>
                    <a:gd name="T86" fmla="*/ 0 w 689"/>
                    <a:gd name="T87" fmla="*/ 0 h 416"/>
                    <a:gd name="T88" fmla="*/ 0 w 689"/>
                    <a:gd name="T89" fmla="*/ 0 h 416"/>
                    <a:gd name="T90" fmla="*/ 0 w 689"/>
                    <a:gd name="T91" fmla="*/ 0 h 416"/>
                    <a:gd name="T92" fmla="*/ 0 w 689"/>
                    <a:gd name="T93" fmla="*/ 0 h 416"/>
                    <a:gd name="T94" fmla="*/ 0 w 689"/>
                    <a:gd name="T95" fmla="*/ 0 h 416"/>
                    <a:gd name="T96" fmla="*/ 0 w 689"/>
                    <a:gd name="T97" fmla="*/ 0 h 416"/>
                    <a:gd name="T98" fmla="*/ 0 w 689"/>
                    <a:gd name="T99" fmla="*/ 0 h 416"/>
                    <a:gd name="T100" fmla="*/ 0 w 689"/>
                    <a:gd name="T101" fmla="*/ 0 h 416"/>
                    <a:gd name="T102" fmla="*/ 0 w 689"/>
                    <a:gd name="T103" fmla="*/ 0 h 416"/>
                    <a:gd name="T104" fmla="*/ 0 w 689"/>
                    <a:gd name="T105" fmla="*/ 0 h 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9"/>
                    <a:gd name="T160" fmla="*/ 0 h 416"/>
                    <a:gd name="T161" fmla="*/ 689 w 689"/>
                    <a:gd name="T162" fmla="*/ 416 h 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9" h="416">
                      <a:moveTo>
                        <a:pt x="16" y="109"/>
                      </a:moveTo>
                      <a:lnTo>
                        <a:pt x="10" y="115"/>
                      </a:lnTo>
                      <a:lnTo>
                        <a:pt x="6" y="121"/>
                      </a:lnTo>
                      <a:lnTo>
                        <a:pt x="3" y="128"/>
                      </a:lnTo>
                      <a:lnTo>
                        <a:pt x="1" y="135"/>
                      </a:lnTo>
                      <a:lnTo>
                        <a:pt x="0" y="142"/>
                      </a:lnTo>
                      <a:lnTo>
                        <a:pt x="0" y="150"/>
                      </a:lnTo>
                      <a:lnTo>
                        <a:pt x="1" y="157"/>
                      </a:lnTo>
                      <a:lnTo>
                        <a:pt x="3" y="166"/>
                      </a:lnTo>
                      <a:lnTo>
                        <a:pt x="6" y="175"/>
                      </a:lnTo>
                      <a:lnTo>
                        <a:pt x="9" y="183"/>
                      </a:lnTo>
                      <a:lnTo>
                        <a:pt x="13" y="191"/>
                      </a:lnTo>
                      <a:lnTo>
                        <a:pt x="17" y="200"/>
                      </a:lnTo>
                      <a:lnTo>
                        <a:pt x="28" y="217"/>
                      </a:lnTo>
                      <a:lnTo>
                        <a:pt x="41" y="235"/>
                      </a:lnTo>
                      <a:lnTo>
                        <a:pt x="54" y="252"/>
                      </a:lnTo>
                      <a:lnTo>
                        <a:pt x="69" y="267"/>
                      </a:lnTo>
                      <a:lnTo>
                        <a:pt x="85" y="282"/>
                      </a:lnTo>
                      <a:lnTo>
                        <a:pt x="100" y="295"/>
                      </a:lnTo>
                      <a:lnTo>
                        <a:pt x="114" y="308"/>
                      </a:lnTo>
                      <a:lnTo>
                        <a:pt x="127" y="318"/>
                      </a:lnTo>
                      <a:lnTo>
                        <a:pt x="139" y="326"/>
                      </a:lnTo>
                      <a:lnTo>
                        <a:pt x="149" y="331"/>
                      </a:lnTo>
                      <a:lnTo>
                        <a:pt x="157" y="340"/>
                      </a:lnTo>
                      <a:lnTo>
                        <a:pt x="166" y="348"/>
                      </a:lnTo>
                      <a:lnTo>
                        <a:pt x="177" y="357"/>
                      </a:lnTo>
                      <a:lnTo>
                        <a:pt x="189" y="365"/>
                      </a:lnTo>
                      <a:lnTo>
                        <a:pt x="203" y="373"/>
                      </a:lnTo>
                      <a:lnTo>
                        <a:pt x="219" y="380"/>
                      </a:lnTo>
                      <a:lnTo>
                        <a:pt x="235" y="387"/>
                      </a:lnTo>
                      <a:lnTo>
                        <a:pt x="253" y="393"/>
                      </a:lnTo>
                      <a:lnTo>
                        <a:pt x="271" y="398"/>
                      </a:lnTo>
                      <a:lnTo>
                        <a:pt x="291" y="403"/>
                      </a:lnTo>
                      <a:lnTo>
                        <a:pt x="310" y="407"/>
                      </a:lnTo>
                      <a:lnTo>
                        <a:pt x="330" y="410"/>
                      </a:lnTo>
                      <a:lnTo>
                        <a:pt x="349" y="413"/>
                      </a:lnTo>
                      <a:lnTo>
                        <a:pt x="370" y="415"/>
                      </a:lnTo>
                      <a:lnTo>
                        <a:pt x="390" y="416"/>
                      </a:lnTo>
                      <a:lnTo>
                        <a:pt x="409" y="416"/>
                      </a:lnTo>
                      <a:lnTo>
                        <a:pt x="425" y="412"/>
                      </a:lnTo>
                      <a:lnTo>
                        <a:pt x="443" y="409"/>
                      </a:lnTo>
                      <a:lnTo>
                        <a:pt x="461" y="408"/>
                      </a:lnTo>
                      <a:lnTo>
                        <a:pt x="480" y="406"/>
                      </a:lnTo>
                      <a:lnTo>
                        <a:pt x="519" y="405"/>
                      </a:lnTo>
                      <a:lnTo>
                        <a:pt x="557" y="402"/>
                      </a:lnTo>
                      <a:lnTo>
                        <a:pt x="575" y="400"/>
                      </a:lnTo>
                      <a:lnTo>
                        <a:pt x="592" y="397"/>
                      </a:lnTo>
                      <a:lnTo>
                        <a:pt x="607" y="394"/>
                      </a:lnTo>
                      <a:lnTo>
                        <a:pt x="620" y="388"/>
                      </a:lnTo>
                      <a:lnTo>
                        <a:pt x="626" y="385"/>
                      </a:lnTo>
                      <a:lnTo>
                        <a:pt x="631" y="381"/>
                      </a:lnTo>
                      <a:lnTo>
                        <a:pt x="636" y="377"/>
                      </a:lnTo>
                      <a:lnTo>
                        <a:pt x="639" y="373"/>
                      </a:lnTo>
                      <a:lnTo>
                        <a:pt x="642" y="367"/>
                      </a:lnTo>
                      <a:lnTo>
                        <a:pt x="645" y="361"/>
                      </a:lnTo>
                      <a:lnTo>
                        <a:pt x="646" y="355"/>
                      </a:lnTo>
                      <a:lnTo>
                        <a:pt x="647" y="348"/>
                      </a:lnTo>
                      <a:lnTo>
                        <a:pt x="644" y="344"/>
                      </a:lnTo>
                      <a:lnTo>
                        <a:pt x="642" y="339"/>
                      </a:lnTo>
                      <a:lnTo>
                        <a:pt x="640" y="332"/>
                      </a:lnTo>
                      <a:lnTo>
                        <a:pt x="640" y="325"/>
                      </a:lnTo>
                      <a:lnTo>
                        <a:pt x="640" y="318"/>
                      </a:lnTo>
                      <a:lnTo>
                        <a:pt x="641" y="309"/>
                      </a:lnTo>
                      <a:lnTo>
                        <a:pt x="642" y="299"/>
                      </a:lnTo>
                      <a:lnTo>
                        <a:pt x="644" y="290"/>
                      </a:lnTo>
                      <a:lnTo>
                        <a:pt x="656" y="248"/>
                      </a:lnTo>
                      <a:lnTo>
                        <a:pt x="670" y="203"/>
                      </a:lnTo>
                      <a:lnTo>
                        <a:pt x="677" y="181"/>
                      </a:lnTo>
                      <a:lnTo>
                        <a:pt x="683" y="161"/>
                      </a:lnTo>
                      <a:lnTo>
                        <a:pt x="687" y="141"/>
                      </a:lnTo>
                      <a:lnTo>
                        <a:pt x="689" y="124"/>
                      </a:lnTo>
                      <a:lnTo>
                        <a:pt x="689" y="117"/>
                      </a:lnTo>
                      <a:lnTo>
                        <a:pt x="688" y="110"/>
                      </a:lnTo>
                      <a:lnTo>
                        <a:pt x="686" y="105"/>
                      </a:lnTo>
                      <a:lnTo>
                        <a:pt x="684" y="100"/>
                      </a:lnTo>
                      <a:lnTo>
                        <a:pt x="681" y="96"/>
                      </a:lnTo>
                      <a:lnTo>
                        <a:pt x="676" y="94"/>
                      </a:lnTo>
                      <a:lnTo>
                        <a:pt x="671" y="92"/>
                      </a:lnTo>
                      <a:lnTo>
                        <a:pt x="664" y="92"/>
                      </a:lnTo>
                      <a:lnTo>
                        <a:pt x="639" y="88"/>
                      </a:lnTo>
                      <a:lnTo>
                        <a:pt x="617" y="83"/>
                      </a:lnTo>
                      <a:lnTo>
                        <a:pt x="596" y="78"/>
                      </a:lnTo>
                      <a:lnTo>
                        <a:pt x="574" y="72"/>
                      </a:lnTo>
                      <a:lnTo>
                        <a:pt x="537" y="59"/>
                      </a:lnTo>
                      <a:lnTo>
                        <a:pt x="500" y="45"/>
                      </a:lnTo>
                      <a:lnTo>
                        <a:pt x="464" y="32"/>
                      </a:lnTo>
                      <a:lnTo>
                        <a:pt x="426" y="19"/>
                      </a:lnTo>
                      <a:lnTo>
                        <a:pt x="407" y="14"/>
                      </a:lnTo>
                      <a:lnTo>
                        <a:pt x="386" y="10"/>
                      </a:lnTo>
                      <a:lnTo>
                        <a:pt x="364" y="7"/>
                      </a:lnTo>
                      <a:lnTo>
                        <a:pt x="340" y="4"/>
                      </a:lnTo>
                      <a:lnTo>
                        <a:pt x="330" y="2"/>
                      </a:lnTo>
                      <a:lnTo>
                        <a:pt x="320" y="1"/>
                      </a:lnTo>
                      <a:lnTo>
                        <a:pt x="310" y="0"/>
                      </a:lnTo>
                      <a:lnTo>
                        <a:pt x="301" y="0"/>
                      </a:lnTo>
                      <a:lnTo>
                        <a:pt x="280" y="1"/>
                      </a:lnTo>
                      <a:lnTo>
                        <a:pt x="260" y="4"/>
                      </a:lnTo>
                      <a:lnTo>
                        <a:pt x="240" y="9"/>
                      </a:lnTo>
                      <a:lnTo>
                        <a:pt x="220" y="15"/>
                      </a:lnTo>
                      <a:lnTo>
                        <a:pt x="198" y="23"/>
                      </a:lnTo>
                      <a:lnTo>
                        <a:pt x="178" y="32"/>
                      </a:lnTo>
                      <a:lnTo>
                        <a:pt x="137" y="51"/>
                      </a:lnTo>
                      <a:lnTo>
                        <a:pt x="96" y="71"/>
                      </a:lnTo>
                      <a:lnTo>
                        <a:pt x="76" y="81"/>
                      </a:lnTo>
                      <a:lnTo>
                        <a:pt x="55" y="92"/>
                      </a:lnTo>
                      <a:lnTo>
                        <a:pt x="35" y="101"/>
                      </a:lnTo>
                      <a:lnTo>
                        <a:pt x="1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68" name="Freeform 1474"/>
                <p:cNvSpPr>
                  <a:spLocks/>
                </p:cNvSpPr>
                <p:nvPr/>
              </p:nvSpPr>
              <p:spPr bwMode="auto">
                <a:xfrm>
                  <a:off x="674"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10" y="111"/>
                      </a:moveTo>
                      <a:lnTo>
                        <a:pt x="6" y="120"/>
                      </a:lnTo>
                      <a:lnTo>
                        <a:pt x="4" y="130"/>
                      </a:lnTo>
                      <a:lnTo>
                        <a:pt x="2" y="139"/>
                      </a:lnTo>
                      <a:lnTo>
                        <a:pt x="1" y="147"/>
                      </a:lnTo>
                      <a:lnTo>
                        <a:pt x="0" y="156"/>
                      </a:lnTo>
                      <a:lnTo>
                        <a:pt x="0" y="165"/>
                      </a:lnTo>
                      <a:lnTo>
                        <a:pt x="0" y="173"/>
                      </a:lnTo>
                      <a:lnTo>
                        <a:pt x="1" y="181"/>
                      </a:lnTo>
                      <a:lnTo>
                        <a:pt x="4" y="196"/>
                      </a:lnTo>
                      <a:lnTo>
                        <a:pt x="10" y="210"/>
                      </a:lnTo>
                      <a:lnTo>
                        <a:pt x="16" y="223"/>
                      </a:lnTo>
                      <a:lnTo>
                        <a:pt x="23" y="236"/>
                      </a:lnTo>
                      <a:lnTo>
                        <a:pt x="31" y="247"/>
                      </a:lnTo>
                      <a:lnTo>
                        <a:pt x="39" y="257"/>
                      </a:lnTo>
                      <a:lnTo>
                        <a:pt x="49" y="266"/>
                      </a:lnTo>
                      <a:lnTo>
                        <a:pt x="58" y="274"/>
                      </a:lnTo>
                      <a:lnTo>
                        <a:pt x="68" y="281"/>
                      </a:lnTo>
                      <a:lnTo>
                        <a:pt x="78" y="287"/>
                      </a:lnTo>
                      <a:lnTo>
                        <a:pt x="88" y="293"/>
                      </a:lnTo>
                      <a:lnTo>
                        <a:pt x="97" y="297"/>
                      </a:lnTo>
                      <a:lnTo>
                        <a:pt x="108" y="305"/>
                      </a:lnTo>
                      <a:lnTo>
                        <a:pt x="119" y="312"/>
                      </a:lnTo>
                      <a:lnTo>
                        <a:pt x="129" y="317"/>
                      </a:lnTo>
                      <a:lnTo>
                        <a:pt x="140" y="321"/>
                      </a:lnTo>
                      <a:lnTo>
                        <a:pt x="150" y="325"/>
                      </a:lnTo>
                      <a:lnTo>
                        <a:pt x="162" y="328"/>
                      </a:lnTo>
                      <a:lnTo>
                        <a:pt x="173" y="331"/>
                      </a:lnTo>
                      <a:lnTo>
                        <a:pt x="184" y="333"/>
                      </a:lnTo>
                      <a:lnTo>
                        <a:pt x="210" y="338"/>
                      </a:lnTo>
                      <a:lnTo>
                        <a:pt x="242" y="342"/>
                      </a:lnTo>
                      <a:lnTo>
                        <a:pt x="278" y="347"/>
                      </a:lnTo>
                      <a:lnTo>
                        <a:pt x="323" y="354"/>
                      </a:lnTo>
                      <a:lnTo>
                        <a:pt x="337" y="351"/>
                      </a:lnTo>
                      <a:lnTo>
                        <a:pt x="351" y="350"/>
                      </a:lnTo>
                      <a:lnTo>
                        <a:pt x="365" y="350"/>
                      </a:lnTo>
                      <a:lnTo>
                        <a:pt x="380" y="351"/>
                      </a:lnTo>
                      <a:lnTo>
                        <a:pt x="406" y="356"/>
                      </a:lnTo>
                      <a:lnTo>
                        <a:pt x="433" y="362"/>
                      </a:lnTo>
                      <a:lnTo>
                        <a:pt x="448" y="364"/>
                      </a:lnTo>
                      <a:lnTo>
                        <a:pt x="462" y="365"/>
                      </a:lnTo>
                      <a:lnTo>
                        <a:pt x="477" y="365"/>
                      </a:lnTo>
                      <a:lnTo>
                        <a:pt x="492" y="364"/>
                      </a:lnTo>
                      <a:lnTo>
                        <a:pt x="508" y="360"/>
                      </a:lnTo>
                      <a:lnTo>
                        <a:pt x="525" y="355"/>
                      </a:lnTo>
                      <a:lnTo>
                        <a:pt x="534" y="351"/>
                      </a:lnTo>
                      <a:lnTo>
                        <a:pt x="542" y="347"/>
                      </a:lnTo>
                      <a:lnTo>
                        <a:pt x="551" y="342"/>
                      </a:lnTo>
                      <a:lnTo>
                        <a:pt x="561" y="336"/>
                      </a:lnTo>
                      <a:lnTo>
                        <a:pt x="563" y="330"/>
                      </a:lnTo>
                      <a:lnTo>
                        <a:pt x="565" y="322"/>
                      </a:lnTo>
                      <a:lnTo>
                        <a:pt x="568" y="312"/>
                      </a:lnTo>
                      <a:lnTo>
                        <a:pt x="570" y="300"/>
                      </a:lnTo>
                      <a:lnTo>
                        <a:pt x="572" y="285"/>
                      </a:lnTo>
                      <a:lnTo>
                        <a:pt x="573" y="271"/>
                      </a:lnTo>
                      <a:lnTo>
                        <a:pt x="574" y="255"/>
                      </a:lnTo>
                      <a:lnTo>
                        <a:pt x="575" y="239"/>
                      </a:lnTo>
                      <a:lnTo>
                        <a:pt x="574" y="222"/>
                      </a:lnTo>
                      <a:lnTo>
                        <a:pt x="573" y="206"/>
                      </a:lnTo>
                      <a:lnTo>
                        <a:pt x="570" y="190"/>
                      </a:lnTo>
                      <a:lnTo>
                        <a:pt x="566" y="174"/>
                      </a:lnTo>
                      <a:lnTo>
                        <a:pt x="561" y="160"/>
                      </a:lnTo>
                      <a:lnTo>
                        <a:pt x="555" y="145"/>
                      </a:lnTo>
                      <a:lnTo>
                        <a:pt x="551" y="139"/>
                      </a:lnTo>
                      <a:lnTo>
                        <a:pt x="547" y="134"/>
                      </a:lnTo>
                      <a:lnTo>
                        <a:pt x="542" y="128"/>
                      </a:lnTo>
                      <a:lnTo>
                        <a:pt x="537" y="123"/>
                      </a:lnTo>
                      <a:lnTo>
                        <a:pt x="533" y="115"/>
                      </a:lnTo>
                      <a:lnTo>
                        <a:pt x="528" y="108"/>
                      </a:lnTo>
                      <a:lnTo>
                        <a:pt x="522" y="101"/>
                      </a:lnTo>
                      <a:lnTo>
                        <a:pt x="516" y="95"/>
                      </a:lnTo>
                      <a:lnTo>
                        <a:pt x="509" y="90"/>
                      </a:lnTo>
                      <a:lnTo>
                        <a:pt x="502" y="84"/>
                      </a:lnTo>
                      <a:lnTo>
                        <a:pt x="495" y="80"/>
                      </a:lnTo>
                      <a:lnTo>
                        <a:pt x="487" y="76"/>
                      </a:lnTo>
                      <a:lnTo>
                        <a:pt x="471" y="70"/>
                      </a:lnTo>
                      <a:lnTo>
                        <a:pt x="454" y="65"/>
                      </a:lnTo>
                      <a:lnTo>
                        <a:pt x="434" y="60"/>
                      </a:lnTo>
                      <a:lnTo>
                        <a:pt x="414" y="57"/>
                      </a:lnTo>
                      <a:lnTo>
                        <a:pt x="373" y="51"/>
                      </a:lnTo>
                      <a:lnTo>
                        <a:pt x="328" y="43"/>
                      </a:lnTo>
                      <a:lnTo>
                        <a:pt x="306" y="37"/>
                      </a:lnTo>
                      <a:lnTo>
                        <a:pt x="283" y="30"/>
                      </a:lnTo>
                      <a:lnTo>
                        <a:pt x="271" y="26"/>
                      </a:lnTo>
                      <a:lnTo>
                        <a:pt x="260" y="21"/>
                      </a:lnTo>
                      <a:lnTo>
                        <a:pt x="250" y="14"/>
                      </a:lnTo>
                      <a:lnTo>
                        <a:pt x="239" y="8"/>
                      </a:lnTo>
                      <a:lnTo>
                        <a:pt x="219" y="5"/>
                      </a:lnTo>
                      <a:lnTo>
                        <a:pt x="201" y="3"/>
                      </a:lnTo>
                      <a:lnTo>
                        <a:pt x="184" y="2"/>
                      </a:lnTo>
                      <a:lnTo>
                        <a:pt x="168" y="1"/>
                      </a:lnTo>
                      <a:lnTo>
                        <a:pt x="152" y="0"/>
                      </a:lnTo>
                      <a:lnTo>
                        <a:pt x="138" y="0"/>
                      </a:lnTo>
                      <a:lnTo>
                        <a:pt x="125" y="1"/>
                      </a:lnTo>
                      <a:lnTo>
                        <a:pt x="113" y="2"/>
                      </a:lnTo>
                      <a:lnTo>
                        <a:pt x="102" y="4"/>
                      </a:lnTo>
                      <a:lnTo>
                        <a:pt x="92" y="6"/>
                      </a:lnTo>
                      <a:lnTo>
                        <a:pt x="82" y="9"/>
                      </a:lnTo>
                      <a:lnTo>
                        <a:pt x="73" y="12"/>
                      </a:lnTo>
                      <a:lnTo>
                        <a:pt x="64" y="15"/>
                      </a:lnTo>
                      <a:lnTo>
                        <a:pt x="57" y="20"/>
                      </a:lnTo>
                      <a:lnTo>
                        <a:pt x="50" y="24"/>
                      </a:lnTo>
                      <a:lnTo>
                        <a:pt x="44" y="28"/>
                      </a:lnTo>
                      <a:lnTo>
                        <a:pt x="39" y="32"/>
                      </a:lnTo>
                      <a:lnTo>
                        <a:pt x="34" y="37"/>
                      </a:lnTo>
                      <a:lnTo>
                        <a:pt x="30" y="42"/>
                      </a:lnTo>
                      <a:lnTo>
                        <a:pt x="26" y="47"/>
                      </a:lnTo>
                      <a:lnTo>
                        <a:pt x="20" y="57"/>
                      </a:lnTo>
                      <a:lnTo>
                        <a:pt x="16" y="68"/>
                      </a:lnTo>
                      <a:lnTo>
                        <a:pt x="13" y="79"/>
                      </a:lnTo>
                      <a:lnTo>
                        <a:pt x="11" y="91"/>
                      </a:lnTo>
                      <a:lnTo>
                        <a:pt x="10" y="101"/>
                      </a:lnTo>
                      <a:lnTo>
                        <a:pt x="10"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69" name="Freeform 1475"/>
                <p:cNvSpPr>
                  <a:spLocks/>
                </p:cNvSpPr>
                <p:nvPr/>
              </p:nvSpPr>
              <p:spPr bwMode="auto">
                <a:xfrm>
                  <a:off x="674"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10" y="111"/>
                      </a:moveTo>
                      <a:lnTo>
                        <a:pt x="6" y="120"/>
                      </a:lnTo>
                      <a:lnTo>
                        <a:pt x="4" y="130"/>
                      </a:lnTo>
                      <a:lnTo>
                        <a:pt x="2" y="139"/>
                      </a:lnTo>
                      <a:lnTo>
                        <a:pt x="1" y="147"/>
                      </a:lnTo>
                      <a:lnTo>
                        <a:pt x="0" y="156"/>
                      </a:lnTo>
                      <a:lnTo>
                        <a:pt x="0" y="165"/>
                      </a:lnTo>
                      <a:lnTo>
                        <a:pt x="0" y="173"/>
                      </a:lnTo>
                      <a:lnTo>
                        <a:pt x="1" y="181"/>
                      </a:lnTo>
                      <a:lnTo>
                        <a:pt x="4" y="196"/>
                      </a:lnTo>
                      <a:lnTo>
                        <a:pt x="10" y="210"/>
                      </a:lnTo>
                      <a:lnTo>
                        <a:pt x="16" y="223"/>
                      </a:lnTo>
                      <a:lnTo>
                        <a:pt x="23" y="236"/>
                      </a:lnTo>
                      <a:lnTo>
                        <a:pt x="31" y="247"/>
                      </a:lnTo>
                      <a:lnTo>
                        <a:pt x="39" y="257"/>
                      </a:lnTo>
                      <a:lnTo>
                        <a:pt x="49" y="266"/>
                      </a:lnTo>
                      <a:lnTo>
                        <a:pt x="58" y="274"/>
                      </a:lnTo>
                      <a:lnTo>
                        <a:pt x="68" y="281"/>
                      </a:lnTo>
                      <a:lnTo>
                        <a:pt x="78" y="287"/>
                      </a:lnTo>
                      <a:lnTo>
                        <a:pt x="88" y="293"/>
                      </a:lnTo>
                      <a:lnTo>
                        <a:pt x="97" y="297"/>
                      </a:lnTo>
                      <a:lnTo>
                        <a:pt x="108" y="305"/>
                      </a:lnTo>
                      <a:lnTo>
                        <a:pt x="119" y="312"/>
                      </a:lnTo>
                      <a:lnTo>
                        <a:pt x="129" y="317"/>
                      </a:lnTo>
                      <a:lnTo>
                        <a:pt x="140" y="321"/>
                      </a:lnTo>
                      <a:lnTo>
                        <a:pt x="150" y="325"/>
                      </a:lnTo>
                      <a:lnTo>
                        <a:pt x="162" y="328"/>
                      </a:lnTo>
                      <a:lnTo>
                        <a:pt x="173" y="331"/>
                      </a:lnTo>
                      <a:lnTo>
                        <a:pt x="184" y="333"/>
                      </a:lnTo>
                      <a:lnTo>
                        <a:pt x="210" y="338"/>
                      </a:lnTo>
                      <a:lnTo>
                        <a:pt x="242" y="342"/>
                      </a:lnTo>
                      <a:lnTo>
                        <a:pt x="278" y="347"/>
                      </a:lnTo>
                      <a:lnTo>
                        <a:pt x="323" y="354"/>
                      </a:lnTo>
                      <a:lnTo>
                        <a:pt x="337" y="351"/>
                      </a:lnTo>
                      <a:lnTo>
                        <a:pt x="351" y="350"/>
                      </a:lnTo>
                      <a:lnTo>
                        <a:pt x="365" y="350"/>
                      </a:lnTo>
                      <a:lnTo>
                        <a:pt x="380" y="351"/>
                      </a:lnTo>
                      <a:lnTo>
                        <a:pt x="406" y="356"/>
                      </a:lnTo>
                      <a:lnTo>
                        <a:pt x="433" y="362"/>
                      </a:lnTo>
                      <a:lnTo>
                        <a:pt x="448" y="364"/>
                      </a:lnTo>
                      <a:lnTo>
                        <a:pt x="462" y="365"/>
                      </a:lnTo>
                      <a:lnTo>
                        <a:pt x="477" y="365"/>
                      </a:lnTo>
                      <a:lnTo>
                        <a:pt x="492" y="364"/>
                      </a:lnTo>
                      <a:lnTo>
                        <a:pt x="508" y="360"/>
                      </a:lnTo>
                      <a:lnTo>
                        <a:pt x="525" y="355"/>
                      </a:lnTo>
                      <a:lnTo>
                        <a:pt x="534" y="351"/>
                      </a:lnTo>
                      <a:lnTo>
                        <a:pt x="542" y="347"/>
                      </a:lnTo>
                      <a:lnTo>
                        <a:pt x="551" y="342"/>
                      </a:lnTo>
                      <a:lnTo>
                        <a:pt x="561" y="336"/>
                      </a:lnTo>
                      <a:lnTo>
                        <a:pt x="563" y="330"/>
                      </a:lnTo>
                      <a:lnTo>
                        <a:pt x="565" y="322"/>
                      </a:lnTo>
                      <a:lnTo>
                        <a:pt x="568" y="312"/>
                      </a:lnTo>
                      <a:lnTo>
                        <a:pt x="570" y="300"/>
                      </a:lnTo>
                      <a:lnTo>
                        <a:pt x="572" y="285"/>
                      </a:lnTo>
                      <a:lnTo>
                        <a:pt x="573" y="271"/>
                      </a:lnTo>
                      <a:lnTo>
                        <a:pt x="574" y="255"/>
                      </a:lnTo>
                      <a:lnTo>
                        <a:pt x="575" y="239"/>
                      </a:lnTo>
                      <a:lnTo>
                        <a:pt x="574" y="222"/>
                      </a:lnTo>
                      <a:lnTo>
                        <a:pt x="573" y="206"/>
                      </a:lnTo>
                      <a:lnTo>
                        <a:pt x="570" y="190"/>
                      </a:lnTo>
                      <a:lnTo>
                        <a:pt x="566" y="174"/>
                      </a:lnTo>
                      <a:lnTo>
                        <a:pt x="561" y="160"/>
                      </a:lnTo>
                      <a:lnTo>
                        <a:pt x="555" y="145"/>
                      </a:lnTo>
                      <a:lnTo>
                        <a:pt x="551" y="139"/>
                      </a:lnTo>
                      <a:lnTo>
                        <a:pt x="547" y="134"/>
                      </a:lnTo>
                      <a:lnTo>
                        <a:pt x="542" y="128"/>
                      </a:lnTo>
                      <a:lnTo>
                        <a:pt x="537" y="123"/>
                      </a:lnTo>
                      <a:lnTo>
                        <a:pt x="533" y="115"/>
                      </a:lnTo>
                      <a:lnTo>
                        <a:pt x="528" y="108"/>
                      </a:lnTo>
                      <a:lnTo>
                        <a:pt x="522" y="101"/>
                      </a:lnTo>
                      <a:lnTo>
                        <a:pt x="516" y="95"/>
                      </a:lnTo>
                      <a:lnTo>
                        <a:pt x="509" y="90"/>
                      </a:lnTo>
                      <a:lnTo>
                        <a:pt x="502" y="84"/>
                      </a:lnTo>
                      <a:lnTo>
                        <a:pt x="495" y="80"/>
                      </a:lnTo>
                      <a:lnTo>
                        <a:pt x="487" y="76"/>
                      </a:lnTo>
                      <a:lnTo>
                        <a:pt x="471" y="70"/>
                      </a:lnTo>
                      <a:lnTo>
                        <a:pt x="454" y="65"/>
                      </a:lnTo>
                      <a:lnTo>
                        <a:pt x="434" y="60"/>
                      </a:lnTo>
                      <a:lnTo>
                        <a:pt x="414" y="57"/>
                      </a:lnTo>
                      <a:lnTo>
                        <a:pt x="373" y="51"/>
                      </a:lnTo>
                      <a:lnTo>
                        <a:pt x="328" y="43"/>
                      </a:lnTo>
                      <a:lnTo>
                        <a:pt x="306" y="37"/>
                      </a:lnTo>
                      <a:lnTo>
                        <a:pt x="283" y="30"/>
                      </a:lnTo>
                      <a:lnTo>
                        <a:pt x="271" y="26"/>
                      </a:lnTo>
                      <a:lnTo>
                        <a:pt x="260" y="21"/>
                      </a:lnTo>
                      <a:lnTo>
                        <a:pt x="250" y="14"/>
                      </a:lnTo>
                      <a:lnTo>
                        <a:pt x="239" y="8"/>
                      </a:lnTo>
                      <a:lnTo>
                        <a:pt x="219" y="5"/>
                      </a:lnTo>
                      <a:lnTo>
                        <a:pt x="201" y="3"/>
                      </a:lnTo>
                      <a:lnTo>
                        <a:pt x="184" y="2"/>
                      </a:lnTo>
                      <a:lnTo>
                        <a:pt x="168" y="1"/>
                      </a:lnTo>
                      <a:lnTo>
                        <a:pt x="152" y="0"/>
                      </a:lnTo>
                      <a:lnTo>
                        <a:pt x="138" y="0"/>
                      </a:lnTo>
                      <a:lnTo>
                        <a:pt x="125" y="1"/>
                      </a:lnTo>
                      <a:lnTo>
                        <a:pt x="113" y="2"/>
                      </a:lnTo>
                      <a:lnTo>
                        <a:pt x="102" y="4"/>
                      </a:lnTo>
                      <a:lnTo>
                        <a:pt x="92" y="6"/>
                      </a:lnTo>
                      <a:lnTo>
                        <a:pt x="82" y="9"/>
                      </a:lnTo>
                      <a:lnTo>
                        <a:pt x="73" y="12"/>
                      </a:lnTo>
                      <a:lnTo>
                        <a:pt x="64" y="15"/>
                      </a:lnTo>
                      <a:lnTo>
                        <a:pt x="57" y="20"/>
                      </a:lnTo>
                      <a:lnTo>
                        <a:pt x="50" y="24"/>
                      </a:lnTo>
                      <a:lnTo>
                        <a:pt x="44" y="28"/>
                      </a:lnTo>
                      <a:lnTo>
                        <a:pt x="39" y="32"/>
                      </a:lnTo>
                      <a:lnTo>
                        <a:pt x="34" y="37"/>
                      </a:lnTo>
                      <a:lnTo>
                        <a:pt x="30" y="42"/>
                      </a:lnTo>
                      <a:lnTo>
                        <a:pt x="26" y="47"/>
                      </a:lnTo>
                      <a:lnTo>
                        <a:pt x="20" y="57"/>
                      </a:lnTo>
                      <a:lnTo>
                        <a:pt x="16" y="68"/>
                      </a:lnTo>
                      <a:lnTo>
                        <a:pt x="13" y="79"/>
                      </a:lnTo>
                      <a:lnTo>
                        <a:pt x="11" y="91"/>
                      </a:lnTo>
                      <a:lnTo>
                        <a:pt x="10" y="101"/>
                      </a:lnTo>
                      <a:lnTo>
                        <a:pt x="10"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70" name="Freeform 1476"/>
                <p:cNvSpPr>
                  <a:spLocks/>
                </p:cNvSpPr>
                <p:nvPr/>
              </p:nvSpPr>
              <p:spPr bwMode="auto">
                <a:xfrm>
                  <a:off x="1110" y="3100"/>
                  <a:ext cx="45" cy="28"/>
                </a:xfrm>
                <a:custGeom>
                  <a:avLst/>
                  <a:gdLst>
                    <a:gd name="T0" fmla="*/ 0 w 574"/>
                    <a:gd name="T1" fmla="*/ 0 h 366"/>
                    <a:gd name="T2" fmla="*/ 0 w 574"/>
                    <a:gd name="T3" fmla="*/ 0 h 366"/>
                    <a:gd name="T4" fmla="*/ 0 w 574"/>
                    <a:gd name="T5" fmla="*/ 0 h 366"/>
                    <a:gd name="T6" fmla="*/ 0 w 574"/>
                    <a:gd name="T7" fmla="*/ 0 h 366"/>
                    <a:gd name="T8" fmla="*/ 0 w 574"/>
                    <a:gd name="T9" fmla="*/ 0 h 366"/>
                    <a:gd name="T10" fmla="*/ 0 w 574"/>
                    <a:gd name="T11" fmla="*/ 0 h 366"/>
                    <a:gd name="T12" fmla="*/ 0 w 574"/>
                    <a:gd name="T13" fmla="*/ 0 h 366"/>
                    <a:gd name="T14" fmla="*/ 0 w 574"/>
                    <a:gd name="T15" fmla="*/ 0 h 366"/>
                    <a:gd name="T16" fmla="*/ 0 w 574"/>
                    <a:gd name="T17" fmla="*/ 0 h 366"/>
                    <a:gd name="T18" fmla="*/ 0 w 574"/>
                    <a:gd name="T19" fmla="*/ 0 h 366"/>
                    <a:gd name="T20" fmla="*/ 0 w 574"/>
                    <a:gd name="T21" fmla="*/ 0 h 366"/>
                    <a:gd name="T22" fmla="*/ 0 w 574"/>
                    <a:gd name="T23" fmla="*/ 0 h 366"/>
                    <a:gd name="T24" fmla="*/ 0 w 574"/>
                    <a:gd name="T25" fmla="*/ 0 h 366"/>
                    <a:gd name="T26" fmla="*/ 0 w 574"/>
                    <a:gd name="T27" fmla="*/ 0 h 366"/>
                    <a:gd name="T28" fmla="*/ 0 w 574"/>
                    <a:gd name="T29" fmla="*/ 0 h 366"/>
                    <a:gd name="T30" fmla="*/ 0 w 574"/>
                    <a:gd name="T31" fmla="*/ 0 h 366"/>
                    <a:gd name="T32" fmla="*/ 0 w 574"/>
                    <a:gd name="T33" fmla="*/ 0 h 366"/>
                    <a:gd name="T34" fmla="*/ 0 w 574"/>
                    <a:gd name="T35" fmla="*/ 0 h 366"/>
                    <a:gd name="T36" fmla="*/ 0 w 574"/>
                    <a:gd name="T37" fmla="*/ 0 h 366"/>
                    <a:gd name="T38" fmla="*/ 0 w 574"/>
                    <a:gd name="T39" fmla="*/ 0 h 366"/>
                    <a:gd name="T40" fmla="*/ 0 w 574"/>
                    <a:gd name="T41" fmla="*/ 0 h 366"/>
                    <a:gd name="T42" fmla="*/ 0 w 574"/>
                    <a:gd name="T43" fmla="*/ 0 h 366"/>
                    <a:gd name="T44" fmla="*/ 0 w 574"/>
                    <a:gd name="T45" fmla="*/ 0 h 366"/>
                    <a:gd name="T46" fmla="*/ 0 w 574"/>
                    <a:gd name="T47" fmla="*/ 0 h 366"/>
                    <a:gd name="T48" fmla="*/ 0 w 574"/>
                    <a:gd name="T49" fmla="*/ 0 h 366"/>
                    <a:gd name="T50" fmla="*/ 0 w 574"/>
                    <a:gd name="T51" fmla="*/ 0 h 366"/>
                    <a:gd name="T52" fmla="*/ 0 w 574"/>
                    <a:gd name="T53" fmla="*/ 0 h 366"/>
                    <a:gd name="T54" fmla="*/ 0 w 574"/>
                    <a:gd name="T55" fmla="*/ 0 h 366"/>
                    <a:gd name="T56" fmla="*/ 0 w 574"/>
                    <a:gd name="T57" fmla="*/ 0 h 366"/>
                    <a:gd name="T58" fmla="*/ 0 w 574"/>
                    <a:gd name="T59" fmla="*/ 0 h 366"/>
                    <a:gd name="T60" fmla="*/ 0 w 574"/>
                    <a:gd name="T61" fmla="*/ 0 h 366"/>
                    <a:gd name="T62" fmla="*/ 0 w 574"/>
                    <a:gd name="T63" fmla="*/ 0 h 366"/>
                    <a:gd name="T64" fmla="*/ 0 w 574"/>
                    <a:gd name="T65" fmla="*/ 0 h 366"/>
                    <a:gd name="T66" fmla="*/ 0 w 574"/>
                    <a:gd name="T67" fmla="*/ 0 h 366"/>
                    <a:gd name="T68" fmla="*/ 0 w 574"/>
                    <a:gd name="T69" fmla="*/ 0 h 366"/>
                    <a:gd name="T70" fmla="*/ 0 w 574"/>
                    <a:gd name="T71" fmla="*/ 0 h 366"/>
                    <a:gd name="T72" fmla="*/ 0 w 574"/>
                    <a:gd name="T73" fmla="*/ 0 h 366"/>
                    <a:gd name="T74" fmla="*/ 0 w 574"/>
                    <a:gd name="T75" fmla="*/ 0 h 366"/>
                    <a:gd name="T76" fmla="*/ 0 w 574"/>
                    <a:gd name="T77" fmla="*/ 0 h 366"/>
                    <a:gd name="T78" fmla="*/ 0 w 574"/>
                    <a:gd name="T79" fmla="*/ 0 h 366"/>
                    <a:gd name="T80" fmla="*/ 0 w 574"/>
                    <a:gd name="T81" fmla="*/ 0 h 366"/>
                    <a:gd name="T82" fmla="*/ 0 w 574"/>
                    <a:gd name="T83" fmla="*/ 0 h 366"/>
                    <a:gd name="T84" fmla="*/ 0 w 574"/>
                    <a:gd name="T85" fmla="*/ 0 h 366"/>
                    <a:gd name="T86" fmla="*/ 0 w 574"/>
                    <a:gd name="T87" fmla="*/ 0 h 366"/>
                    <a:gd name="T88" fmla="*/ 0 w 574"/>
                    <a:gd name="T89" fmla="*/ 0 h 366"/>
                    <a:gd name="T90" fmla="*/ 0 w 574"/>
                    <a:gd name="T91" fmla="*/ 0 h 366"/>
                    <a:gd name="T92" fmla="*/ 0 w 574"/>
                    <a:gd name="T93" fmla="*/ 0 h 366"/>
                    <a:gd name="T94" fmla="*/ 0 w 574"/>
                    <a:gd name="T95" fmla="*/ 0 h 366"/>
                    <a:gd name="T96" fmla="*/ 0 w 574"/>
                    <a:gd name="T97" fmla="*/ 0 h 366"/>
                    <a:gd name="T98" fmla="*/ 0 w 574"/>
                    <a:gd name="T99" fmla="*/ 0 h 366"/>
                    <a:gd name="T100" fmla="*/ 0 w 574"/>
                    <a:gd name="T101" fmla="*/ 0 h 366"/>
                    <a:gd name="T102" fmla="*/ 0 w 574"/>
                    <a:gd name="T103" fmla="*/ 0 h 366"/>
                    <a:gd name="T104" fmla="*/ 0 w 574"/>
                    <a:gd name="T105" fmla="*/ 0 h 366"/>
                    <a:gd name="T106" fmla="*/ 0 w 574"/>
                    <a:gd name="T107" fmla="*/ 0 h 366"/>
                    <a:gd name="T108" fmla="*/ 0 w 574"/>
                    <a:gd name="T109" fmla="*/ 0 h 366"/>
                    <a:gd name="T110" fmla="*/ 0 w 574"/>
                    <a:gd name="T111" fmla="*/ 0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6"/>
                    <a:gd name="T170" fmla="*/ 574 w 574"/>
                    <a:gd name="T171" fmla="*/ 366 h 3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6">
                      <a:moveTo>
                        <a:pt x="9" y="110"/>
                      </a:moveTo>
                      <a:lnTo>
                        <a:pt x="6" y="120"/>
                      </a:lnTo>
                      <a:lnTo>
                        <a:pt x="3" y="129"/>
                      </a:lnTo>
                      <a:lnTo>
                        <a:pt x="2" y="138"/>
                      </a:lnTo>
                      <a:lnTo>
                        <a:pt x="0" y="147"/>
                      </a:lnTo>
                      <a:lnTo>
                        <a:pt x="0" y="156"/>
                      </a:lnTo>
                      <a:lnTo>
                        <a:pt x="0" y="165"/>
                      </a:lnTo>
                      <a:lnTo>
                        <a:pt x="0" y="173"/>
                      </a:lnTo>
                      <a:lnTo>
                        <a:pt x="1" y="181"/>
                      </a:lnTo>
                      <a:lnTo>
                        <a:pt x="4" y="195"/>
                      </a:lnTo>
                      <a:lnTo>
                        <a:pt x="9" y="209"/>
                      </a:lnTo>
                      <a:lnTo>
                        <a:pt x="14" y="223"/>
                      </a:lnTo>
                      <a:lnTo>
                        <a:pt x="22" y="235"/>
                      </a:lnTo>
                      <a:lnTo>
                        <a:pt x="29" y="246"/>
                      </a:lnTo>
                      <a:lnTo>
                        <a:pt x="38" y="256"/>
                      </a:lnTo>
                      <a:lnTo>
                        <a:pt x="47" y="266"/>
                      </a:lnTo>
                      <a:lnTo>
                        <a:pt x="57" y="274"/>
                      </a:lnTo>
                      <a:lnTo>
                        <a:pt x="68" y="281"/>
                      </a:lnTo>
                      <a:lnTo>
                        <a:pt x="77" y="287"/>
                      </a:lnTo>
                      <a:lnTo>
                        <a:pt x="87" y="293"/>
                      </a:lnTo>
                      <a:lnTo>
                        <a:pt x="96" y="297"/>
                      </a:lnTo>
                      <a:lnTo>
                        <a:pt x="107" y="305"/>
                      </a:lnTo>
                      <a:lnTo>
                        <a:pt x="118" y="311"/>
                      </a:lnTo>
                      <a:lnTo>
                        <a:pt x="128" y="316"/>
                      </a:lnTo>
                      <a:lnTo>
                        <a:pt x="140" y="321"/>
                      </a:lnTo>
                      <a:lnTo>
                        <a:pt x="150" y="325"/>
                      </a:lnTo>
                      <a:lnTo>
                        <a:pt x="161" y="328"/>
                      </a:lnTo>
                      <a:lnTo>
                        <a:pt x="172" y="330"/>
                      </a:lnTo>
                      <a:lnTo>
                        <a:pt x="183" y="333"/>
                      </a:lnTo>
                      <a:lnTo>
                        <a:pt x="210" y="337"/>
                      </a:lnTo>
                      <a:lnTo>
                        <a:pt x="240" y="341"/>
                      </a:lnTo>
                      <a:lnTo>
                        <a:pt x="278" y="346"/>
                      </a:lnTo>
                      <a:lnTo>
                        <a:pt x="322" y="354"/>
                      </a:lnTo>
                      <a:lnTo>
                        <a:pt x="336" y="351"/>
                      </a:lnTo>
                      <a:lnTo>
                        <a:pt x="351" y="349"/>
                      </a:lnTo>
                      <a:lnTo>
                        <a:pt x="365" y="350"/>
                      </a:lnTo>
                      <a:lnTo>
                        <a:pt x="378" y="351"/>
                      </a:lnTo>
                      <a:lnTo>
                        <a:pt x="405" y="356"/>
                      </a:lnTo>
                      <a:lnTo>
                        <a:pt x="433" y="362"/>
                      </a:lnTo>
                      <a:lnTo>
                        <a:pt x="447" y="364"/>
                      </a:lnTo>
                      <a:lnTo>
                        <a:pt x="461" y="365"/>
                      </a:lnTo>
                      <a:lnTo>
                        <a:pt x="475" y="366"/>
                      </a:lnTo>
                      <a:lnTo>
                        <a:pt x="490" y="364"/>
                      </a:lnTo>
                      <a:lnTo>
                        <a:pt x="507" y="361"/>
                      </a:lnTo>
                      <a:lnTo>
                        <a:pt x="524" y="354"/>
                      </a:lnTo>
                      <a:lnTo>
                        <a:pt x="532" y="351"/>
                      </a:lnTo>
                      <a:lnTo>
                        <a:pt x="541" y="347"/>
                      </a:lnTo>
                      <a:lnTo>
                        <a:pt x="550" y="341"/>
                      </a:lnTo>
                      <a:lnTo>
                        <a:pt x="559" y="336"/>
                      </a:lnTo>
                      <a:lnTo>
                        <a:pt x="562" y="330"/>
                      </a:lnTo>
                      <a:lnTo>
                        <a:pt x="564" y="321"/>
                      </a:lnTo>
                      <a:lnTo>
                        <a:pt x="568" y="311"/>
                      </a:lnTo>
                      <a:lnTo>
                        <a:pt x="570" y="299"/>
                      </a:lnTo>
                      <a:lnTo>
                        <a:pt x="572" y="285"/>
                      </a:lnTo>
                      <a:lnTo>
                        <a:pt x="573" y="270"/>
                      </a:lnTo>
                      <a:lnTo>
                        <a:pt x="574" y="255"/>
                      </a:lnTo>
                      <a:lnTo>
                        <a:pt x="574" y="239"/>
                      </a:lnTo>
                      <a:lnTo>
                        <a:pt x="574" y="222"/>
                      </a:lnTo>
                      <a:lnTo>
                        <a:pt x="572" y="205"/>
                      </a:lnTo>
                      <a:lnTo>
                        <a:pt x="570" y="189"/>
                      </a:lnTo>
                      <a:lnTo>
                        <a:pt x="566" y="174"/>
                      </a:lnTo>
                      <a:lnTo>
                        <a:pt x="560" y="159"/>
                      </a:lnTo>
                      <a:lnTo>
                        <a:pt x="553" y="145"/>
                      </a:lnTo>
                      <a:lnTo>
                        <a:pt x="550" y="139"/>
                      </a:lnTo>
                      <a:lnTo>
                        <a:pt x="545" y="133"/>
                      </a:lnTo>
                      <a:lnTo>
                        <a:pt x="541" y="128"/>
                      </a:lnTo>
                      <a:lnTo>
                        <a:pt x="536" y="123"/>
                      </a:lnTo>
                      <a:lnTo>
                        <a:pt x="531" y="115"/>
                      </a:lnTo>
                      <a:lnTo>
                        <a:pt x="526" y="107"/>
                      </a:lnTo>
                      <a:lnTo>
                        <a:pt x="521" y="101"/>
                      </a:lnTo>
                      <a:lnTo>
                        <a:pt x="515" y="95"/>
                      </a:lnTo>
                      <a:lnTo>
                        <a:pt x="509" y="89"/>
                      </a:lnTo>
                      <a:lnTo>
                        <a:pt x="502" y="85"/>
                      </a:lnTo>
                      <a:lnTo>
                        <a:pt x="495" y="80"/>
                      </a:lnTo>
                      <a:lnTo>
                        <a:pt x="486" y="75"/>
                      </a:lnTo>
                      <a:lnTo>
                        <a:pt x="470" y="69"/>
                      </a:lnTo>
                      <a:lnTo>
                        <a:pt x="452" y="64"/>
                      </a:lnTo>
                      <a:lnTo>
                        <a:pt x="434" y="60"/>
                      </a:lnTo>
                      <a:lnTo>
                        <a:pt x="413" y="57"/>
                      </a:lnTo>
                      <a:lnTo>
                        <a:pt x="371" y="50"/>
                      </a:lnTo>
                      <a:lnTo>
                        <a:pt x="327" y="42"/>
                      </a:lnTo>
                      <a:lnTo>
                        <a:pt x="304" y="36"/>
                      </a:lnTo>
                      <a:lnTo>
                        <a:pt x="282" y="29"/>
                      </a:lnTo>
                      <a:lnTo>
                        <a:pt x="270" y="25"/>
                      </a:lnTo>
                      <a:lnTo>
                        <a:pt x="259" y="20"/>
                      </a:lnTo>
                      <a:lnTo>
                        <a:pt x="248" y="15"/>
                      </a:lnTo>
                      <a:lnTo>
                        <a:pt x="237" y="8"/>
                      </a:lnTo>
                      <a:lnTo>
                        <a:pt x="218" y="5"/>
                      </a:lnTo>
                      <a:lnTo>
                        <a:pt x="200" y="3"/>
                      </a:lnTo>
                      <a:lnTo>
                        <a:pt x="183" y="1"/>
                      </a:lnTo>
                      <a:lnTo>
                        <a:pt x="167" y="0"/>
                      </a:lnTo>
                      <a:lnTo>
                        <a:pt x="152" y="0"/>
                      </a:lnTo>
                      <a:lnTo>
                        <a:pt x="138" y="0"/>
                      </a:lnTo>
                      <a:lnTo>
                        <a:pt x="124" y="0"/>
                      </a:lnTo>
                      <a:lnTo>
                        <a:pt x="112" y="2"/>
                      </a:lnTo>
                      <a:lnTo>
                        <a:pt x="101" y="3"/>
                      </a:lnTo>
                      <a:lnTo>
                        <a:pt x="91" y="6"/>
                      </a:lnTo>
                      <a:lnTo>
                        <a:pt x="81" y="8"/>
                      </a:lnTo>
                      <a:lnTo>
                        <a:pt x="72" y="12"/>
                      </a:lnTo>
                      <a:lnTo>
                        <a:pt x="64" y="15"/>
                      </a:lnTo>
                      <a:lnTo>
                        <a:pt x="56" y="19"/>
                      </a:lnTo>
                      <a:lnTo>
                        <a:pt x="49" y="23"/>
                      </a:lnTo>
                      <a:lnTo>
                        <a:pt x="43" y="27"/>
                      </a:lnTo>
                      <a:lnTo>
                        <a:pt x="38" y="32"/>
                      </a:lnTo>
                      <a:lnTo>
                        <a:pt x="33" y="36"/>
                      </a:lnTo>
                      <a:lnTo>
                        <a:pt x="29" y="41"/>
                      </a:lnTo>
                      <a:lnTo>
                        <a:pt x="25" y="46"/>
                      </a:lnTo>
                      <a:lnTo>
                        <a:pt x="19" y="57"/>
                      </a:lnTo>
                      <a:lnTo>
                        <a:pt x="14" y="68"/>
                      </a:lnTo>
                      <a:lnTo>
                        <a:pt x="11" y="80"/>
                      </a:lnTo>
                      <a:lnTo>
                        <a:pt x="10" y="90"/>
                      </a:lnTo>
                      <a:lnTo>
                        <a:pt x="9" y="101"/>
                      </a:lnTo>
                      <a:lnTo>
                        <a:pt x="9"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71" name="Freeform 1477"/>
                <p:cNvSpPr>
                  <a:spLocks/>
                </p:cNvSpPr>
                <p:nvPr/>
              </p:nvSpPr>
              <p:spPr bwMode="auto">
                <a:xfrm>
                  <a:off x="1110" y="3100"/>
                  <a:ext cx="45" cy="28"/>
                </a:xfrm>
                <a:custGeom>
                  <a:avLst/>
                  <a:gdLst>
                    <a:gd name="T0" fmla="*/ 0 w 574"/>
                    <a:gd name="T1" fmla="*/ 0 h 366"/>
                    <a:gd name="T2" fmla="*/ 0 w 574"/>
                    <a:gd name="T3" fmla="*/ 0 h 366"/>
                    <a:gd name="T4" fmla="*/ 0 w 574"/>
                    <a:gd name="T5" fmla="*/ 0 h 366"/>
                    <a:gd name="T6" fmla="*/ 0 w 574"/>
                    <a:gd name="T7" fmla="*/ 0 h 366"/>
                    <a:gd name="T8" fmla="*/ 0 w 574"/>
                    <a:gd name="T9" fmla="*/ 0 h 366"/>
                    <a:gd name="T10" fmla="*/ 0 w 574"/>
                    <a:gd name="T11" fmla="*/ 0 h 366"/>
                    <a:gd name="T12" fmla="*/ 0 w 574"/>
                    <a:gd name="T13" fmla="*/ 0 h 366"/>
                    <a:gd name="T14" fmla="*/ 0 w 574"/>
                    <a:gd name="T15" fmla="*/ 0 h 366"/>
                    <a:gd name="T16" fmla="*/ 0 w 574"/>
                    <a:gd name="T17" fmla="*/ 0 h 366"/>
                    <a:gd name="T18" fmla="*/ 0 w 574"/>
                    <a:gd name="T19" fmla="*/ 0 h 366"/>
                    <a:gd name="T20" fmla="*/ 0 w 574"/>
                    <a:gd name="T21" fmla="*/ 0 h 366"/>
                    <a:gd name="T22" fmla="*/ 0 w 574"/>
                    <a:gd name="T23" fmla="*/ 0 h 366"/>
                    <a:gd name="T24" fmla="*/ 0 w 574"/>
                    <a:gd name="T25" fmla="*/ 0 h 366"/>
                    <a:gd name="T26" fmla="*/ 0 w 574"/>
                    <a:gd name="T27" fmla="*/ 0 h 366"/>
                    <a:gd name="T28" fmla="*/ 0 w 574"/>
                    <a:gd name="T29" fmla="*/ 0 h 366"/>
                    <a:gd name="T30" fmla="*/ 0 w 574"/>
                    <a:gd name="T31" fmla="*/ 0 h 366"/>
                    <a:gd name="T32" fmla="*/ 0 w 574"/>
                    <a:gd name="T33" fmla="*/ 0 h 366"/>
                    <a:gd name="T34" fmla="*/ 0 w 574"/>
                    <a:gd name="T35" fmla="*/ 0 h 366"/>
                    <a:gd name="T36" fmla="*/ 0 w 574"/>
                    <a:gd name="T37" fmla="*/ 0 h 366"/>
                    <a:gd name="T38" fmla="*/ 0 w 574"/>
                    <a:gd name="T39" fmla="*/ 0 h 366"/>
                    <a:gd name="T40" fmla="*/ 0 w 574"/>
                    <a:gd name="T41" fmla="*/ 0 h 366"/>
                    <a:gd name="T42" fmla="*/ 0 w 574"/>
                    <a:gd name="T43" fmla="*/ 0 h 366"/>
                    <a:gd name="T44" fmla="*/ 0 w 574"/>
                    <a:gd name="T45" fmla="*/ 0 h 366"/>
                    <a:gd name="T46" fmla="*/ 0 w 574"/>
                    <a:gd name="T47" fmla="*/ 0 h 366"/>
                    <a:gd name="T48" fmla="*/ 0 w 574"/>
                    <a:gd name="T49" fmla="*/ 0 h 366"/>
                    <a:gd name="T50" fmla="*/ 0 w 574"/>
                    <a:gd name="T51" fmla="*/ 0 h 366"/>
                    <a:gd name="T52" fmla="*/ 0 w 574"/>
                    <a:gd name="T53" fmla="*/ 0 h 366"/>
                    <a:gd name="T54" fmla="*/ 0 w 574"/>
                    <a:gd name="T55" fmla="*/ 0 h 366"/>
                    <a:gd name="T56" fmla="*/ 0 w 574"/>
                    <a:gd name="T57" fmla="*/ 0 h 366"/>
                    <a:gd name="T58" fmla="*/ 0 w 574"/>
                    <a:gd name="T59" fmla="*/ 0 h 366"/>
                    <a:gd name="T60" fmla="*/ 0 w 574"/>
                    <a:gd name="T61" fmla="*/ 0 h 366"/>
                    <a:gd name="T62" fmla="*/ 0 w 574"/>
                    <a:gd name="T63" fmla="*/ 0 h 366"/>
                    <a:gd name="T64" fmla="*/ 0 w 574"/>
                    <a:gd name="T65" fmla="*/ 0 h 366"/>
                    <a:gd name="T66" fmla="*/ 0 w 574"/>
                    <a:gd name="T67" fmla="*/ 0 h 366"/>
                    <a:gd name="T68" fmla="*/ 0 w 574"/>
                    <a:gd name="T69" fmla="*/ 0 h 366"/>
                    <a:gd name="T70" fmla="*/ 0 w 574"/>
                    <a:gd name="T71" fmla="*/ 0 h 366"/>
                    <a:gd name="T72" fmla="*/ 0 w 574"/>
                    <a:gd name="T73" fmla="*/ 0 h 366"/>
                    <a:gd name="T74" fmla="*/ 0 w 574"/>
                    <a:gd name="T75" fmla="*/ 0 h 366"/>
                    <a:gd name="T76" fmla="*/ 0 w 574"/>
                    <a:gd name="T77" fmla="*/ 0 h 366"/>
                    <a:gd name="T78" fmla="*/ 0 w 574"/>
                    <a:gd name="T79" fmla="*/ 0 h 366"/>
                    <a:gd name="T80" fmla="*/ 0 w 574"/>
                    <a:gd name="T81" fmla="*/ 0 h 366"/>
                    <a:gd name="T82" fmla="*/ 0 w 574"/>
                    <a:gd name="T83" fmla="*/ 0 h 366"/>
                    <a:gd name="T84" fmla="*/ 0 w 574"/>
                    <a:gd name="T85" fmla="*/ 0 h 366"/>
                    <a:gd name="T86" fmla="*/ 0 w 574"/>
                    <a:gd name="T87" fmla="*/ 0 h 366"/>
                    <a:gd name="T88" fmla="*/ 0 w 574"/>
                    <a:gd name="T89" fmla="*/ 0 h 366"/>
                    <a:gd name="T90" fmla="*/ 0 w 574"/>
                    <a:gd name="T91" fmla="*/ 0 h 366"/>
                    <a:gd name="T92" fmla="*/ 0 w 574"/>
                    <a:gd name="T93" fmla="*/ 0 h 366"/>
                    <a:gd name="T94" fmla="*/ 0 w 574"/>
                    <a:gd name="T95" fmla="*/ 0 h 366"/>
                    <a:gd name="T96" fmla="*/ 0 w 574"/>
                    <a:gd name="T97" fmla="*/ 0 h 366"/>
                    <a:gd name="T98" fmla="*/ 0 w 574"/>
                    <a:gd name="T99" fmla="*/ 0 h 366"/>
                    <a:gd name="T100" fmla="*/ 0 w 574"/>
                    <a:gd name="T101" fmla="*/ 0 h 366"/>
                    <a:gd name="T102" fmla="*/ 0 w 574"/>
                    <a:gd name="T103" fmla="*/ 0 h 366"/>
                    <a:gd name="T104" fmla="*/ 0 w 574"/>
                    <a:gd name="T105" fmla="*/ 0 h 366"/>
                    <a:gd name="T106" fmla="*/ 0 w 574"/>
                    <a:gd name="T107" fmla="*/ 0 h 366"/>
                    <a:gd name="T108" fmla="*/ 0 w 574"/>
                    <a:gd name="T109" fmla="*/ 0 h 366"/>
                    <a:gd name="T110" fmla="*/ 0 w 574"/>
                    <a:gd name="T111" fmla="*/ 0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6"/>
                    <a:gd name="T170" fmla="*/ 574 w 574"/>
                    <a:gd name="T171" fmla="*/ 366 h 3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6">
                      <a:moveTo>
                        <a:pt x="9" y="110"/>
                      </a:moveTo>
                      <a:lnTo>
                        <a:pt x="6" y="120"/>
                      </a:lnTo>
                      <a:lnTo>
                        <a:pt x="3" y="129"/>
                      </a:lnTo>
                      <a:lnTo>
                        <a:pt x="2" y="138"/>
                      </a:lnTo>
                      <a:lnTo>
                        <a:pt x="0" y="147"/>
                      </a:lnTo>
                      <a:lnTo>
                        <a:pt x="0" y="156"/>
                      </a:lnTo>
                      <a:lnTo>
                        <a:pt x="0" y="165"/>
                      </a:lnTo>
                      <a:lnTo>
                        <a:pt x="0" y="173"/>
                      </a:lnTo>
                      <a:lnTo>
                        <a:pt x="1" y="181"/>
                      </a:lnTo>
                      <a:lnTo>
                        <a:pt x="4" y="195"/>
                      </a:lnTo>
                      <a:lnTo>
                        <a:pt x="9" y="209"/>
                      </a:lnTo>
                      <a:lnTo>
                        <a:pt x="14" y="223"/>
                      </a:lnTo>
                      <a:lnTo>
                        <a:pt x="22" y="235"/>
                      </a:lnTo>
                      <a:lnTo>
                        <a:pt x="29" y="246"/>
                      </a:lnTo>
                      <a:lnTo>
                        <a:pt x="38" y="256"/>
                      </a:lnTo>
                      <a:lnTo>
                        <a:pt x="47" y="266"/>
                      </a:lnTo>
                      <a:lnTo>
                        <a:pt x="57" y="274"/>
                      </a:lnTo>
                      <a:lnTo>
                        <a:pt x="68" y="281"/>
                      </a:lnTo>
                      <a:lnTo>
                        <a:pt x="77" y="287"/>
                      </a:lnTo>
                      <a:lnTo>
                        <a:pt x="87" y="293"/>
                      </a:lnTo>
                      <a:lnTo>
                        <a:pt x="96" y="297"/>
                      </a:lnTo>
                      <a:lnTo>
                        <a:pt x="107" y="305"/>
                      </a:lnTo>
                      <a:lnTo>
                        <a:pt x="118" y="311"/>
                      </a:lnTo>
                      <a:lnTo>
                        <a:pt x="128" y="316"/>
                      </a:lnTo>
                      <a:lnTo>
                        <a:pt x="140" y="321"/>
                      </a:lnTo>
                      <a:lnTo>
                        <a:pt x="150" y="325"/>
                      </a:lnTo>
                      <a:lnTo>
                        <a:pt x="161" y="328"/>
                      </a:lnTo>
                      <a:lnTo>
                        <a:pt x="172" y="330"/>
                      </a:lnTo>
                      <a:lnTo>
                        <a:pt x="183" y="333"/>
                      </a:lnTo>
                      <a:lnTo>
                        <a:pt x="210" y="337"/>
                      </a:lnTo>
                      <a:lnTo>
                        <a:pt x="240" y="341"/>
                      </a:lnTo>
                      <a:lnTo>
                        <a:pt x="278" y="346"/>
                      </a:lnTo>
                      <a:lnTo>
                        <a:pt x="322" y="354"/>
                      </a:lnTo>
                      <a:lnTo>
                        <a:pt x="336" y="351"/>
                      </a:lnTo>
                      <a:lnTo>
                        <a:pt x="351" y="349"/>
                      </a:lnTo>
                      <a:lnTo>
                        <a:pt x="365" y="350"/>
                      </a:lnTo>
                      <a:lnTo>
                        <a:pt x="378" y="351"/>
                      </a:lnTo>
                      <a:lnTo>
                        <a:pt x="405" y="356"/>
                      </a:lnTo>
                      <a:lnTo>
                        <a:pt x="433" y="362"/>
                      </a:lnTo>
                      <a:lnTo>
                        <a:pt x="447" y="364"/>
                      </a:lnTo>
                      <a:lnTo>
                        <a:pt x="461" y="365"/>
                      </a:lnTo>
                      <a:lnTo>
                        <a:pt x="475" y="366"/>
                      </a:lnTo>
                      <a:lnTo>
                        <a:pt x="490" y="364"/>
                      </a:lnTo>
                      <a:lnTo>
                        <a:pt x="507" y="361"/>
                      </a:lnTo>
                      <a:lnTo>
                        <a:pt x="524" y="354"/>
                      </a:lnTo>
                      <a:lnTo>
                        <a:pt x="532" y="351"/>
                      </a:lnTo>
                      <a:lnTo>
                        <a:pt x="541" y="347"/>
                      </a:lnTo>
                      <a:lnTo>
                        <a:pt x="550" y="341"/>
                      </a:lnTo>
                      <a:lnTo>
                        <a:pt x="559" y="336"/>
                      </a:lnTo>
                      <a:lnTo>
                        <a:pt x="562" y="330"/>
                      </a:lnTo>
                      <a:lnTo>
                        <a:pt x="564" y="321"/>
                      </a:lnTo>
                      <a:lnTo>
                        <a:pt x="568" y="311"/>
                      </a:lnTo>
                      <a:lnTo>
                        <a:pt x="570" y="299"/>
                      </a:lnTo>
                      <a:lnTo>
                        <a:pt x="572" y="285"/>
                      </a:lnTo>
                      <a:lnTo>
                        <a:pt x="573" y="270"/>
                      </a:lnTo>
                      <a:lnTo>
                        <a:pt x="574" y="255"/>
                      </a:lnTo>
                      <a:lnTo>
                        <a:pt x="574" y="239"/>
                      </a:lnTo>
                      <a:lnTo>
                        <a:pt x="574" y="222"/>
                      </a:lnTo>
                      <a:lnTo>
                        <a:pt x="572" y="205"/>
                      </a:lnTo>
                      <a:lnTo>
                        <a:pt x="570" y="189"/>
                      </a:lnTo>
                      <a:lnTo>
                        <a:pt x="566" y="174"/>
                      </a:lnTo>
                      <a:lnTo>
                        <a:pt x="560" y="159"/>
                      </a:lnTo>
                      <a:lnTo>
                        <a:pt x="553" y="145"/>
                      </a:lnTo>
                      <a:lnTo>
                        <a:pt x="550" y="139"/>
                      </a:lnTo>
                      <a:lnTo>
                        <a:pt x="545" y="133"/>
                      </a:lnTo>
                      <a:lnTo>
                        <a:pt x="541" y="128"/>
                      </a:lnTo>
                      <a:lnTo>
                        <a:pt x="536" y="123"/>
                      </a:lnTo>
                      <a:lnTo>
                        <a:pt x="531" y="115"/>
                      </a:lnTo>
                      <a:lnTo>
                        <a:pt x="526" y="107"/>
                      </a:lnTo>
                      <a:lnTo>
                        <a:pt x="521" y="101"/>
                      </a:lnTo>
                      <a:lnTo>
                        <a:pt x="515" y="95"/>
                      </a:lnTo>
                      <a:lnTo>
                        <a:pt x="509" y="89"/>
                      </a:lnTo>
                      <a:lnTo>
                        <a:pt x="502" y="85"/>
                      </a:lnTo>
                      <a:lnTo>
                        <a:pt x="495" y="80"/>
                      </a:lnTo>
                      <a:lnTo>
                        <a:pt x="486" y="75"/>
                      </a:lnTo>
                      <a:lnTo>
                        <a:pt x="470" y="69"/>
                      </a:lnTo>
                      <a:lnTo>
                        <a:pt x="452" y="64"/>
                      </a:lnTo>
                      <a:lnTo>
                        <a:pt x="434" y="60"/>
                      </a:lnTo>
                      <a:lnTo>
                        <a:pt x="413" y="57"/>
                      </a:lnTo>
                      <a:lnTo>
                        <a:pt x="371" y="50"/>
                      </a:lnTo>
                      <a:lnTo>
                        <a:pt x="327" y="42"/>
                      </a:lnTo>
                      <a:lnTo>
                        <a:pt x="304" y="36"/>
                      </a:lnTo>
                      <a:lnTo>
                        <a:pt x="282" y="29"/>
                      </a:lnTo>
                      <a:lnTo>
                        <a:pt x="270" y="25"/>
                      </a:lnTo>
                      <a:lnTo>
                        <a:pt x="259" y="20"/>
                      </a:lnTo>
                      <a:lnTo>
                        <a:pt x="248" y="15"/>
                      </a:lnTo>
                      <a:lnTo>
                        <a:pt x="237" y="8"/>
                      </a:lnTo>
                      <a:lnTo>
                        <a:pt x="218" y="5"/>
                      </a:lnTo>
                      <a:lnTo>
                        <a:pt x="200" y="3"/>
                      </a:lnTo>
                      <a:lnTo>
                        <a:pt x="183" y="1"/>
                      </a:lnTo>
                      <a:lnTo>
                        <a:pt x="167" y="0"/>
                      </a:lnTo>
                      <a:lnTo>
                        <a:pt x="152" y="0"/>
                      </a:lnTo>
                      <a:lnTo>
                        <a:pt x="138" y="0"/>
                      </a:lnTo>
                      <a:lnTo>
                        <a:pt x="124" y="0"/>
                      </a:lnTo>
                      <a:lnTo>
                        <a:pt x="112" y="2"/>
                      </a:lnTo>
                      <a:lnTo>
                        <a:pt x="101" y="3"/>
                      </a:lnTo>
                      <a:lnTo>
                        <a:pt x="91" y="6"/>
                      </a:lnTo>
                      <a:lnTo>
                        <a:pt x="81" y="8"/>
                      </a:lnTo>
                      <a:lnTo>
                        <a:pt x="72" y="12"/>
                      </a:lnTo>
                      <a:lnTo>
                        <a:pt x="64" y="15"/>
                      </a:lnTo>
                      <a:lnTo>
                        <a:pt x="56" y="19"/>
                      </a:lnTo>
                      <a:lnTo>
                        <a:pt x="49" y="23"/>
                      </a:lnTo>
                      <a:lnTo>
                        <a:pt x="43" y="27"/>
                      </a:lnTo>
                      <a:lnTo>
                        <a:pt x="38" y="32"/>
                      </a:lnTo>
                      <a:lnTo>
                        <a:pt x="33" y="36"/>
                      </a:lnTo>
                      <a:lnTo>
                        <a:pt x="29" y="41"/>
                      </a:lnTo>
                      <a:lnTo>
                        <a:pt x="25" y="46"/>
                      </a:lnTo>
                      <a:lnTo>
                        <a:pt x="19" y="57"/>
                      </a:lnTo>
                      <a:lnTo>
                        <a:pt x="14" y="68"/>
                      </a:lnTo>
                      <a:lnTo>
                        <a:pt x="11" y="80"/>
                      </a:lnTo>
                      <a:lnTo>
                        <a:pt x="10" y="90"/>
                      </a:lnTo>
                      <a:lnTo>
                        <a:pt x="9" y="101"/>
                      </a:lnTo>
                      <a:lnTo>
                        <a:pt x="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72" name="Freeform 1478"/>
                <p:cNvSpPr>
                  <a:spLocks/>
                </p:cNvSpPr>
                <p:nvPr/>
              </p:nvSpPr>
              <p:spPr bwMode="auto">
                <a:xfrm>
                  <a:off x="1040" y="310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9"/>
                      </a:lnTo>
                      <a:lnTo>
                        <a:pt x="2" y="138"/>
                      </a:lnTo>
                      <a:lnTo>
                        <a:pt x="1" y="147"/>
                      </a:lnTo>
                      <a:lnTo>
                        <a:pt x="0" y="156"/>
                      </a:lnTo>
                      <a:lnTo>
                        <a:pt x="0" y="164"/>
                      </a:lnTo>
                      <a:lnTo>
                        <a:pt x="1" y="172"/>
                      </a:lnTo>
                      <a:lnTo>
                        <a:pt x="2" y="180"/>
                      </a:lnTo>
                      <a:lnTo>
                        <a:pt x="5" y="195"/>
                      </a:lnTo>
                      <a:lnTo>
                        <a:pt x="9" y="210"/>
                      </a:lnTo>
                      <a:lnTo>
                        <a:pt x="15" y="223"/>
                      </a:lnTo>
                      <a:lnTo>
                        <a:pt x="22" y="235"/>
                      </a:lnTo>
                      <a:lnTo>
                        <a:pt x="30" y="246"/>
                      </a:lnTo>
                      <a:lnTo>
                        <a:pt x="40" y="256"/>
                      </a:lnTo>
                      <a:lnTo>
                        <a:pt x="49" y="265"/>
                      </a:lnTo>
                      <a:lnTo>
                        <a:pt x="59" y="274"/>
                      </a:lnTo>
                      <a:lnTo>
                        <a:pt x="68" y="281"/>
                      </a:lnTo>
                      <a:lnTo>
                        <a:pt x="78" y="287"/>
                      </a:lnTo>
                      <a:lnTo>
                        <a:pt x="87" y="292"/>
                      </a:lnTo>
                      <a:lnTo>
                        <a:pt x="96" y="297"/>
                      </a:lnTo>
                      <a:lnTo>
                        <a:pt x="108" y="304"/>
                      </a:lnTo>
                      <a:lnTo>
                        <a:pt x="119" y="310"/>
                      </a:lnTo>
                      <a:lnTo>
                        <a:pt x="130" y="316"/>
                      </a:lnTo>
                      <a:lnTo>
                        <a:pt x="140" y="320"/>
                      </a:lnTo>
                      <a:lnTo>
                        <a:pt x="150" y="324"/>
                      </a:lnTo>
                      <a:lnTo>
                        <a:pt x="161" y="327"/>
                      </a:lnTo>
                      <a:lnTo>
                        <a:pt x="172" y="330"/>
                      </a:lnTo>
                      <a:lnTo>
                        <a:pt x="185" y="332"/>
                      </a:lnTo>
                      <a:lnTo>
                        <a:pt x="210" y="337"/>
                      </a:lnTo>
                      <a:lnTo>
                        <a:pt x="241" y="342"/>
                      </a:lnTo>
                      <a:lnTo>
                        <a:pt x="278" y="347"/>
                      </a:lnTo>
                      <a:lnTo>
                        <a:pt x="323" y="354"/>
                      </a:lnTo>
                      <a:lnTo>
                        <a:pt x="338" y="351"/>
                      </a:lnTo>
                      <a:lnTo>
                        <a:pt x="352" y="350"/>
                      </a:lnTo>
                      <a:lnTo>
                        <a:pt x="365" y="350"/>
                      </a:lnTo>
                      <a:lnTo>
                        <a:pt x="379" y="351"/>
                      </a:lnTo>
                      <a:lnTo>
                        <a:pt x="406" y="356"/>
                      </a:lnTo>
                      <a:lnTo>
                        <a:pt x="433" y="361"/>
                      </a:lnTo>
                      <a:lnTo>
                        <a:pt x="447" y="364"/>
                      </a:lnTo>
                      <a:lnTo>
                        <a:pt x="461" y="365"/>
                      </a:lnTo>
                      <a:lnTo>
                        <a:pt x="477" y="365"/>
                      </a:lnTo>
                      <a:lnTo>
                        <a:pt x="492" y="364"/>
                      </a:lnTo>
                      <a:lnTo>
                        <a:pt x="508" y="360"/>
                      </a:lnTo>
                      <a:lnTo>
                        <a:pt x="524" y="355"/>
                      </a:lnTo>
                      <a:lnTo>
                        <a:pt x="533" y="351"/>
                      </a:lnTo>
                      <a:lnTo>
                        <a:pt x="543" y="347"/>
                      </a:lnTo>
                      <a:lnTo>
                        <a:pt x="552" y="342"/>
                      </a:lnTo>
                      <a:lnTo>
                        <a:pt x="561" y="335"/>
                      </a:lnTo>
                      <a:lnTo>
                        <a:pt x="563" y="329"/>
                      </a:lnTo>
                      <a:lnTo>
                        <a:pt x="566" y="321"/>
                      </a:lnTo>
                      <a:lnTo>
                        <a:pt x="568" y="310"/>
                      </a:lnTo>
                      <a:lnTo>
                        <a:pt x="570" y="298"/>
                      </a:lnTo>
                      <a:lnTo>
                        <a:pt x="572" y="285"/>
                      </a:lnTo>
                      <a:lnTo>
                        <a:pt x="574" y="270"/>
                      </a:lnTo>
                      <a:lnTo>
                        <a:pt x="575" y="254"/>
                      </a:lnTo>
                      <a:lnTo>
                        <a:pt x="575" y="238"/>
                      </a:lnTo>
                      <a:lnTo>
                        <a:pt x="574" y="222"/>
                      </a:lnTo>
                      <a:lnTo>
                        <a:pt x="573" y="205"/>
                      </a:lnTo>
                      <a:lnTo>
                        <a:pt x="570" y="188"/>
                      </a:lnTo>
                      <a:lnTo>
                        <a:pt x="566" y="173"/>
                      </a:lnTo>
                      <a:lnTo>
                        <a:pt x="561" y="159"/>
                      </a:lnTo>
                      <a:lnTo>
                        <a:pt x="555" y="145"/>
                      </a:lnTo>
                      <a:lnTo>
                        <a:pt x="551" y="139"/>
                      </a:lnTo>
                      <a:lnTo>
                        <a:pt x="547" y="133"/>
                      </a:lnTo>
                      <a:lnTo>
                        <a:pt x="542" y="128"/>
                      </a:lnTo>
                      <a:lnTo>
                        <a:pt x="536" y="122"/>
                      </a:lnTo>
                      <a:lnTo>
                        <a:pt x="532" y="114"/>
                      </a:lnTo>
                      <a:lnTo>
                        <a:pt x="527" y="107"/>
                      </a:lnTo>
                      <a:lnTo>
                        <a:pt x="521" y="100"/>
                      </a:lnTo>
                      <a:lnTo>
                        <a:pt x="515" y="94"/>
                      </a:lnTo>
                      <a:lnTo>
                        <a:pt x="509" y="89"/>
                      </a:lnTo>
                      <a:lnTo>
                        <a:pt x="502" y="84"/>
                      </a:lnTo>
                      <a:lnTo>
                        <a:pt x="495" y="80"/>
                      </a:lnTo>
                      <a:lnTo>
                        <a:pt x="488" y="76"/>
                      </a:lnTo>
                      <a:lnTo>
                        <a:pt x="471" y="69"/>
                      </a:lnTo>
                      <a:lnTo>
                        <a:pt x="453" y="64"/>
                      </a:lnTo>
                      <a:lnTo>
                        <a:pt x="434" y="60"/>
                      </a:lnTo>
                      <a:lnTo>
                        <a:pt x="414" y="56"/>
                      </a:lnTo>
                      <a:lnTo>
                        <a:pt x="372" y="50"/>
                      </a:lnTo>
                      <a:lnTo>
                        <a:pt x="328" y="41"/>
                      </a:lnTo>
                      <a:lnTo>
                        <a:pt x="305" y="36"/>
                      </a:lnTo>
                      <a:lnTo>
                        <a:pt x="283" y="29"/>
                      </a:lnTo>
                      <a:lnTo>
                        <a:pt x="272" y="24"/>
                      </a:lnTo>
                      <a:lnTo>
                        <a:pt x="261" y="20"/>
                      </a:lnTo>
                      <a:lnTo>
                        <a:pt x="250" y="14"/>
                      </a:lnTo>
                      <a:lnTo>
                        <a:pt x="238" y="8"/>
                      </a:lnTo>
                      <a:lnTo>
                        <a:pt x="219" y="5"/>
                      </a:lnTo>
                      <a:lnTo>
                        <a:pt x="201" y="3"/>
                      </a:lnTo>
                      <a:lnTo>
                        <a:pt x="184" y="1"/>
                      </a:lnTo>
                      <a:lnTo>
                        <a:pt x="167" y="0"/>
                      </a:lnTo>
                      <a:lnTo>
                        <a:pt x="153" y="0"/>
                      </a:lnTo>
                      <a:lnTo>
                        <a:pt x="139" y="0"/>
                      </a:lnTo>
                      <a:lnTo>
                        <a:pt x="126" y="1"/>
                      </a:lnTo>
                      <a:lnTo>
                        <a:pt x="114" y="2"/>
                      </a:lnTo>
                      <a:lnTo>
                        <a:pt x="101" y="4"/>
                      </a:lnTo>
                      <a:lnTo>
                        <a:pt x="91" y="6"/>
                      </a:lnTo>
                      <a:lnTo>
                        <a:pt x="82" y="8"/>
                      </a:lnTo>
                      <a:lnTo>
                        <a:pt x="73" y="11"/>
                      </a:lnTo>
                      <a:lnTo>
                        <a:pt x="65" y="15"/>
                      </a:lnTo>
                      <a:lnTo>
                        <a:pt x="57" y="18"/>
                      </a:lnTo>
                      <a:lnTo>
                        <a:pt x="51" y="22"/>
                      </a:lnTo>
                      <a:lnTo>
                        <a:pt x="45" y="27"/>
                      </a:lnTo>
                      <a:lnTo>
                        <a:pt x="39" y="31"/>
                      </a:lnTo>
                      <a:lnTo>
                        <a:pt x="34" y="36"/>
                      </a:lnTo>
                      <a:lnTo>
                        <a:pt x="29" y="41"/>
                      </a:lnTo>
                      <a:lnTo>
                        <a:pt x="25" y="46"/>
                      </a:lnTo>
                      <a:lnTo>
                        <a:pt x="19" y="56"/>
                      </a:lnTo>
                      <a:lnTo>
                        <a:pt x="15" y="68"/>
                      </a:lnTo>
                      <a:lnTo>
                        <a:pt x="12" y="79"/>
                      </a:lnTo>
                      <a:lnTo>
                        <a:pt x="10" y="90"/>
                      </a:lnTo>
                      <a:lnTo>
                        <a:pt x="9" y="100"/>
                      </a:lnTo>
                      <a:lnTo>
                        <a:pt x="9"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73" name="Freeform 1479"/>
                <p:cNvSpPr>
                  <a:spLocks/>
                </p:cNvSpPr>
                <p:nvPr/>
              </p:nvSpPr>
              <p:spPr bwMode="auto">
                <a:xfrm>
                  <a:off x="1040" y="310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9"/>
                      </a:lnTo>
                      <a:lnTo>
                        <a:pt x="2" y="138"/>
                      </a:lnTo>
                      <a:lnTo>
                        <a:pt x="1" y="147"/>
                      </a:lnTo>
                      <a:lnTo>
                        <a:pt x="0" y="156"/>
                      </a:lnTo>
                      <a:lnTo>
                        <a:pt x="0" y="164"/>
                      </a:lnTo>
                      <a:lnTo>
                        <a:pt x="1" y="172"/>
                      </a:lnTo>
                      <a:lnTo>
                        <a:pt x="2" y="180"/>
                      </a:lnTo>
                      <a:lnTo>
                        <a:pt x="5" y="195"/>
                      </a:lnTo>
                      <a:lnTo>
                        <a:pt x="9" y="210"/>
                      </a:lnTo>
                      <a:lnTo>
                        <a:pt x="15" y="223"/>
                      </a:lnTo>
                      <a:lnTo>
                        <a:pt x="22" y="235"/>
                      </a:lnTo>
                      <a:lnTo>
                        <a:pt x="30" y="246"/>
                      </a:lnTo>
                      <a:lnTo>
                        <a:pt x="40" y="256"/>
                      </a:lnTo>
                      <a:lnTo>
                        <a:pt x="49" y="265"/>
                      </a:lnTo>
                      <a:lnTo>
                        <a:pt x="59" y="274"/>
                      </a:lnTo>
                      <a:lnTo>
                        <a:pt x="68" y="281"/>
                      </a:lnTo>
                      <a:lnTo>
                        <a:pt x="78" y="287"/>
                      </a:lnTo>
                      <a:lnTo>
                        <a:pt x="87" y="292"/>
                      </a:lnTo>
                      <a:lnTo>
                        <a:pt x="96" y="297"/>
                      </a:lnTo>
                      <a:lnTo>
                        <a:pt x="108" y="304"/>
                      </a:lnTo>
                      <a:lnTo>
                        <a:pt x="119" y="310"/>
                      </a:lnTo>
                      <a:lnTo>
                        <a:pt x="130" y="316"/>
                      </a:lnTo>
                      <a:lnTo>
                        <a:pt x="140" y="320"/>
                      </a:lnTo>
                      <a:lnTo>
                        <a:pt x="150" y="324"/>
                      </a:lnTo>
                      <a:lnTo>
                        <a:pt x="161" y="327"/>
                      </a:lnTo>
                      <a:lnTo>
                        <a:pt x="172" y="330"/>
                      </a:lnTo>
                      <a:lnTo>
                        <a:pt x="185" y="332"/>
                      </a:lnTo>
                      <a:lnTo>
                        <a:pt x="210" y="337"/>
                      </a:lnTo>
                      <a:lnTo>
                        <a:pt x="241" y="342"/>
                      </a:lnTo>
                      <a:lnTo>
                        <a:pt x="278" y="347"/>
                      </a:lnTo>
                      <a:lnTo>
                        <a:pt x="323" y="354"/>
                      </a:lnTo>
                      <a:lnTo>
                        <a:pt x="338" y="351"/>
                      </a:lnTo>
                      <a:lnTo>
                        <a:pt x="352" y="350"/>
                      </a:lnTo>
                      <a:lnTo>
                        <a:pt x="365" y="350"/>
                      </a:lnTo>
                      <a:lnTo>
                        <a:pt x="379" y="351"/>
                      </a:lnTo>
                      <a:lnTo>
                        <a:pt x="406" y="356"/>
                      </a:lnTo>
                      <a:lnTo>
                        <a:pt x="433" y="361"/>
                      </a:lnTo>
                      <a:lnTo>
                        <a:pt x="447" y="364"/>
                      </a:lnTo>
                      <a:lnTo>
                        <a:pt x="461" y="365"/>
                      </a:lnTo>
                      <a:lnTo>
                        <a:pt x="477" y="365"/>
                      </a:lnTo>
                      <a:lnTo>
                        <a:pt x="492" y="364"/>
                      </a:lnTo>
                      <a:lnTo>
                        <a:pt x="508" y="360"/>
                      </a:lnTo>
                      <a:lnTo>
                        <a:pt x="524" y="355"/>
                      </a:lnTo>
                      <a:lnTo>
                        <a:pt x="533" y="351"/>
                      </a:lnTo>
                      <a:lnTo>
                        <a:pt x="543" y="347"/>
                      </a:lnTo>
                      <a:lnTo>
                        <a:pt x="552" y="342"/>
                      </a:lnTo>
                      <a:lnTo>
                        <a:pt x="561" y="335"/>
                      </a:lnTo>
                      <a:lnTo>
                        <a:pt x="563" y="329"/>
                      </a:lnTo>
                      <a:lnTo>
                        <a:pt x="566" y="321"/>
                      </a:lnTo>
                      <a:lnTo>
                        <a:pt x="568" y="310"/>
                      </a:lnTo>
                      <a:lnTo>
                        <a:pt x="570" y="298"/>
                      </a:lnTo>
                      <a:lnTo>
                        <a:pt x="572" y="285"/>
                      </a:lnTo>
                      <a:lnTo>
                        <a:pt x="574" y="270"/>
                      </a:lnTo>
                      <a:lnTo>
                        <a:pt x="575" y="254"/>
                      </a:lnTo>
                      <a:lnTo>
                        <a:pt x="575" y="238"/>
                      </a:lnTo>
                      <a:lnTo>
                        <a:pt x="574" y="222"/>
                      </a:lnTo>
                      <a:lnTo>
                        <a:pt x="573" y="205"/>
                      </a:lnTo>
                      <a:lnTo>
                        <a:pt x="570" y="188"/>
                      </a:lnTo>
                      <a:lnTo>
                        <a:pt x="566" y="173"/>
                      </a:lnTo>
                      <a:lnTo>
                        <a:pt x="561" y="159"/>
                      </a:lnTo>
                      <a:lnTo>
                        <a:pt x="555" y="145"/>
                      </a:lnTo>
                      <a:lnTo>
                        <a:pt x="551" y="139"/>
                      </a:lnTo>
                      <a:lnTo>
                        <a:pt x="547" y="133"/>
                      </a:lnTo>
                      <a:lnTo>
                        <a:pt x="542" y="128"/>
                      </a:lnTo>
                      <a:lnTo>
                        <a:pt x="536" y="122"/>
                      </a:lnTo>
                      <a:lnTo>
                        <a:pt x="532" y="114"/>
                      </a:lnTo>
                      <a:lnTo>
                        <a:pt x="527" y="107"/>
                      </a:lnTo>
                      <a:lnTo>
                        <a:pt x="521" y="100"/>
                      </a:lnTo>
                      <a:lnTo>
                        <a:pt x="515" y="94"/>
                      </a:lnTo>
                      <a:lnTo>
                        <a:pt x="509" y="89"/>
                      </a:lnTo>
                      <a:lnTo>
                        <a:pt x="502" y="84"/>
                      </a:lnTo>
                      <a:lnTo>
                        <a:pt x="495" y="80"/>
                      </a:lnTo>
                      <a:lnTo>
                        <a:pt x="488" y="76"/>
                      </a:lnTo>
                      <a:lnTo>
                        <a:pt x="471" y="69"/>
                      </a:lnTo>
                      <a:lnTo>
                        <a:pt x="453" y="64"/>
                      </a:lnTo>
                      <a:lnTo>
                        <a:pt x="434" y="60"/>
                      </a:lnTo>
                      <a:lnTo>
                        <a:pt x="414" y="56"/>
                      </a:lnTo>
                      <a:lnTo>
                        <a:pt x="372" y="50"/>
                      </a:lnTo>
                      <a:lnTo>
                        <a:pt x="328" y="41"/>
                      </a:lnTo>
                      <a:lnTo>
                        <a:pt x="305" y="36"/>
                      </a:lnTo>
                      <a:lnTo>
                        <a:pt x="283" y="29"/>
                      </a:lnTo>
                      <a:lnTo>
                        <a:pt x="272" y="24"/>
                      </a:lnTo>
                      <a:lnTo>
                        <a:pt x="261" y="20"/>
                      </a:lnTo>
                      <a:lnTo>
                        <a:pt x="250" y="14"/>
                      </a:lnTo>
                      <a:lnTo>
                        <a:pt x="238" y="8"/>
                      </a:lnTo>
                      <a:lnTo>
                        <a:pt x="219" y="5"/>
                      </a:lnTo>
                      <a:lnTo>
                        <a:pt x="201" y="3"/>
                      </a:lnTo>
                      <a:lnTo>
                        <a:pt x="184" y="1"/>
                      </a:lnTo>
                      <a:lnTo>
                        <a:pt x="167" y="0"/>
                      </a:lnTo>
                      <a:lnTo>
                        <a:pt x="153" y="0"/>
                      </a:lnTo>
                      <a:lnTo>
                        <a:pt x="139" y="0"/>
                      </a:lnTo>
                      <a:lnTo>
                        <a:pt x="126" y="1"/>
                      </a:lnTo>
                      <a:lnTo>
                        <a:pt x="114" y="2"/>
                      </a:lnTo>
                      <a:lnTo>
                        <a:pt x="101" y="4"/>
                      </a:lnTo>
                      <a:lnTo>
                        <a:pt x="91" y="6"/>
                      </a:lnTo>
                      <a:lnTo>
                        <a:pt x="82" y="8"/>
                      </a:lnTo>
                      <a:lnTo>
                        <a:pt x="73" y="11"/>
                      </a:lnTo>
                      <a:lnTo>
                        <a:pt x="65" y="15"/>
                      </a:lnTo>
                      <a:lnTo>
                        <a:pt x="57" y="18"/>
                      </a:lnTo>
                      <a:lnTo>
                        <a:pt x="51" y="22"/>
                      </a:lnTo>
                      <a:lnTo>
                        <a:pt x="45" y="27"/>
                      </a:lnTo>
                      <a:lnTo>
                        <a:pt x="39" y="31"/>
                      </a:lnTo>
                      <a:lnTo>
                        <a:pt x="34" y="36"/>
                      </a:lnTo>
                      <a:lnTo>
                        <a:pt x="29" y="41"/>
                      </a:lnTo>
                      <a:lnTo>
                        <a:pt x="25" y="46"/>
                      </a:lnTo>
                      <a:lnTo>
                        <a:pt x="19" y="56"/>
                      </a:lnTo>
                      <a:lnTo>
                        <a:pt x="15" y="68"/>
                      </a:lnTo>
                      <a:lnTo>
                        <a:pt x="12" y="79"/>
                      </a:lnTo>
                      <a:lnTo>
                        <a:pt x="10" y="90"/>
                      </a:lnTo>
                      <a:lnTo>
                        <a:pt x="9" y="100"/>
                      </a:lnTo>
                      <a:lnTo>
                        <a:pt x="9"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74" name="Freeform 1480"/>
                <p:cNvSpPr>
                  <a:spLocks/>
                </p:cNvSpPr>
                <p:nvPr/>
              </p:nvSpPr>
              <p:spPr bwMode="auto">
                <a:xfrm>
                  <a:off x="778" y="3091"/>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0"/>
                      </a:moveTo>
                      <a:lnTo>
                        <a:pt x="6" y="119"/>
                      </a:lnTo>
                      <a:lnTo>
                        <a:pt x="4" y="129"/>
                      </a:lnTo>
                      <a:lnTo>
                        <a:pt x="2" y="138"/>
                      </a:lnTo>
                      <a:lnTo>
                        <a:pt x="1" y="147"/>
                      </a:lnTo>
                      <a:lnTo>
                        <a:pt x="0" y="156"/>
                      </a:lnTo>
                      <a:lnTo>
                        <a:pt x="0" y="164"/>
                      </a:lnTo>
                      <a:lnTo>
                        <a:pt x="0" y="172"/>
                      </a:lnTo>
                      <a:lnTo>
                        <a:pt x="1" y="180"/>
                      </a:lnTo>
                      <a:lnTo>
                        <a:pt x="4" y="196"/>
                      </a:lnTo>
                      <a:lnTo>
                        <a:pt x="9" y="210"/>
                      </a:lnTo>
                      <a:lnTo>
                        <a:pt x="15" y="223"/>
                      </a:lnTo>
                      <a:lnTo>
                        <a:pt x="22" y="235"/>
                      </a:lnTo>
                      <a:lnTo>
                        <a:pt x="30" y="246"/>
                      </a:lnTo>
                      <a:lnTo>
                        <a:pt x="40" y="256"/>
                      </a:lnTo>
                      <a:lnTo>
                        <a:pt x="49" y="266"/>
                      </a:lnTo>
                      <a:lnTo>
                        <a:pt x="58" y="274"/>
                      </a:lnTo>
                      <a:lnTo>
                        <a:pt x="68" y="281"/>
                      </a:lnTo>
                      <a:lnTo>
                        <a:pt x="78" y="287"/>
                      </a:lnTo>
                      <a:lnTo>
                        <a:pt x="87" y="293"/>
                      </a:lnTo>
                      <a:lnTo>
                        <a:pt x="96" y="297"/>
                      </a:lnTo>
                      <a:lnTo>
                        <a:pt x="108" y="304"/>
                      </a:lnTo>
                      <a:lnTo>
                        <a:pt x="119" y="310"/>
                      </a:lnTo>
                      <a:lnTo>
                        <a:pt x="129" y="316"/>
                      </a:lnTo>
                      <a:lnTo>
                        <a:pt x="140" y="320"/>
                      </a:lnTo>
                      <a:lnTo>
                        <a:pt x="150" y="324"/>
                      </a:lnTo>
                      <a:lnTo>
                        <a:pt x="161" y="327"/>
                      </a:lnTo>
                      <a:lnTo>
                        <a:pt x="172" y="330"/>
                      </a:lnTo>
                      <a:lnTo>
                        <a:pt x="184" y="332"/>
                      </a:lnTo>
                      <a:lnTo>
                        <a:pt x="210" y="337"/>
                      </a:lnTo>
                      <a:lnTo>
                        <a:pt x="241" y="342"/>
                      </a:lnTo>
                      <a:lnTo>
                        <a:pt x="278" y="347"/>
                      </a:lnTo>
                      <a:lnTo>
                        <a:pt x="323" y="354"/>
                      </a:lnTo>
                      <a:lnTo>
                        <a:pt x="337" y="351"/>
                      </a:lnTo>
                      <a:lnTo>
                        <a:pt x="351" y="350"/>
                      </a:lnTo>
                      <a:lnTo>
                        <a:pt x="365" y="350"/>
                      </a:lnTo>
                      <a:lnTo>
                        <a:pt x="379" y="351"/>
                      </a:lnTo>
                      <a:lnTo>
                        <a:pt x="406" y="356"/>
                      </a:lnTo>
                      <a:lnTo>
                        <a:pt x="433" y="362"/>
                      </a:lnTo>
                      <a:lnTo>
                        <a:pt x="447" y="364"/>
                      </a:lnTo>
                      <a:lnTo>
                        <a:pt x="461" y="365"/>
                      </a:lnTo>
                      <a:lnTo>
                        <a:pt x="477" y="365"/>
                      </a:lnTo>
                      <a:lnTo>
                        <a:pt x="492" y="364"/>
                      </a:lnTo>
                      <a:lnTo>
                        <a:pt x="508" y="360"/>
                      </a:lnTo>
                      <a:lnTo>
                        <a:pt x="524" y="355"/>
                      </a:lnTo>
                      <a:lnTo>
                        <a:pt x="533" y="351"/>
                      </a:lnTo>
                      <a:lnTo>
                        <a:pt x="542" y="347"/>
                      </a:lnTo>
                      <a:lnTo>
                        <a:pt x="551" y="342"/>
                      </a:lnTo>
                      <a:lnTo>
                        <a:pt x="561" y="336"/>
                      </a:lnTo>
                      <a:lnTo>
                        <a:pt x="563" y="329"/>
                      </a:lnTo>
                      <a:lnTo>
                        <a:pt x="565" y="321"/>
                      </a:lnTo>
                      <a:lnTo>
                        <a:pt x="568" y="310"/>
                      </a:lnTo>
                      <a:lnTo>
                        <a:pt x="570" y="298"/>
                      </a:lnTo>
                      <a:lnTo>
                        <a:pt x="572" y="285"/>
                      </a:lnTo>
                      <a:lnTo>
                        <a:pt x="573" y="270"/>
                      </a:lnTo>
                      <a:lnTo>
                        <a:pt x="574" y="254"/>
                      </a:lnTo>
                      <a:lnTo>
                        <a:pt x="575" y="238"/>
                      </a:lnTo>
                      <a:lnTo>
                        <a:pt x="574" y="222"/>
                      </a:lnTo>
                      <a:lnTo>
                        <a:pt x="573" y="205"/>
                      </a:lnTo>
                      <a:lnTo>
                        <a:pt x="570" y="189"/>
                      </a:lnTo>
                      <a:lnTo>
                        <a:pt x="566" y="173"/>
                      </a:lnTo>
                      <a:lnTo>
                        <a:pt x="561" y="159"/>
                      </a:lnTo>
                      <a:lnTo>
                        <a:pt x="555" y="145"/>
                      </a:lnTo>
                      <a:lnTo>
                        <a:pt x="551" y="139"/>
                      </a:lnTo>
                      <a:lnTo>
                        <a:pt x="547" y="133"/>
                      </a:lnTo>
                      <a:lnTo>
                        <a:pt x="542" y="128"/>
                      </a:lnTo>
                      <a:lnTo>
                        <a:pt x="536" y="122"/>
                      </a:lnTo>
                      <a:lnTo>
                        <a:pt x="532" y="114"/>
                      </a:lnTo>
                      <a:lnTo>
                        <a:pt x="527" y="107"/>
                      </a:lnTo>
                      <a:lnTo>
                        <a:pt x="521" y="100"/>
                      </a:lnTo>
                      <a:lnTo>
                        <a:pt x="515" y="94"/>
                      </a:lnTo>
                      <a:lnTo>
                        <a:pt x="509" y="89"/>
                      </a:lnTo>
                      <a:lnTo>
                        <a:pt x="502" y="84"/>
                      </a:lnTo>
                      <a:lnTo>
                        <a:pt x="495" y="80"/>
                      </a:lnTo>
                      <a:lnTo>
                        <a:pt x="487" y="76"/>
                      </a:lnTo>
                      <a:lnTo>
                        <a:pt x="471" y="69"/>
                      </a:lnTo>
                      <a:lnTo>
                        <a:pt x="453" y="64"/>
                      </a:lnTo>
                      <a:lnTo>
                        <a:pt x="434" y="60"/>
                      </a:lnTo>
                      <a:lnTo>
                        <a:pt x="414" y="57"/>
                      </a:lnTo>
                      <a:lnTo>
                        <a:pt x="372" y="50"/>
                      </a:lnTo>
                      <a:lnTo>
                        <a:pt x="328" y="41"/>
                      </a:lnTo>
                      <a:lnTo>
                        <a:pt x="305" y="36"/>
                      </a:lnTo>
                      <a:lnTo>
                        <a:pt x="283" y="29"/>
                      </a:lnTo>
                      <a:lnTo>
                        <a:pt x="271" y="24"/>
                      </a:lnTo>
                      <a:lnTo>
                        <a:pt x="261" y="20"/>
                      </a:lnTo>
                      <a:lnTo>
                        <a:pt x="250" y="14"/>
                      </a:lnTo>
                      <a:lnTo>
                        <a:pt x="238" y="8"/>
                      </a:lnTo>
                      <a:lnTo>
                        <a:pt x="219" y="5"/>
                      </a:lnTo>
                      <a:lnTo>
                        <a:pt x="201" y="3"/>
                      </a:lnTo>
                      <a:lnTo>
                        <a:pt x="184" y="1"/>
                      </a:lnTo>
                      <a:lnTo>
                        <a:pt x="167" y="0"/>
                      </a:lnTo>
                      <a:lnTo>
                        <a:pt x="152" y="0"/>
                      </a:lnTo>
                      <a:lnTo>
                        <a:pt x="138" y="0"/>
                      </a:lnTo>
                      <a:lnTo>
                        <a:pt x="126" y="1"/>
                      </a:lnTo>
                      <a:lnTo>
                        <a:pt x="113" y="2"/>
                      </a:lnTo>
                      <a:lnTo>
                        <a:pt x="101" y="4"/>
                      </a:lnTo>
                      <a:lnTo>
                        <a:pt x="91" y="6"/>
                      </a:lnTo>
                      <a:lnTo>
                        <a:pt x="81" y="8"/>
                      </a:lnTo>
                      <a:lnTo>
                        <a:pt x="73" y="11"/>
                      </a:lnTo>
                      <a:lnTo>
                        <a:pt x="64" y="15"/>
                      </a:lnTo>
                      <a:lnTo>
                        <a:pt x="57" y="18"/>
                      </a:lnTo>
                      <a:lnTo>
                        <a:pt x="50" y="22"/>
                      </a:lnTo>
                      <a:lnTo>
                        <a:pt x="44" y="27"/>
                      </a:lnTo>
                      <a:lnTo>
                        <a:pt x="39" y="31"/>
                      </a:lnTo>
                      <a:lnTo>
                        <a:pt x="34" y="36"/>
                      </a:lnTo>
                      <a:lnTo>
                        <a:pt x="29" y="41"/>
                      </a:lnTo>
                      <a:lnTo>
                        <a:pt x="25" y="46"/>
                      </a:lnTo>
                      <a:lnTo>
                        <a:pt x="19" y="57"/>
                      </a:lnTo>
                      <a:lnTo>
                        <a:pt x="15" y="68"/>
                      </a:lnTo>
                      <a:lnTo>
                        <a:pt x="12" y="79"/>
                      </a:lnTo>
                      <a:lnTo>
                        <a:pt x="10" y="90"/>
                      </a:lnTo>
                      <a:lnTo>
                        <a:pt x="9" y="100"/>
                      </a:lnTo>
                      <a:lnTo>
                        <a:pt x="9"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75" name="Freeform 1481"/>
                <p:cNvSpPr>
                  <a:spLocks/>
                </p:cNvSpPr>
                <p:nvPr/>
              </p:nvSpPr>
              <p:spPr bwMode="auto">
                <a:xfrm>
                  <a:off x="778" y="3091"/>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0"/>
                      </a:moveTo>
                      <a:lnTo>
                        <a:pt x="6" y="119"/>
                      </a:lnTo>
                      <a:lnTo>
                        <a:pt x="4" y="129"/>
                      </a:lnTo>
                      <a:lnTo>
                        <a:pt x="2" y="138"/>
                      </a:lnTo>
                      <a:lnTo>
                        <a:pt x="1" y="147"/>
                      </a:lnTo>
                      <a:lnTo>
                        <a:pt x="0" y="156"/>
                      </a:lnTo>
                      <a:lnTo>
                        <a:pt x="0" y="164"/>
                      </a:lnTo>
                      <a:lnTo>
                        <a:pt x="0" y="172"/>
                      </a:lnTo>
                      <a:lnTo>
                        <a:pt x="1" y="180"/>
                      </a:lnTo>
                      <a:lnTo>
                        <a:pt x="4" y="196"/>
                      </a:lnTo>
                      <a:lnTo>
                        <a:pt x="9" y="210"/>
                      </a:lnTo>
                      <a:lnTo>
                        <a:pt x="15" y="223"/>
                      </a:lnTo>
                      <a:lnTo>
                        <a:pt x="22" y="235"/>
                      </a:lnTo>
                      <a:lnTo>
                        <a:pt x="30" y="246"/>
                      </a:lnTo>
                      <a:lnTo>
                        <a:pt x="40" y="256"/>
                      </a:lnTo>
                      <a:lnTo>
                        <a:pt x="49" y="266"/>
                      </a:lnTo>
                      <a:lnTo>
                        <a:pt x="58" y="274"/>
                      </a:lnTo>
                      <a:lnTo>
                        <a:pt x="68" y="281"/>
                      </a:lnTo>
                      <a:lnTo>
                        <a:pt x="78" y="287"/>
                      </a:lnTo>
                      <a:lnTo>
                        <a:pt x="87" y="293"/>
                      </a:lnTo>
                      <a:lnTo>
                        <a:pt x="96" y="297"/>
                      </a:lnTo>
                      <a:lnTo>
                        <a:pt x="108" y="304"/>
                      </a:lnTo>
                      <a:lnTo>
                        <a:pt x="119" y="310"/>
                      </a:lnTo>
                      <a:lnTo>
                        <a:pt x="129" y="316"/>
                      </a:lnTo>
                      <a:lnTo>
                        <a:pt x="140" y="320"/>
                      </a:lnTo>
                      <a:lnTo>
                        <a:pt x="150" y="324"/>
                      </a:lnTo>
                      <a:lnTo>
                        <a:pt x="161" y="327"/>
                      </a:lnTo>
                      <a:lnTo>
                        <a:pt x="172" y="330"/>
                      </a:lnTo>
                      <a:lnTo>
                        <a:pt x="184" y="332"/>
                      </a:lnTo>
                      <a:lnTo>
                        <a:pt x="210" y="337"/>
                      </a:lnTo>
                      <a:lnTo>
                        <a:pt x="241" y="342"/>
                      </a:lnTo>
                      <a:lnTo>
                        <a:pt x="278" y="347"/>
                      </a:lnTo>
                      <a:lnTo>
                        <a:pt x="323" y="354"/>
                      </a:lnTo>
                      <a:lnTo>
                        <a:pt x="337" y="351"/>
                      </a:lnTo>
                      <a:lnTo>
                        <a:pt x="351" y="350"/>
                      </a:lnTo>
                      <a:lnTo>
                        <a:pt x="365" y="350"/>
                      </a:lnTo>
                      <a:lnTo>
                        <a:pt x="379" y="351"/>
                      </a:lnTo>
                      <a:lnTo>
                        <a:pt x="406" y="356"/>
                      </a:lnTo>
                      <a:lnTo>
                        <a:pt x="433" y="362"/>
                      </a:lnTo>
                      <a:lnTo>
                        <a:pt x="447" y="364"/>
                      </a:lnTo>
                      <a:lnTo>
                        <a:pt x="461" y="365"/>
                      </a:lnTo>
                      <a:lnTo>
                        <a:pt x="477" y="365"/>
                      </a:lnTo>
                      <a:lnTo>
                        <a:pt x="492" y="364"/>
                      </a:lnTo>
                      <a:lnTo>
                        <a:pt x="508" y="360"/>
                      </a:lnTo>
                      <a:lnTo>
                        <a:pt x="524" y="355"/>
                      </a:lnTo>
                      <a:lnTo>
                        <a:pt x="533" y="351"/>
                      </a:lnTo>
                      <a:lnTo>
                        <a:pt x="542" y="347"/>
                      </a:lnTo>
                      <a:lnTo>
                        <a:pt x="551" y="342"/>
                      </a:lnTo>
                      <a:lnTo>
                        <a:pt x="561" y="336"/>
                      </a:lnTo>
                      <a:lnTo>
                        <a:pt x="563" y="329"/>
                      </a:lnTo>
                      <a:lnTo>
                        <a:pt x="565" y="321"/>
                      </a:lnTo>
                      <a:lnTo>
                        <a:pt x="568" y="310"/>
                      </a:lnTo>
                      <a:lnTo>
                        <a:pt x="570" y="298"/>
                      </a:lnTo>
                      <a:lnTo>
                        <a:pt x="572" y="285"/>
                      </a:lnTo>
                      <a:lnTo>
                        <a:pt x="573" y="270"/>
                      </a:lnTo>
                      <a:lnTo>
                        <a:pt x="574" y="254"/>
                      </a:lnTo>
                      <a:lnTo>
                        <a:pt x="575" y="238"/>
                      </a:lnTo>
                      <a:lnTo>
                        <a:pt x="574" y="222"/>
                      </a:lnTo>
                      <a:lnTo>
                        <a:pt x="573" y="205"/>
                      </a:lnTo>
                      <a:lnTo>
                        <a:pt x="570" y="189"/>
                      </a:lnTo>
                      <a:lnTo>
                        <a:pt x="566" y="173"/>
                      </a:lnTo>
                      <a:lnTo>
                        <a:pt x="561" y="159"/>
                      </a:lnTo>
                      <a:lnTo>
                        <a:pt x="555" y="145"/>
                      </a:lnTo>
                      <a:lnTo>
                        <a:pt x="551" y="139"/>
                      </a:lnTo>
                      <a:lnTo>
                        <a:pt x="547" y="133"/>
                      </a:lnTo>
                      <a:lnTo>
                        <a:pt x="542" y="128"/>
                      </a:lnTo>
                      <a:lnTo>
                        <a:pt x="536" y="122"/>
                      </a:lnTo>
                      <a:lnTo>
                        <a:pt x="532" y="114"/>
                      </a:lnTo>
                      <a:lnTo>
                        <a:pt x="527" y="107"/>
                      </a:lnTo>
                      <a:lnTo>
                        <a:pt x="521" y="100"/>
                      </a:lnTo>
                      <a:lnTo>
                        <a:pt x="515" y="94"/>
                      </a:lnTo>
                      <a:lnTo>
                        <a:pt x="509" y="89"/>
                      </a:lnTo>
                      <a:lnTo>
                        <a:pt x="502" y="84"/>
                      </a:lnTo>
                      <a:lnTo>
                        <a:pt x="495" y="80"/>
                      </a:lnTo>
                      <a:lnTo>
                        <a:pt x="487" y="76"/>
                      </a:lnTo>
                      <a:lnTo>
                        <a:pt x="471" y="69"/>
                      </a:lnTo>
                      <a:lnTo>
                        <a:pt x="453" y="64"/>
                      </a:lnTo>
                      <a:lnTo>
                        <a:pt x="434" y="60"/>
                      </a:lnTo>
                      <a:lnTo>
                        <a:pt x="414" y="57"/>
                      </a:lnTo>
                      <a:lnTo>
                        <a:pt x="372" y="50"/>
                      </a:lnTo>
                      <a:lnTo>
                        <a:pt x="328" y="41"/>
                      </a:lnTo>
                      <a:lnTo>
                        <a:pt x="305" y="36"/>
                      </a:lnTo>
                      <a:lnTo>
                        <a:pt x="283" y="29"/>
                      </a:lnTo>
                      <a:lnTo>
                        <a:pt x="271" y="24"/>
                      </a:lnTo>
                      <a:lnTo>
                        <a:pt x="261" y="20"/>
                      </a:lnTo>
                      <a:lnTo>
                        <a:pt x="250" y="14"/>
                      </a:lnTo>
                      <a:lnTo>
                        <a:pt x="238" y="8"/>
                      </a:lnTo>
                      <a:lnTo>
                        <a:pt x="219" y="5"/>
                      </a:lnTo>
                      <a:lnTo>
                        <a:pt x="201" y="3"/>
                      </a:lnTo>
                      <a:lnTo>
                        <a:pt x="184" y="1"/>
                      </a:lnTo>
                      <a:lnTo>
                        <a:pt x="167" y="0"/>
                      </a:lnTo>
                      <a:lnTo>
                        <a:pt x="152" y="0"/>
                      </a:lnTo>
                      <a:lnTo>
                        <a:pt x="138" y="0"/>
                      </a:lnTo>
                      <a:lnTo>
                        <a:pt x="126" y="1"/>
                      </a:lnTo>
                      <a:lnTo>
                        <a:pt x="113" y="2"/>
                      </a:lnTo>
                      <a:lnTo>
                        <a:pt x="101" y="4"/>
                      </a:lnTo>
                      <a:lnTo>
                        <a:pt x="91" y="6"/>
                      </a:lnTo>
                      <a:lnTo>
                        <a:pt x="81" y="8"/>
                      </a:lnTo>
                      <a:lnTo>
                        <a:pt x="73" y="11"/>
                      </a:lnTo>
                      <a:lnTo>
                        <a:pt x="64" y="15"/>
                      </a:lnTo>
                      <a:lnTo>
                        <a:pt x="57" y="18"/>
                      </a:lnTo>
                      <a:lnTo>
                        <a:pt x="50" y="22"/>
                      </a:lnTo>
                      <a:lnTo>
                        <a:pt x="44" y="27"/>
                      </a:lnTo>
                      <a:lnTo>
                        <a:pt x="39" y="31"/>
                      </a:lnTo>
                      <a:lnTo>
                        <a:pt x="34" y="36"/>
                      </a:lnTo>
                      <a:lnTo>
                        <a:pt x="29" y="41"/>
                      </a:lnTo>
                      <a:lnTo>
                        <a:pt x="25" y="46"/>
                      </a:lnTo>
                      <a:lnTo>
                        <a:pt x="19" y="57"/>
                      </a:lnTo>
                      <a:lnTo>
                        <a:pt x="15" y="68"/>
                      </a:lnTo>
                      <a:lnTo>
                        <a:pt x="12" y="79"/>
                      </a:lnTo>
                      <a:lnTo>
                        <a:pt x="10" y="90"/>
                      </a:lnTo>
                      <a:lnTo>
                        <a:pt x="9" y="100"/>
                      </a:lnTo>
                      <a:lnTo>
                        <a:pt x="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76" name="Freeform 1482"/>
                <p:cNvSpPr>
                  <a:spLocks/>
                </p:cNvSpPr>
                <p:nvPr/>
              </p:nvSpPr>
              <p:spPr bwMode="auto">
                <a:xfrm>
                  <a:off x="849" y="3085"/>
                  <a:ext cx="44" cy="28"/>
                </a:xfrm>
                <a:custGeom>
                  <a:avLst/>
                  <a:gdLst>
                    <a:gd name="T0" fmla="*/ 0 w 574"/>
                    <a:gd name="T1" fmla="*/ 0 h 366"/>
                    <a:gd name="T2" fmla="*/ 0 w 574"/>
                    <a:gd name="T3" fmla="*/ 0 h 366"/>
                    <a:gd name="T4" fmla="*/ 0 w 574"/>
                    <a:gd name="T5" fmla="*/ 0 h 366"/>
                    <a:gd name="T6" fmla="*/ 0 w 574"/>
                    <a:gd name="T7" fmla="*/ 0 h 366"/>
                    <a:gd name="T8" fmla="*/ 0 w 574"/>
                    <a:gd name="T9" fmla="*/ 0 h 366"/>
                    <a:gd name="T10" fmla="*/ 0 w 574"/>
                    <a:gd name="T11" fmla="*/ 0 h 366"/>
                    <a:gd name="T12" fmla="*/ 0 w 574"/>
                    <a:gd name="T13" fmla="*/ 0 h 366"/>
                    <a:gd name="T14" fmla="*/ 0 w 574"/>
                    <a:gd name="T15" fmla="*/ 0 h 366"/>
                    <a:gd name="T16" fmla="*/ 0 w 574"/>
                    <a:gd name="T17" fmla="*/ 0 h 366"/>
                    <a:gd name="T18" fmla="*/ 0 w 574"/>
                    <a:gd name="T19" fmla="*/ 0 h 366"/>
                    <a:gd name="T20" fmla="*/ 0 w 574"/>
                    <a:gd name="T21" fmla="*/ 0 h 366"/>
                    <a:gd name="T22" fmla="*/ 0 w 574"/>
                    <a:gd name="T23" fmla="*/ 0 h 366"/>
                    <a:gd name="T24" fmla="*/ 0 w 574"/>
                    <a:gd name="T25" fmla="*/ 0 h 366"/>
                    <a:gd name="T26" fmla="*/ 0 w 574"/>
                    <a:gd name="T27" fmla="*/ 0 h 366"/>
                    <a:gd name="T28" fmla="*/ 0 w 574"/>
                    <a:gd name="T29" fmla="*/ 0 h 366"/>
                    <a:gd name="T30" fmla="*/ 0 w 574"/>
                    <a:gd name="T31" fmla="*/ 0 h 366"/>
                    <a:gd name="T32" fmla="*/ 0 w 574"/>
                    <a:gd name="T33" fmla="*/ 0 h 366"/>
                    <a:gd name="T34" fmla="*/ 0 w 574"/>
                    <a:gd name="T35" fmla="*/ 0 h 366"/>
                    <a:gd name="T36" fmla="*/ 0 w 574"/>
                    <a:gd name="T37" fmla="*/ 0 h 366"/>
                    <a:gd name="T38" fmla="*/ 0 w 574"/>
                    <a:gd name="T39" fmla="*/ 0 h 366"/>
                    <a:gd name="T40" fmla="*/ 0 w 574"/>
                    <a:gd name="T41" fmla="*/ 0 h 366"/>
                    <a:gd name="T42" fmla="*/ 0 w 574"/>
                    <a:gd name="T43" fmla="*/ 0 h 366"/>
                    <a:gd name="T44" fmla="*/ 0 w 574"/>
                    <a:gd name="T45" fmla="*/ 0 h 366"/>
                    <a:gd name="T46" fmla="*/ 0 w 574"/>
                    <a:gd name="T47" fmla="*/ 0 h 366"/>
                    <a:gd name="T48" fmla="*/ 0 w 574"/>
                    <a:gd name="T49" fmla="*/ 0 h 366"/>
                    <a:gd name="T50" fmla="*/ 0 w 574"/>
                    <a:gd name="T51" fmla="*/ 0 h 366"/>
                    <a:gd name="T52" fmla="*/ 0 w 574"/>
                    <a:gd name="T53" fmla="*/ 0 h 366"/>
                    <a:gd name="T54" fmla="*/ 0 w 574"/>
                    <a:gd name="T55" fmla="*/ 0 h 366"/>
                    <a:gd name="T56" fmla="*/ 0 w 574"/>
                    <a:gd name="T57" fmla="*/ 0 h 366"/>
                    <a:gd name="T58" fmla="*/ 0 w 574"/>
                    <a:gd name="T59" fmla="*/ 0 h 366"/>
                    <a:gd name="T60" fmla="*/ 0 w 574"/>
                    <a:gd name="T61" fmla="*/ 0 h 366"/>
                    <a:gd name="T62" fmla="*/ 0 w 574"/>
                    <a:gd name="T63" fmla="*/ 0 h 366"/>
                    <a:gd name="T64" fmla="*/ 0 w 574"/>
                    <a:gd name="T65" fmla="*/ 0 h 366"/>
                    <a:gd name="T66" fmla="*/ 0 w 574"/>
                    <a:gd name="T67" fmla="*/ 0 h 366"/>
                    <a:gd name="T68" fmla="*/ 0 w 574"/>
                    <a:gd name="T69" fmla="*/ 0 h 366"/>
                    <a:gd name="T70" fmla="*/ 0 w 574"/>
                    <a:gd name="T71" fmla="*/ 0 h 366"/>
                    <a:gd name="T72" fmla="*/ 0 w 574"/>
                    <a:gd name="T73" fmla="*/ 0 h 366"/>
                    <a:gd name="T74" fmla="*/ 0 w 574"/>
                    <a:gd name="T75" fmla="*/ 0 h 366"/>
                    <a:gd name="T76" fmla="*/ 0 w 574"/>
                    <a:gd name="T77" fmla="*/ 0 h 366"/>
                    <a:gd name="T78" fmla="*/ 0 w 574"/>
                    <a:gd name="T79" fmla="*/ 0 h 366"/>
                    <a:gd name="T80" fmla="*/ 0 w 574"/>
                    <a:gd name="T81" fmla="*/ 0 h 366"/>
                    <a:gd name="T82" fmla="*/ 0 w 574"/>
                    <a:gd name="T83" fmla="*/ 0 h 366"/>
                    <a:gd name="T84" fmla="*/ 0 w 574"/>
                    <a:gd name="T85" fmla="*/ 0 h 366"/>
                    <a:gd name="T86" fmla="*/ 0 w 574"/>
                    <a:gd name="T87" fmla="*/ 0 h 366"/>
                    <a:gd name="T88" fmla="*/ 0 w 574"/>
                    <a:gd name="T89" fmla="*/ 0 h 366"/>
                    <a:gd name="T90" fmla="*/ 0 w 574"/>
                    <a:gd name="T91" fmla="*/ 0 h 366"/>
                    <a:gd name="T92" fmla="*/ 0 w 574"/>
                    <a:gd name="T93" fmla="*/ 0 h 366"/>
                    <a:gd name="T94" fmla="*/ 0 w 574"/>
                    <a:gd name="T95" fmla="*/ 0 h 366"/>
                    <a:gd name="T96" fmla="*/ 0 w 574"/>
                    <a:gd name="T97" fmla="*/ 0 h 366"/>
                    <a:gd name="T98" fmla="*/ 0 w 574"/>
                    <a:gd name="T99" fmla="*/ 0 h 366"/>
                    <a:gd name="T100" fmla="*/ 0 w 574"/>
                    <a:gd name="T101" fmla="*/ 0 h 366"/>
                    <a:gd name="T102" fmla="*/ 0 w 574"/>
                    <a:gd name="T103" fmla="*/ 0 h 366"/>
                    <a:gd name="T104" fmla="*/ 0 w 574"/>
                    <a:gd name="T105" fmla="*/ 0 h 366"/>
                    <a:gd name="T106" fmla="*/ 0 w 574"/>
                    <a:gd name="T107" fmla="*/ 0 h 366"/>
                    <a:gd name="T108" fmla="*/ 0 w 574"/>
                    <a:gd name="T109" fmla="*/ 0 h 366"/>
                    <a:gd name="T110" fmla="*/ 0 w 574"/>
                    <a:gd name="T111" fmla="*/ 0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6"/>
                    <a:gd name="T170" fmla="*/ 574 w 574"/>
                    <a:gd name="T171" fmla="*/ 366 h 3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6">
                      <a:moveTo>
                        <a:pt x="9" y="110"/>
                      </a:moveTo>
                      <a:lnTo>
                        <a:pt x="6" y="120"/>
                      </a:lnTo>
                      <a:lnTo>
                        <a:pt x="3" y="129"/>
                      </a:lnTo>
                      <a:lnTo>
                        <a:pt x="2" y="138"/>
                      </a:lnTo>
                      <a:lnTo>
                        <a:pt x="0" y="148"/>
                      </a:lnTo>
                      <a:lnTo>
                        <a:pt x="0" y="157"/>
                      </a:lnTo>
                      <a:lnTo>
                        <a:pt x="0" y="165"/>
                      </a:lnTo>
                      <a:lnTo>
                        <a:pt x="0" y="173"/>
                      </a:lnTo>
                      <a:lnTo>
                        <a:pt x="1" y="181"/>
                      </a:lnTo>
                      <a:lnTo>
                        <a:pt x="4" y="196"/>
                      </a:lnTo>
                      <a:lnTo>
                        <a:pt x="8" y="210"/>
                      </a:lnTo>
                      <a:lnTo>
                        <a:pt x="14" y="224"/>
                      </a:lnTo>
                      <a:lnTo>
                        <a:pt x="21" y="236"/>
                      </a:lnTo>
                      <a:lnTo>
                        <a:pt x="29" y="247"/>
                      </a:lnTo>
                      <a:lnTo>
                        <a:pt x="38" y="257"/>
                      </a:lnTo>
                      <a:lnTo>
                        <a:pt x="47" y="266"/>
                      </a:lnTo>
                      <a:lnTo>
                        <a:pt x="57" y="274"/>
                      </a:lnTo>
                      <a:lnTo>
                        <a:pt x="68" y="282"/>
                      </a:lnTo>
                      <a:lnTo>
                        <a:pt x="77" y="288"/>
                      </a:lnTo>
                      <a:lnTo>
                        <a:pt x="87" y="293"/>
                      </a:lnTo>
                      <a:lnTo>
                        <a:pt x="96" y="298"/>
                      </a:lnTo>
                      <a:lnTo>
                        <a:pt x="107" y="305"/>
                      </a:lnTo>
                      <a:lnTo>
                        <a:pt x="118" y="311"/>
                      </a:lnTo>
                      <a:lnTo>
                        <a:pt x="128" y="317"/>
                      </a:lnTo>
                      <a:lnTo>
                        <a:pt x="139" y="321"/>
                      </a:lnTo>
                      <a:lnTo>
                        <a:pt x="150" y="325"/>
                      </a:lnTo>
                      <a:lnTo>
                        <a:pt x="160" y="328"/>
                      </a:lnTo>
                      <a:lnTo>
                        <a:pt x="171" y="331"/>
                      </a:lnTo>
                      <a:lnTo>
                        <a:pt x="183" y="333"/>
                      </a:lnTo>
                      <a:lnTo>
                        <a:pt x="210" y="337"/>
                      </a:lnTo>
                      <a:lnTo>
                        <a:pt x="240" y="341"/>
                      </a:lnTo>
                      <a:lnTo>
                        <a:pt x="278" y="347"/>
                      </a:lnTo>
                      <a:lnTo>
                        <a:pt x="322" y="355"/>
                      </a:lnTo>
                      <a:lnTo>
                        <a:pt x="336" y="352"/>
                      </a:lnTo>
                      <a:lnTo>
                        <a:pt x="351" y="350"/>
                      </a:lnTo>
                      <a:lnTo>
                        <a:pt x="365" y="350"/>
                      </a:lnTo>
                      <a:lnTo>
                        <a:pt x="378" y="352"/>
                      </a:lnTo>
                      <a:lnTo>
                        <a:pt x="405" y="357"/>
                      </a:lnTo>
                      <a:lnTo>
                        <a:pt x="433" y="362"/>
                      </a:lnTo>
                      <a:lnTo>
                        <a:pt x="447" y="364"/>
                      </a:lnTo>
                      <a:lnTo>
                        <a:pt x="461" y="366"/>
                      </a:lnTo>
                      <a:lnTo>
                        <a:pt x="475" y="366"/>
                      </a:lnTo>
                      <a:lnTo>
                        <a:pt x="490" y="364"/>
                      </a:lnTo>
                      <a:lnTo>
                        <a:pt x="507" y="361"/>
                      </a:lnTo>
                      <a:lnTo>
                        <a:pt x="524" y="356"/>
                      </a:lnTo>
                      <a:lnTo>
                        <a:pt x="532" y="352"/>
                      </a:lnTo>
                      <a:lnTo>
                        <a:pt x="541" y="347"/>
                      </a:lnTo>
                      <a:lnTo>
                        <a:pt x="550" y="342"/>
                      </a:lnTo>
                      <a:lnTo>
                        <a:pt x="559" y="336"/>
                      </a:lnTo>
                      <a:lnTo>
                        <a:pt x="562" y="330"/>
                      </a:lnTo>
                      <a:lnTo>
                        <a:pt x="564" y="322"/>
                      </a:lnTo>
                      <a:lnTo>
                        <a:pt x="568" y="311"/>
                      </a:lnTo>
                      <a:lnTo>
                        <a:pt x="570" y="299"/>
                      </a:lnTo>
                      <a:lnTo>
                        <a:pt x="572" y="286"/>
                      </a:lnTo>
                      <a:lnTo>
                        <a:pt x="573" y="270"/>
                      </a:lnTo>
                      <a:lnTo>
                        <a:pt x="574" y="255"/>
                      </a:lnTo>
                      <a:lnTo>
                        <a:pt x="574" y="239"/>
                      </a:lnTo>
                      <a:lnTo>
                        <a:pt x="574" y="223"/>
                      </a:lnTo>
                      <a:lnTo>
                        <a:pt x="572" y="205"/>
                      </a:lnTo>
                      <a:lnTo>
                        <a:pt x="570" y="189"/>
                      </a:lnTo>
                      <a:lnTo>
                        <a:pt x="565" y="174"/>
                      </a:lnTo>
                      <a:lnTo>
                        <a:pt x="560" y="160"/>
                      </a:lnTo>
                      <a:lnTo>
                        <a:pt x="553" y="146"/>
                      </a:lnTo>
                      <a:lnTo>
                        <a:pt x="550" y="139"/>
                      </a:lnTo>
                      <a:lnTo>
                        <a:pt x="545" y="133"/>
                      </a:lnTo>
                      <a:lnTo>
                        <a:pt x="541" y="128"/>
                      </a:lnTo>
                      <a:lnTo>
                        <a:pt x="536" y="123"/>
                      </a:lnTo>
                      <a:lnTo>
                        <a:pt x="531" y="115"/>
                      </a:lnTo>
                      <a:lnTo>
                        <a:pt x="526" y="108"/>
                      </a:lnTo>
                      <a:lnTo>
                        <a:pt x="521" y="101"/>
                      </a:lnTo>
                      <a:lnTo>
                        <a:pt x="515" y="95"/>
                      </a:lnTo>
                      <a:lnTo>
                        <a:pt x="509" y="90"/>
                      </a:lnTo>
                      <a:lnTo>
                        <a:pt x="502" y="85"/>
                      </a:lnTo>
                      <a:lnTo>
                        <a:pt x="495" y="81"/>
                      </a:lnTo>
                      <a:lnTo>
                        <a:pt x="486" y="77"/>
                      </a:lnTo>
                      <a:lnTo>
                        <a:pt x="470" y="69"/>
                      </a:lnTo>
                      <a:lnTo>
                        <a:pt x="452" y="64"/>
                      </a:lnTo>
                      <a:lnTo>
                        <a:pt x="434" y="60"/>
                      </a:lnTo>
                      <a:lnTo>
                        <a:pt x="413" y="57"/>
                      </a:lnTo>
                      <a:lnTo>
                        <a:pt x="371" y="50"/>
                      </a:lnTo>
                      <a:lnTo>
                        <a:pt x="327" y="42"/>
                      </a:lnTo>
                      <a:lnTo>
                        <a:pt x="304" y="37"/>
                      </a:lnTo>
                      <a:lnTo>
                        <a:pt x="282" y="29"/>
                      </a:lnTo>
                      <a:lnTo>
                        <a:pt x="270" y="25"/>
                      </a:lnTo>
                      <a:lnTo>
                        <a:pt x="259" y="20"/>
                      </a:lnTo>
                      <a:lnTo>
                        <a:pt x="248" y="15"/>
                      </a:lnTo>
                      <a:lnTo>
                        <a:pt x="237" y="9"/>
                      </a:lnTo>
                      <a:lnTo>
                        <a:pt x="218" y="6"/>
                      </a:lnTo>
                      <a:lnTo>
                        <a:pt x="200" y="4"/>
                      </a:lnTo>
                      <a:lnTo>
                        <a:pt x="183" y="1"/>
                      </a:lnTo>
                      <a:lnTo>
                        <a:pt x="167" y="0"/>
                      </a:lnTo>
                      <a:lnTo>
                        <a:pt x="152" y="0"/>
                      </a:lnTo>
                      <a:lnTo>
                        <a:pt x="138" y="0"/>
                      </a:lnTo>
                      <a:lnTo>
                        <a:pt x="124" y="1"/>
                      </a:lnTo>
                      <a:lnTo>
                        <a:pt x="112" y="3"/>
                      </a:lnTo>
                      <a:lnTo>
                        <a:pt x="101" y="5"/>
                      </a:lnTo>
                      <a:lnTo>
                        <a:pt x="91" y="7"/>
                      </a:lnTo>
                      <a:lnTo>
                        <a:pt x="81" y="9"/>
                      </a:lnTo>
                      <a:lnTo>
                        <a:pt x="72" y="12"/>
                      </a:lnTo>
                      <a:lnTo>
                        <a:pt x="64" y="16"/>
                      </a:lnTo>
                      <a:lnTo>
                        <a:pt x="56" y="19"/>
                      </a:lnTo>
                      <a:lnTo>
                        <a:pt x="49" y="23"/>
                      </a:lnTo>
                      <a:lnTo>
                        <a:pt x="43" y="27"/>
                      </a:lnTo>
                      <a:lnTo>
                        <a:pt x="38" y="32"/>
                      </a:lnTo>
                      <a:lnTo>
                        <a:pt x="33" y="37"/>
                      </a:lnTo>
                      <a:lnTo>
                        <a:pt x="29" y="42"/>
                      </a:lnTo>
                      <a:lnTo>
                        <a:pt x="25" y="47"/>
                      </a:lnTo>
                      <a:lnTo>
                        <a:pt x="19" y="57"/>
                      </a:lnTo>
                      <a:lnTo>
                        <a:pt x="14" y="68"/>
                      </a:lnTo>
                      <a:lnTo>
                        <a:pt x="11" y="80"/>
                      </a:lnTo>
                      <a:lnTo>
                        <a:pt x="9" y="90"/>
                      </a:lnTo>
                      <a:lnTo>
                        <a:pt x="9" y="101"/>
                      </a:lnTo>
                      <a:lnTo>
                        <a:pt x="9"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77" name="Freeform 1483"/>
                <p:cNvSpPr>
                  <a:spLocks/>
                </p:cNvSpPr>
                <p:nvPr/>
              </p:nvSpPr>
              <p:spPr bwMode="auto">
                <a:xfrm>
                  <a:off x="849" y="3085"/>
                  <a:ext cx="44" cy="28"/>
                </a:xfrm>
                <a:custGeom>
                  <a:avLst/>
                  <a:gdLst>
                    <a:gd name="T0" fmla="*/ 0 w 574"/>
                    <a:gd name="T1" fmla="*/ 0 h 366"/>
                    <a:gd name="T2" fmla="*/ 0 w 574"/>
                    <a:gd name="T3" fmla="*/ 0 h 366"/>
                    <a:gd name="T4" fmla="*/ 0 w 574"/>
                    <a:gd name="T5" fmla="*/ 0 h 366"/>
                    <a:gd name="T6" fmla="*/ 0 w 574"/>
                    <a:gd name="T7" fmla="*/ 0 h 366"/>
                    <a:gd name="T8" fmla="*/ 0 w 574"/>
                    <a:gd name="T9" fmla="*/ 0 h 366"/>
                    <a:gd name="T10" fmla="*/ 0 w 574"/>
                    <a:gd name="T11" fmla="*/ 0 h 366"/>
                    <a:gd name="T12" fmla="*/ 0 w 574"/>
                    <a:gd name="T13" fmla="*/ 0 h 366"/>
                    <a:gd name="T14" fmla="*/ 0 w 574"/>
                    <a:gd name="T15" fmla="*/ 0 h 366"/>
                    <a:gd name="T16" fmla="*/ 0 w 574"/>
                    <a:gd name="T17" fmla="*/ 0 h 366"/>
                    <a:gd name="T18" fmla="*/ 0 w 574"/>
                    <a:gd name="T19" fmla="*/ 0 h 366"/>
                    <a:gd name="T20" fmla="*/ 0 w 574"/>
                    <a:gd name="T21" fmla="*/ 0 h 366"/>
                    <a:gd name="T22" fmla="*/ 0 w 574"/>
                    <a:gd name="T23" fmla="*/ 0 h 366"/>
                    <a:gd name="T24" fmla="*/ 0 w 574"/>
                    <a:gd name="T25" fmla="*/ 0 h 366"/>
                    <a:gd name="T26" fmla="*/ 0 w 574"/>
                    <a:gd name="T27" fmla="*/ 0 h 366"/>
                    <a:gd name="T28" fmla="*/ 0 w 574"/>
                    <a:gd name="T29" fmla="*/ 0 h 366"/>
                    <a:gd name="T30" fmla="*/ 0 w 574"/>
                    <a:gd name="T31" fmla="*/ 0 h 366"/>
                    <a:gd name="T32" fmla="*/ 0 w 574"/>
                    <a:gd name="T33" fmla="*/ 0 h 366"/>
                    <a:gd name="T34" fmla="*/ 0 w 574"/>
                    <a:gd name="T35" fmla="*/ 0 h 366"/>
                    <a:gd name="T36" fmla="*/ 0 w 574"/>
                    <a:gd name="T37" fmla="*/ 0 h 366"/>
                    <a:gd name="T38" fmla="*/ 0 w 574"/>
                    <a:gd name="T39" fmla="*/ 0 h 366"/>
                    <a:gd name="T40" fmla="*/ 0 w 574"/>
                    <a:gd name="T41" fmla="*/ 0 h 366"/>
                    <a:gd name="T42" fmla="*/ 0 w 574"/>
                    <a:gd name="T43" fmla="*/ 0 h 366"/>
                    <a:gd name="T44" fmla="*/ 0 w 574"/>
                    <a:gd name="T45" fmla="*/ 0 h 366"/>
                    <a:gd name="T46" fmla="*/ 0 w 574"/>
                    <a:gd name="T47" fmla="*/ 0 h 366"/>
                    <a:gd name="T48" fmla="*/ 0 w 574"/>
                    <a:gd name="T49" fmla="*/ 0 h 366"/>
                    <a:gd name="T50" fmla="*/ 0 w 574"/>
                    <a:gd name="T51" fmla="*/ 0 h 366"/>
                    <a:gd name="T52" fmla="*/ 0 w 574"/>
                    <a:gd name="T53" fmla="*/ 0 h 366"/>
                    <a:gd name="T54" fmla="*/ 0 w 574"/>
                    <a:gd name="T55" fmla="*/ 0 h 366"/>
                    <a:gd name="T56" fmla="*/ 0 w 574"/>
                    <a:gd name="T57" fmla="*/ 0 h 366"/>
                    <a:gd name="T58" fmla="*/ 0 w 574"/>
                    <a:gd name="T59" fmla="*/ 0 h 366"/>
                    <a:gd name="T60" fmla="*/ 0 w 574"/>
                    <a:gd name="T61" fmla="*/ 0 h 366"/>
                    <a:gd name="T62" fmla="*/ 0 w 574"/>
                    <a:gd name="T63" fmla="*/ 0 h 366"/>
                    <a:gd name="T64" fmla="*/ 0 w 574"/>
                    <a:gd name="T65" fmla="*/ 0 h 366"/>
                    <a:gd name="T66" fmla="*/ 0 w 574"/>
                    <a:gd name="T67" fmla="*/ 0 h 366"/>
                    <a:gd name="T68" fmla="*/ 0 w 574"/>
                    <a:gd name="T69" fmla="*/ 0 h 366"/>
                    <a:gd name="T70" fmla="*/ 0 w 574"/>
                    <a:gd name="T71" fmla="*/ 0 h 366"/>
                    <a:gd name="T72" fmla="*/ 0 w 574"/>
                    <a:gd name="T73" fmla="*/ 0 h 366"/>
                    <a:gd name="T74" fmla="*/ 0 w 574"/>
                    <a:gd name="T75" fmla="*/ 0 h 366"/>
                    <a:gd name="T76" fmla="*/ 0 w 574"/>
                    <a:gd name="T77" fmla="*/ 0 h 366"/>
                    <a:gd name="T78" fmla="*/ 0 w 574"/>
                    <a:gd name="T79" fmla="*/ 0 h 366"/>
                    <a:gd name="T80" fmla="*/ 0 w 574"/>
                    <a:gd name="T81" fmla="*/ 0 h 366"/>
                    <a:gd name="T82" fmla="*/ 0 w 574"/>
                    <a:gd name="T83" fmla="*/ 0 h 366"/>
                    <a:gd name="T84" fmla="*/ 0 w 574"/>
                    <a:gd name="T85" fmla="*/ 0 h 366"/>
                    <a:gd name="T86" fmla="*/ 0 w 574"/>
                    <a:gd name="T87" fmla="*/ 0 h 366"/>
                    <a:gd name="T88" fmla="*/ 0 w 574"/>
                    <a:gd name="T89" fmla="*/ 0 h 366"/>
                    <a:gd name="T90" fmla="*/ 0 w 574"/>
                    <a:gd name="T91" fmla="*/ 0 h 366"/>
                    <a:gd name="T92" fmla="*/ 0 w 574"/>
                    <a:gd name="T93" fmla="*/ 0 h 366"/>
                    <a:gd name="T94" fmla="*/ 0 w 574"/>
                    <a:gd name="T95" fmla="*/ 0 h 366"/>
                    <a:gd name="T96" fmla="*/ 0 w 574"/>
                    <a:gd name="T97" fmla="*/ 0 h 366"/>
                    <a:gd name="T98" fmla="*/ 0 w 574"/>
                    <a:gd name="T99" fmla="*/ 0 h 366"/>
                    <a:gd name="T100" fmla="*/ 0 w 574"/>
                    <a:gd name="T101" fmla="*/ 0 h 366"/>
                    <a:gd name="T102" fmla="*/ 0 w 574"/>
                    <a:gd name="T103" fmla="*/ 0 h 366"/>
                    <a:gd name="T104" fmla="*/ 0 w 574"/>
                    <a:gd name="T105" fmla="*/ 0 h 366"/>
                    <a:gd name="T106" fmla="*/ 0 w 574"/>
                    <a:gd name="T107" fmla="*/ 0 h 366"/>
                    <a:gd name="T108" fmla="*/ 0 w 574"/>
                    <a:gd name="T109" fmla="*/ 0 h 366"/>
                    <a:gd name="T110" fmla="*/ 0 w 574"/>
                    <a:gd name="T111" fmla="*/ 0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6"/>
                    <a:gd name="T170" fmla="*/ 574 w 574"/>
                    <a:gd name="T171" fmla="*/ 366 h 3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6">
                      <a:moveTo>
                        <a:pt x="9" y="110"/>
                      </a:moveTo>
                      <a:lnTo>
                        <a:pt x="6" y="120"/>
                      </a:lnTo>
                      <a:lnTo>
                        <a:pt x="3" y="129"/>
                      </a:lnTo>
                      <a:lnTo>
                        <a:pt x="2" y="138"/>
                      </a:lnTo>
                      <a:lnTo>
                        <a:pt x="0" y="148"/>
                      </a:lnTo>
                      <a:lnTo>
                        <a:pt x="0" y="157"/>
                      </a:lnTo>
                      <a:lnTo>
                        <a:pt x="0" y="165"/>
                      </a:lnTo>
                      <a:lnTo>
                        <a:pt x="0" y="173"/>
                      </a:lnTo>
                      <a:lnTo>
                        <a:pt x="1" y="181"/>
                      </a:lnTo>
                      <a:lnTo>
                        <a:pt x="4" y="196"/>
                      </a:lnTo>
                      <a:lnTo>
                        <a:pt x="8" y="210"/>
                      </a:lnTo>
                      <a:lnTo>
                        <a:pt x="14" y="224"/>
                      </a:lnTo>
                      <a:lnTo>
                        <a:pt x="21" y="236"/>
                      </a:lnTo>
                      <a:lnTo>
                        <a:pt x="29" y="247"/>
                      </a:lnTo>
                      <a:lnTo>
                        <a:pt x="38" y="257"/>
                      </a:lnTo>
                      <a:lnTo>
                        <a:pt x="47" y="266"/>
                      </a:lnTo>
                      <a:lnTo>
                        <a:pt x="57" y="274"/>
                      </a:lnTo>
                      <a:lnTo>
                        <a:pt x="68" y="282"/>
                      </a:lnTo>
                      <a:lnTo>
                        <a:pt x="77" y="288"/>
                      </a:lnTo>
                      <a:lnTo>
                        <a:pt x="87" y="293"/>
                      </a:lnTo>
                      <a:lnTo>
                        <a:pt x="96" y="298"/>
                      </a:lnTo>
                      <a:lnTo>
                        <a:pt x="107" y="305"/>
                      </a:lnTo>
                      <a:lnTo>
                        <a:pt x="118" y="311"/>
                      </a:lnTo>
                      <a:lnTo>
                        <a:pt x="128" y="317"/>
                      </a:lnTo>
                      <a:lnTo>
                        <a:pt x="139" y="321"/>
                      </a:lnTo>
                      <a:lnTo>
                        <a:pt x="150" y="325"/>
                      </a:lnTo>
                      <a:lnTo>
                        <a:pt x="160" y="328"/>
                      </a:lnTo>
                      <a:lnTo>
                        <a:pt x="171" y="331"/>
                      </a:lnTo>
                      <a:lnTo>
                        <a:pt x="183" y="333"/>
                      </a:lnTo>
                      <a:lnTo>
                        <a:pt x="210" y="337"/>
                      </a:lnTo>
                      <a:lnTo>
                        <a:pt x="240" y="341"/>
                      </a:lnTo>
                      <a:lnTo>
                        <a:pt x="278" y="347"/>
                      </a:lnTo>
                      <a:lnTo>
                        <a:pt x="322" y="355"/>
                      </a:lnTo>
                      <a:lnTo>
                        <a:pt x="336" y="352"/>
                      </a:lnTo>
                      <a:lnTo>
                        <a:pt x="351" y="350"/>
                      </a:lnTo>
                      <a:lnTo>
                        <a:pt x="365" y="350"/>
                      </a:lnTo>
                      <a:lnTo>
                        <a:pt x="378" y="352"/>
                      </a:lnTo>
                      <a:lnTo>
                        <a:pt x="405" y="357"/>
                      </a:lnTo>
                      <a:lnTo>
                        <a:pt x="433" y="362"/>
                      </a:lnTo>
                      <a:lnTo>
                        <a:pt x="447" y="364"/>
                      </a:lnTo>
                      <a:lnTo>
                        <a:pt x="461" y="366"/>
                      </a:lnTo>
                      <a:lnTo>
                        <a:pt x="475" y="366"/>
                      </a:lnTo>
                      <a:lnTo>
                        <a:pt x="490" y="364"/>
                      </a:lnTo>
                      <a:lnTo>
                        <a:pt x="507" y="361"/>
                      </a:lnTo>
                      <a:lnTo>
                        <a:pt x="524" y="356"/>
                      </a:lnTo>
                      <a:lnTo>
                        <a:pt x="532" y="352"/>
                      </a:lnTo>
                      <a:lnTo>
                        <a:pt x="541" y="347"/>
                      </a:lnTo>
                      <a:lnTo>
                        <a:pt x="550" y="342"/>
                      </a:lnTo>
                      <a:lnTo>
                        <a:pt x="559" y="336"/>
                      </a:lnTo>
                      <a:lnTo>
                        <a:pt x="562" y="330"/>
                      </a:lnTo>
                      <a:lnTo>
                        <a:pt x="564" y="322"/>
                      </a:lnTo>
                      <a:lnTo>
                        <a:pt x="568" y="311"/>
                      </a:lnTo>
                      <a:lnTo>
                        <a:pt x="570" y="299"/>
                      </a:lnTo>
                      <a:lnTo>
                        <a:pt x="572" y="286"/>
                      </a:lnTo>
                      <a:lnTo>
                        <a:pt x="573" y="270"/>
                      </a:lnTo>
                      <a:lnTo>
                        <a:pt x="574" y="255"/>
                      </a:lnTo>
                      <a:lnTo>
                        <a:pt x="574" y="239"/>
                      </a:lnTo>
                      <a:lnTo>
                        <a:pt x="574" y="223"/>
                      </a:lnTo>
                      <a:lnTo>
                        <a:pt x="572" y="205"/>
                      </a:lnTo>
                      <a:lnTo>
                        <a:pt x="570" y="189"/>
                      </a:lnTo>
                      <a:lnTo>
                        <a:pt x="565" y="174"/>
                      </a:lnTo>
                      <a:lnTo>
                        <a:pt x="560" y="160"/>
                      </a:lnTo>
                      <a:lnTo>
                        <a:pt x="553" y="146"/>
                      </a:lnTo>
                      <a:lnTo>
                        <a:pt x="550" y="139"/>
                      </a:lnTo>
                      <a:lnTo>
                        <a:pt x="545" y="133"/>
                      </a:lnTo>
                      <a:lnTo>
                        <a:pt x="541" y="128"/>
                      </a:lnTo>
                      <a:lnTo>
                        <a:pt x="536" y="123"/>
                      </a:lnTo>
                      <a:lnTo>
                        <a:pt x="531" y="115"/>
                      </a:lnTo>
                      <a:lnTo>
                        <a:pt x="526" y="108"/>
                      </a:lnTo>
                      <a:lnTo>
                        <a:pt x="521" y="101"/>
                      </a:lnTo>
                      <a:lnTo>
                        <a:pt x="515" y="95"/>
                      </a:lnTo>
                      <a:lnTo>
                        <a:pt x="509" y="90"/>
                      </a:lnTo>
                      <a:lnTo>
                        <a:pt x="502" y="85"/>
                      </a:lnTo>
                      <a:lnTo>
                        <a:pt x="495" y="81"/>
                      </a:lnTo>
                      <a:lnTo>
                        <a:pt x="486" y="77"/>
                      </a:lnTo>
                      <a:lnTo>
                        <a:pt x="470" y="69"/>
                      </a:lnTo>
                      <a:lnTo>
                        <a:pt x="452" y="64"/>
                      </a:lnTo>
                      <a:lnTo>
                        <a:pt x="434" y="60"/>
                      </a:lnTo>
                      <a:lnTo>
                        <a:pt x="413" y="57"/>
                      </a:lnTo>
                      <a:lnTo>
                        <a:pt x="371" y="50"/>
                      </a:lnTo>
                      <a:lnTo>
                        <a:pt x="327" y="42"/>
                      </a:lnTo>
                      <a:lnTo>
                        <a:pt x="304" y="37"/>
                      </a:lnTo>
                      <a:lnTo>
                        <a:pt x="282" y="29"/>
                      </a:lnTo>
                      <a:lnTo>
                        <a:pt x="270" y="25"/>
                      </a:lnTo>
                      <a:lnTo>
                        <a:pt x="259" y="20"/>
                      </a:lnTo>
                      <a:lnTo>
                        <a:pt x="248" y="15"/>
                      </a:lnTo>
                      <a:lnTo>
                        <a:pt x="237" y="9"/>
                      </a:lnTo>
                      <a:lnTo>
                        <a:pt x="218" y="6"/>
                      </a:lnTo>
                      <a:lnTo>
                        <a:pt x="200" y="4"/>
                      </a:lnTo>
                      <a:lnTo>
                        <a:pt x="183" y="1"/>
                      </a:lnTo>
                      <a:lnTo>
                        <a:pt x="167" y="0"/>
                      </a:lnTo>
                      <a:lnTo>
                        <a:pt x="152" y="0"/>
                      </a:lnTo>
                      <a:lnTo>
                        <a:pt x="138" y="0"/>
                      </a:lnTo>
                      <a:lnTo>
                        <a:pt x="124" y="1"/>
                      </a:lnTo>
                      <a:lnTo>
                        <a:pt x="112" y="3"/>
                      </a:lnTo>
                      <a:lnTo>
                        <a:pt x="101" y="5"/>
                      </a:lnTo>
                      <a:lnTo>
                        <a:pt x="91" y="7"/>
                      </a:lnTo>
                      <a:lnTo>
                        <a:pt x="81" y="9"/>
                      </a:lnTo>
                      <a:lnTo>
                        <a:pt x="72" y="12"/>
                      </a:lnTo>
                      <a:lnTo>
                        <a:pt x="64" y="16"/>
                      </a:lnTo>
                      <a:lnTo>
                        <a:pt x="56" y="19"/>
                      </a:lnTo>
                      <a:lnTo>
                        <a:pt x="49" y="23"/>
                      </a:lnTo>
                      <a:lnTo>
                        <a:pt x="43" y="27"/>
                      </a:lnTo>
                      <a:lnTo>
                        <a:pt x="38" y="32"/>
                      </a:lnTo>
                      <a:lnTo>
                        <a:pt x="33" y="37"/>
                      </a:lnTo>
                      <a:lnTo>
                        <a:pt x="29" y="42"/>
                      </a:lnTo>
                      <a:lnTo>
                        <a:pt x="25" y="47"/>
                      </a:lnTo>
                      <a:lnTo>
                        <a:pt x="19" y="57"/>
                      </a:lnTo>
                      <a:lnTo>
                        <a:pt x="14" y="68"/>
                      </a:lnTo>
                      <a:lnTo>
                        <a:pt x="11" y="80"/>
                      </a:lnTo>
                      <a:lnTo>
                        <a:pt x="9" y="90"/>
                      </a:lnTo>
                      <a:lnTo>
                        <a:pt x="9" y="101"/>
                      </a:lnTo>
                      <a:lnTo>
                        <a:pt x="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78" name="Freeform 1484"/>
                <p:cNvSpPr>
                  <a:spLocks/>
                </p:cNvSpPr>
                <p:nvPr/>
              </p:nvSpPr>
              <p:spPr bwMode="auto">
                <a:xfrm>
                  <a:off x="1365" y="3083"/>
                  <a:ext cx="45"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10" y="111"/>
                      </a:moveTo>
                      <a:lnTo>
                        <a:pt x="7" y="120"/>
                      </a:lnTo>
                      <a:lnTo>
                        <a:pt x="5" y="129"/>
                      </a:lnTo>
                      <a:lnTo>
                        <a:pt x="3" y="139"/>
                      </a:lnTo>
                      <a:lnTo>
                        <a:pt x="1" y="147"/>
                      </a:lnTo>
                      <a:lnTo>
                        <a:pt x="0" y="156"/>
                      </a:lnTo>
                      <a:lnTo>
                        <a:pt x="0" y="165"/>
                      </a:lnTo>
                      <a:lnTo>
                        <a:pt x="1" y="173"/>
                      </a:lnTo>
                      <a:lnTo>
                        <a:pt x="3" y="181"/>
                      </a:lnTo>
                      <a:lnTo>
                        <a:pt x="6" y="196"/>
                      </a:lnTo>
                      <a:lnTo>
                        <a:pt x="10" y="210"/>
                      </a:lnTo>
                      <a:lnTo>
                        <a:pt x="16" y="223"/>
                      </a:lnTo>
                      <a:lnTo>
                        <a:pt x="23" y="236"/>
                      </a:lnTo>
                      <a:lnTo>
                        <a:pt x="31" y="247"/>
                      </a:lnTo>
                      <a:lnTo>
                        <a:pt x="40" y="257"/>
                      </a:lnTo>
                      <a:lnTo>
                        <a:pt x="49" y="266"/>
                      </a:lnTo>
                      <a:lnTo>
                        <a:pt x="59" y="274"/>
                      </a:lnTo>
                      <a:lnTo>
                        <a:pt x="68" y="281"/>
                      </a:lnTo>
                      <a:lnTo>
                        <a:pt x="79" y="287"/>
                      </a:lnTo>
                      <a:lnTo>
                        <a:pt x="88" y="293"/>
                      </a:lnTo>
                      <a:lnTo>
                        <a:pt x="97" y="297"/>
                      </a:lnTo>
                      <a:lnTo>
                        <a:pt x="109" y="305"/>
                      </a:lnTo>
                      <a:lnTo>
                        <a:pt x="119" y="311"/>
                      </a:lnTo>
                      <a:lnTo>
                        <a:pt x="130" y="317"/>
                      </a:lnTo>
                      <a:lnTo>
                        <a:pt x="140" y="321"/>
                      </a:lnTo>
                      <a:lnTo>
                        <a:pt x="151" y="325"/>
                      </a:lnTo>
                      <a:lnTo>
                        <a:pt x="162" y="328"/>
                      </a:lnTo>
                      <a:lnTo>
                        <a:pt x="173" y="331"/>
                      </a:lnTo>
                      <a:lnTo>
                        <a:pt x="185" y="333"/>
                      </a:lnTo>
                      <a:lnTo>
                        <a:pt x="211" y="337"/>
                      </a:lnTo>
                      <a:lnTo>
                        <a:pt x="242" y="342"/>
                      </a:lnTo>
                      <a:lnTo>
                        <a:pt x="278" y="347"/>
                      </a:lnTo>
                      <a:lnTo>
                        <a:pt x="323" y="354"/>
                      </a:lnTo>
                      <a:lnTo>
                        <a:pt x="338" y="351"/>
                      </a:lnTo>
                      <a:lnTo>
                        <a:pt x="352" y="350"/>
                      </a:lnTo>
                      <a:lnTo>
                        <a:pt x="366" y="350"/>
                      </a:lnTo>
                      <a:lnTo>
                        <a:pt x="380" y="351"/>
                      </a:lnTo>
                      <a:lnTo>
                        <a:pt x="406" y="356"/>
                      </a:lnTo>
                      <a:lnTo>
                        <a:pt x="433" y="362"/>
                      </a:lnTo>
                      <a:lnTo>
                        <a:pt x="448" y="364"/>
                      </a:lnTo>
                      <a:lnTo>
                        <a:pt x="462" y="365"/>
                      </a:lnTo>
                      <a:lnTo>
                        <a:pt x="477" y="365"/>
                      </a:lnTo>
                      <a:lnTo>
                        <a:pt x="492" y="364"/>
                      </a:lnTo>
                      <a:lnTo>
                        <a:pt x="508" y="360"/>
                      </a:lnTo>
                      <a:lnTo>
                        <a:pt x="525" y="355"/>
                      </a:lnTo>
                      <a:lnTo>
                        <a:pt x="534" y="351"/>
                      </a:lnTo>
                      <a:lnTo>
                        <a:pt x="543" y="347"/>
                      </a:lnTo>
                      <a:lnTo>
                        <a:pt x="552" y="342"/>
                      </a:lnTo>
                      <a:lnTo>
                        <a:pt x="561" y="336"/>
                      </a:lnTo>
                      <a:lnTo>
                        <a:pt x="563" y="330"/>
                      </a:lnTo>
                      <a:lnTo>
                        <a:pt x="566" y="322"/>
                      </a:lnTo>
                      <a:lnTo>
                        <a:pt x="568" y="312"/>
                      </a:lnTo>
                      <a:lnTo>
                        <a:pt x="570" y="299"/>
                      </a:lnTo>
                      <a:lnTo>
                        <a:pt x="572" y="285"/>
                      </a:lnTo>
                      <a:lnTo>
                        <a:pt x="574" y="271"/>
                      </a:lnTo>
                      <a:lnTo>
                        <a:pt x="575" y="255"/>
                      </a:lnTo>
                      <a:lnTo>
                        <a:pt x="575" y="239"/>
                      </a:lnTo>
                      <a:lnTo>
                        <a:pt x="574" y="222"/>
                      </a:lnTo>
                      <a:lnTo>
                        <a:pt x="573" y="206"/>
                      </a:lnTo>
                      <a:lnTo>
                        <a:pt x="570" y="190"/>
                      </a:lnTo>
                      <a:lnTo>
                        <a:pt x="567" y="174"/>
                      </a:lnTo>
                      <a:lnTo>
                        <a:pt x="562" y="159"/>
                      </a:lnTo>
                      <a:lnTo>
                        <a:pt x="555" y="145"/>
                      </a:lnTo>
                      <a:lnTo>
                        <a:pt x="551" y="139"/>
                      </a:lnTo>
                      <a:lnTo>
                        <a:pt x="547" y="134"/>
                      </a:lnTo>
                      <a:lnTo>
                        <a:pt x="542" y="128"/>
                      </a:lnTo>
                      <a:lnTo>
                        <a:pt x="537" y="123"/>
                      </a:lnTo>
                      <a:lnTo>
                        <a:pt x="533" y="115"/>
                      </a:lnTo>
                      <a:lnTo>
                        <a:pt x="528" y="108"/>
                      </a:lnTo>
                      <a:lnTo>
                        <a:pt x="522" y="101"/>
                      </a:lnTo>
                      <a:lnTo>
                        <a:pt x="517" y="95"/>
                      </a:lnTo>
                      <a:lnTo>
                        <a:pt x="510" y="89"/>
                      </a:lnTo>
                      <a:lnTo>
                        <a:pt x="502" y="84"/>
                      </a:lnTo>
                      <a:lnTo>
                        <a:pt x="495" y="80"/>
                      </a:lnTo>
                      <a:lnTo>
                        <a:pt x="488" y="76"/>
                      </a:lnTo>
                      <a:lnTo>
                        <a:pt x="471" y="70"/>
                      </a:lnTo>
                      <a:lnTo>
                        <a:pt x="454" y="64"/>
                      </a:lnTo>
                      <a:lnTo>
                        <a:pt x="434" y="60"/>
                      </a:lnTo>
                      <a:lnTo>
                        <a:pt x="415" y="57"/>
                      </a:lnTo>
                      <a:lnTo>
                        <a:pt x="373" y="51"/>
                      </a:lnTo>
                      <a:lnTo>
                        <a:pt x="328" y="43"/>
                      </a:lnTo>
                      <a:lnTo>
                        <a:pt x="306" y="37"/>
                      </a:lnTo>
                      <a:lnTo>
                        <a:pt x="283" y="30"/>
                      </a:lnTo>
                      <a:lnTo>
                        <a:pt x="272" y="25"/>
                      </a:lnTo>
                      <a:lnTo>
                        <a:pt x="261" y="20"/>
                      </a:lnTo>
                      <a:lnTo>
                        <a:pt x="250" y="14"/>
                      </a:lnTo>
                      <a:lnTo>
                        <a:pt x="239" y="8"/>
                      </a:lnTo>
                      <a:lnTo>
                        <a:pt x="219" y="5"/>
                      </a:lnTo>
                      <a:lnTo>
                        <a:pt x="201" y="3"/>
                      </a:lnTo>
                      <a:lnTo>
                        <a:pt x="184" y="2"/>
                      </a:lnTo>
                      <a:lnTo>
                        <a:pt x="169" y="0"/>
                      </a:lnTo>
                      <a:lnTo>
                        <a:pt x="154" y="0"/>
                      </a:lnTo>
                      <a:lnTo>
                        <a:pt x="139" y="0"/>
                      </a:lnTo>
                      <a:lnTo>
                        <a:pt x="126" y="1"/>
                      </a:lnTo>
                      <a:lnTo>
                        <a:pt x="114" y="2"/>
                      </a:lnTo>
                      <a:lnTo>
                        <a:pt x="103" y="4"/>
                      </a:lnTo>
                      <a:lnTo>
                        <a:pt x="92" y="6"/>
                      </a:lnTo>
                      <a:lnTo>
                        <a:pt x="83" y="9"/>
                      </a:lnTo>
                      <a:lnTo>
                        <a:pt x="73" y="12"/>
                      </a:lnTo>
                      <a:lnTo>
                        <a:pt x="65" y="15"/>
                      </a:lnTo>
                      <a:lnTo>
                        <a:pt x="57" y="19"/>
                      </a:lnTo>
                      <a:lnTo>
                        <a:pt x="51" y="22"/>
                      </a:lnTo>
                      <a:lnTo>
                        <a:pt x="45" y="28"/>
                      </a:lnTo>
                      <a:lnTo>
                        <a:pt x="39" y="32"/>
                      </a:lnTo>
                      <a:lnTo>
                        <a:pt x="34" y="37"/>
                      </a:lnTo>
                      <a:lnTo>
                        <a:pt x="30" y="42"/>
                      </a:lnTo>
                      <a:lnTo>
                        <a:pt x="26" y="47"/>
                      </a:lnTo>
                      <a:lnTo>
                        <a:pt x="20" y="57"/>
                      </a:lnTo>
                      <a:lnTo>
                        <a:pt x="16" y="68"/>
                      </a:lnTo>
                      <a:lnTo>
                        <a:pt x="13" y="79"/>
                      </a:lnTo>
                      <a:lnTo>
                        <a:pt x="11" y="90"/>
                      </a:lnTo>
                      <a:lnTo>
                        <a:pt x="10" y="101"/>
                      </a:lnTo>
                      <a:lnTo>
                        <a:pt x="10"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79" name="Freeform 1485"/>
                <p:cNvSpPr>
                  <a:spLocks/>
                </p:cNvSpPr>
                <p:nvPr/>
              </p:nvSpPr>
              <p:spPr bwMode="auto">
                <a:xfrm>
                  <a:off x="1365" y="3083"/>
                  <a:ext cx="45"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10" y="111"/>
                      </a:moveTo>
                      <a:lnTo>
                        <a:pt x="7" y="120"/>
                      </a:lnTo>
                      <a:lnTo>
                        <a:pt x="5" y="129"/>
                      </a:lnTo>
                      <a:lnTo>
                        <a:pt x="3" y="139"/>
                      </a:lnTo>
                      <a:lnTo>
                        <a:pt x="1" y="147"/>
                      </a:lnTo>
                      <a:lnTo>
                        <a:pt x="0" y="156"/>
                      </a:lnTo>
                      <a:lnTo>
                        <a:pt x="0" y="165"/>
                      </a:lnTo>
                      <a:lnTo>
                        <a:pt x="1" y="173"/>
                      </a:lnTo>
                      <a:lnTo>
                        <a:pt x="3" y="181"/>
                      </a:lnTo>
                      <a:lnTo>
                        <a:pt x="6" y="196"/>
                      </a:lnTo>
                      <a:lnTo>
                        <a:pt x="10" y="210"/>
                      </a:lnTo>
                      <a:lnTo>
                        <a:pt x="16" y="223"/>
                      </a:lnTo>
                      <a:lnTo>
                        <a:pt x="23" y="236"/>
                      </a:lnTo>
                      <a:lnTo>
                        <a:pt x="31" y="247"/>
                      </a:lnTo>
                      <a:lnTo>
                        <a:pt x="40" y="257"/>
                      </a:lnTo>
                      <a:lnTo>
                        <a:pt x="49" y="266"/>
                      </a:lnTo>
                      <a:lnTo>
                        <a:pt x="59" y="274"/>
                      </a:lnTo>
                      <a:lnTo>
                        <a:pt x="68" y="281"/>
                      </a:lnTo>
                      <a:lnTo>
                        <a:pt x="79" y="287"/>
                      </a:lnTo>
                      <a:lnTo>
                        <a:pt x="88" y="293"/>
                      </a:lnTo>
                      <a:lnTo>
                        <a:pt x="97" y="297"/>
                      </a:lnTo>
                      <a:lnTo>
                        <a:pt x="109" y="305"/>
                      </a:lnTo>
                      <a:lnTo>
                        <a:pt x="119" y="311"/>
                      </a:lnTo>
                      <a:lnTo>
                        <a:pt x="130" y="317"/>
                      </a:lnTo>
                      <a:lnTo>
                        <a:pt x="140" y="321"/>
                      </a:lnTo>
                      <a:lnTo>
                        <a:pt x="151" y="325"/>
                      </a:lnTo>
                      <a:lnTo>
                        <a:pt x="162" y="328"/>
                      </a:lnTo>
                      <a:lnTo>
                        <a:pt x="173" y="331"/>
                      </a:lnTo>
                      <a:lnTo>
                        <a:pt x="185" y="333"/>
                      </a:lnTo>
                      <a:lnTo>
                        <a:pt x="211" y="337"/>
                      </a:lnTo>
                      <a:lnTo>
                        <a:pt x="242" y="342"/>
                      </a:lnTo>
                      <a:lnTo>
                        <a:pt x="278" y="347"/>
                      </a:lnTo>
                      <a:lnTo>
                        <a:pt x="323" y="354"/>
                      </a:lnTo>
                      <a:lnTo>
                        <a:pt x="338" y="351"/>
                      </a:lnTo>
                      <a:lnTo>
                        <a:pt x="352" y="350"/>
                      </a:lnTo>
                      <a:lnTo>
                        <a:pt x="366" y="350"/>
                      </a:lnTo>
                      <a:lnTo>
                        <a:pt x="380" y="351"/>
                      </a:lnTo>
                      <a:lnTo>
                        <a:pt x="406" y="356"/>
                      </a:lnTo>
                      <a:lnTo>
                        <a:pt x="433" y="362"/>
                      </a:lnTo>
                      <a:lnTo>
                        <a:pt x="448" y="364"/>
                      </a:lnTo>
                      <a:lnTo>
                        <a:pt x="462" y="365"/>
                      </a:lnTo>
                      <a:lnTo>
                        <a:pt x="477" y="365"/>
                      </a:lnTo>
                      <a:lnTo>
                        <a:pt x="492" y="364"/>
                      </a:lnTo>
                      <a:lnTo>
                        <a:pt x="508" y="360"/>
                      </a:lnTo>
                      <a:lnTo>
                        <a:pt x="525" y="355"/>
                      </a:lnTo>
                      <a:lnTo>
                        <a:pt x="534" y="351"/>
                      </a:lnTo>
                      <a:lnTo>
                        <a:pt x="543" y="347"/>
                      </a:lnTo>
                      <a:lnTo>
                        <a:pt x="552" y="342"/>
                      </a:lnTo>
                      <a:lnTo>
                        <a:pt x="561" y="336"/>
                      </a:lnTo>
                      <a:lnTo>
                        <a:pt x="563" y="330"/>
                      </a:lnTo>
                      <a:lnTo>
                        <a:pt x="566" y="322"/>
                      </a:lnTo>
                      <a:lnTo>
                        <a:pt x="568" y="312"/>
                      </a:lnTo>
                      <a:lnTo>
                        <a:pt x="570" y="299"/>
                      </a:lnTo>
                      <a:lnTo>
                        <a:pt x="572" y="285"/>
                      </a:lnTo>
                      <a:lnTo>
                        <a:pt x="574" y="271"/>
                      </a:lnTo>
                      <a:lnTo>
                        <a:pt x="575" y="255"/>
                      </a:lnTo>
                      <a:lnTo>
                        <a:pt x="575" y="239"/>
                      </a:lnTo>
                      <a:lnTo>
                        <a:pt x="574" y="222"/>
                      </a:lnTo>
                      <a:lnTo>
                        <a:pt x="573" y="206"/>
                      </a:lnTo>
                      <a:lnTo>
                        <a:pt x="570" y="190"/>
                      </a:lnTo>
                      <a:lnTo>
                        <a:pt x="567" y="174"/>
                      </a:lnTo>
                      <a:lnTo>
                        <a:pt x="562" y="159"/>
                      </a:lnTo>
                      <a:lnTo>
                        <a:pt x="555" y="145"/>
                      </a:lnTo>
                      <a:lnTo>
                        <a:pt x="551" y="139"/>
                      </a:lnTo>
                      <a:lnTo>
                        <a:pt x="547" y="134"/>
                      </a:lnTo>
                      <a:lnTo>
                        <a:pt x="542" y="128"/>
                      </a:lnTo>
                      <a:lnTo>
                        <a:pt x="537" y="123"/>
                      </a:lnTo>
                      <a:lnTo>
                        <a:pt x="533" y="115"/>
                      </a:lnTo>
                      <a:lnTo>
                        <a:pt x="528" y="108"/>
                      </a:lnTo>
                      <a:lnTo>
                        <a:pt x="522" y="101"/>
                      </a:lnTo>
                      <a:lnTo>
                        <a:pt x="517" y="95"/>
                      </a:lnTo>
                      <a:lnTo>
                        <a:pt x="510" y="89"/>
                      </a:lnTo>
                      <a:lnTo>
                        <a:pt x="502" y="84"/>
                      </a:lnTo>
                      <a:lnTo>
                        <a:pt x="495" y="80"/>
                      </a:lnTo>
                      <a:lnTo>
                        <a:pt x="488" y="76"/>
                      </a:lnTo>
                      <a:lnTo>
                        <a:pt x="471" y="70"/>
                      </a:lnTo>
                      <a:lnTo>
                        <a:pt x="454" y="64"/>
                      </a:lnTo>
                      <a:lnTo>
                        <a:pt x="434" y="60"/>
                      </a:lnTo>
                      <a:lnTo>
                        <a:pt x="415" y="57"/>
                      </a:lnTo>
                      <a:lnTo>
                        <a:pt x="373" y="51"/>
                      </a:lnTo>
                      <a:lnTo>
                        <a:pt x="328" y="43"/>
                      </a:lnTo>
                      <a:lnTo>
                        <a:pt x="306" y="37"/>
                      </a:lnTo>
                      <a:lnTo>
                        <a:pt x="283" y="30"/>
                      </a:lnTo>
                      <a:lnTo>
                        <a:pt x="272" y="25"/>
                      </a:lnTo>
                      <a:lnTo>
                        <a:pt x="261" y="20"/>
                      </a:lnTo>
                      <a:lnTo>
                        <a:pt x="250" y="14"/>
                      </a:lnTo>
                      <a:lnTo>
                        <a:pt x="239" y="8"/>
                      </a:lnTo>
                      <a:lnTo>
                        <a:pt x="219" y="5"/>
                      </a:lnTo>
                      <a:lnTo>
                        <a:pt x="201" y="3"/>
                      </a:lnTo>
                      <a:lnTo>
                        <a:pt x="184" y="2"/>
                      </a:lnTo>
                      <a:lnTo>
                        <a:pt x="169" y="0"/>
                      </a:lnTo>
                      <a:lnTo>
                        <a:pt x="154" y="0"/>
                      </a:lnTo>
                      <a:lnTo>
                        <a:pt x="139" y="0"/>
                      </a:lnTo>
                      <a:lnTo>
                        <a:pt x="126" y="1"/>
                      </a:lnTo>
                      <a:lnTo>
                        <a:pt x="114" y="2"/>
                      </a:lnTo>
                      <a:lnTo>
                        <a:pt x="103" y="4"/>
                      </a:lnTo>
                      <a:lnTo>
                        <a:pt x="92" y="6"/>
                      </a:lnTo>
                      <a:lnTo>
                        <a:pt x="83" y="9"/>
                      </a:lnTo>
                      <a:lnTo>
                        <a:pt x="73" y="12"/>
                      </a:lnTo>
                      <a:lnTo>
                        <a:pt x="65" y="15"/>
                      </a:lnTo>
                      <a:lnTo>
                        <a:pt x="57" y="19"/>
                      </a:lnTo>
                      <a:lnTo>
                        <a:pt x="51" y="22"/>
                      </a:lnTo>
                      <a:lnTo>
                        <a:pt x="45" y="28"/>
                      </a:lnTo>
                      <a:lnTo>
                        <a:pt x="39" y="32"/>
                      </a:lnTo>
                      <a:lnTo>
                        <a:pt x="34" y="37"/>
                      </a:lnTo>
                      <a:lnTo>
                        <a:pt x="30" y="42"/>
                      </a:lnTo>
                      <a:lnTo>
                        <a:pt x="26" y="47"/>
                      </a:lnTo>
                      <a:lnTo>
                        <a:pt x="20" y="57"/>
                      </a:lnTo>
                      <a:lnTo>
                        <a:pt x="16" y="68"/>
                      </a:lnTo>
                      <a:lnTo>
                        <a:pt x="13" y="79"/>
                      </a:lnTo>
                      <a:lnTo>
                        <a:pt x="11" y="90"/>
                      </a:lnTo>
                      <a:lnTo>
                        <a:pt x="10" y="101"/>
                      </a:lnTo>
                      <a:lnTo>
                        <a:pt x="10"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80" name="Freeform 1486"/>
                <p:cNvSpPr>
                  <a:spLocks/>
                </p:cNvSpPr>
                <p:nvPr/>
              </p:nvSpPr>
              <p:spPr bwMode="auto">
                <a:xfrm>
                  <a:off x="863"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1"/>
                      </a:moveTo>
                      <a:lnTo>
                        <a:pt x="6" y="120"/>
                      </a:lnTo>
                      <a:lnTo>
                        <a:pt x="4" y="130"/>
                      </a:lnTo>
                      <a:lnTo>
                        <a:pt x="2" y="139"/>
                      </a:lnTo>
                      <a:lnTo>
                        <a:pt x="1" y="147"/>
                      </a:lnTo>
                      <a:lnTo>
                        <a:pt x="0" y="156"/>
                      </a:lnTo>
                      <a:lnTo>
                        <a:pt x="0" y="165"/>
                      </a:lnTo>
                      <a:lnTo>
                        <a:pt x="0" y="173"/>
                      </a:lnTo>
                      <a:lnTo>
                        <a:pt x="1" y="181"/>
                      </a:lnTo>
                      <a:lnTo>
                        <a:pt x="4" y="196"/>
                      </a:lnTo>
                      <a:lnTo>
                        <a:pt x="9" y="210"/>
                      </a:lnTo>
                      <a:lnTo>
                        <a:pt x="15" y="223"/>
                      </a:lnTo>
                      <a:lnTo>
                        <a:pt x="23" y="236"/>
                      </a:lnTo>
                      <a:lnTo>
                        <a:pt x="31" y="247"/>
                      </a:lnTo>
                      <a:lnTo>
                        <a:pt x="39" y="257"/>
                      </a:lnTo>
                      <a:lnTo>
                        <a:pt x="49" y="266"/>
                      </a:lnTo>
                      <a:lnTo>
                        <a:pt x="58" y="274"/>
                      </a:lnTo>
                      <a:lnTo>
                        <a:pt x="68" y="281"/>
                      </a:lnTo>
                      <a:lnTo>
                        <a:pt x="78" y="287"/>
                      </a:lnTo>
                      <a:lnTo>
                        <a:pt x="87" y="293"/>
                      </a:lnTo>
                      <a:lnTo>
                        <a:pt x="97" y="297"/>
                      </a:lnTo>
                      <a:lnTo>
                        <a:pt x="108" y="305"/>
                      </a:lnTo>
                      <a:lnTo>
                        <a:pt x="119" y="312"/>
                      </a:lnTo>
                      <a:lnTo>
                        <a:pt x="129" y="317"/>
                      </a:lnTo>
                      <a:lnTo>
                        <a:pt x="140" y="321"/>
                      </a:lnTo>
                      <a:lnTo>
                        <a:pt x="150" y="325"/>
                      </a:lnTo>
                      <a:lnTo>
                        <a:pt x="161" y="328"/>
                      </a:lnTo>
                      <a:lnTo>
                        <a:pt x="173" y="331"/>
                      </a:lnTo>
                      <a:lnTo>
                        <a:pt x="184" y="333"/>
                      </a:lnTo>
                      <a:lnTo>
                        <a:pt x="210" y="338"/>
                      </a:lnTo>
                      <a:lnTo>
                        <a:pt x="242" y="342"/>
                      </a:lnTo>
                      <a:lnTo>
                        <a:pt x="278" y="347"/>
                      </a:lnTo>
                      <a:lnTo>
                        <a:pt x="323" y="354"/>
                      </a:lnTo>
                      <a:lnTo>
                        <a:pt x="337" y="351"/>
                      </a:lnTo>
                      <a:lnTo>
                        <a:pt x="351" y="350"/>
                      </a:lnTo>
                      <a:lnTo>
                        <a:pt x="365" y="350"/>
                      </a:lnTo>
                      <a:lnTo>
                        <a:pt x="378" y="351"/>
                      </a:lnTo>
                      <a:lnTo>
                        <a:pt x="406" y="356"/>
                      </a:lnTo>
                      <a:lnTo>
                        <a:pt x="433" y="362"/>
                      </a:lnTo>
                      <a:lnTo>
                        <a:pt x="447" y="364"/>
                      </a:lnTo>
                      <a:lnTo>
                        <a:pt x="462" y="365"/>
                      </a:lnTo>
                      <a:lnTo>
                        <a:pt x="477" y="365"/>
                      </a:lnTo>
                      <a:lnTo>
                        <a:pt x="492" y="364"/>
                      </a:lnTo>
                      <a:lnTo>
                        <a:pt x="507" y="360"/>
                      </a:lnTo>
                      <a:lnTo>
                        <a:pt x="524" y="355"/>
                      </a:lnTo>
                      <a:lnTo>
                        <a:pt x="534" y="351"/>
                      </a:lnTo>
                      <a:lnTo>
                        <a:pt x="542" y="347"/>
                      </a:lnTo>
                      <a:lnTo>
                        <a:pt x="551" y="342"/>
                      </a:lnTo>
                      <a:lnTo>
                        <a:pt x="561" y="336"/>
                      </a:lnTo>
                      <a:lnTo>
                        <a:pt x="563" y="330"/>
                      </a:lnTo>
                      <a:lnTo>
                        <a:pt x="565" y="322"/>
                      </a:lnTo>
                      <a:lnTo>
                        <a:pt x="568" y="312"/>
                      </a:lnTo>
                      <a:lnTo>
                        <a:pt x="570" y="300"/>
                      </a:lnTo>
                      <a:lnTo>
                        <a:pt x="572" y="285"/>
                      </a:lnTo>
                      <a:lnTo>
                        <a:pt x="573" y="271"/>
                      </a:lnTo>
                      <a:lnTo>
                        <a:pt x="574" y="255"/>
                      </a:lnTo>
                      <a:lnTo>
                        <a:pt x="575" y="239"/>
                      </a:lnTo>
                      <a:lnTo>
                        <a:pt x="574" y="222"/>
                      </a:lnTo>
                      <a:lnTo>
                        <a:pt x="572" y="206"/>
                      </a:lnTo>
                      <a:lnTo>
                        <a:pt x="570" y="190"/>
                      </a:lnTo>
                      <a:lnTo>
                        <a:pt x="566" y="174"/>
                      </a:lnTo>
                      <a:lnTo>
                        <a:pt x="561" y="160"/>
                      </a:lnTo>
                      <a:lnTo>
                        <a:pt x="555" y="145"/>
                      </a:lnTo>
                      <a:lnTo>
                        <a:pt x="551" y="139"/>
                      </a:lnTo>
                      <a:lnTo>
                        <a:pt x="547" y="134"/>
                      </a:lnTo>
                      <a:lnTo>
                        <a:pt x="542" y="128"/>
                      </a:lnTo>
                      <a:lnTo>
                        <a:pt x="537" y="123"/>
                      </a:lnTo>
                      <a:lnTo>
                        <a:pt x="532" y="115"/>
                      </a:lnTo>
                      <a:lnTo>
                        <a:pt x="527" y="108"/>
                      </a:lnTo>
                      <a:lnTo>
                        <a:pt x="521" y="101"/>
                      </a:lnTo>
                      <a:lnTo>
                        <a:pt x="515" y="95"/>
                      </a:lnTo>
                      <a:lnTo>
                        <a:pt x="509" y="90"/>
                      </a:lnTo>
                      <a:lnTo>
                        <a:pt x="502" y="84"/>
                      </a:lnTo>
                      <a:lnTo>
                        <a:pt x="495" y="80"/>
                      </a:lnTo>
                      <a:lnTo>
                        <a:pt x="487" y="76"/>
                      </a:lnTo>
                      <a:lnTo>
                        <a:pt x="471" y="70"/>
                      </a:lnTo>
                      <a:lnTo>
                        <a:pt x="453" y="65"/>
                      </a:lnTo>
                      <a:lnTo>
                        <a:pt x="434" y="60"/>
                      </a:lnTo>
                      <a:lnTo>
                        <a:pt x="414" y="57"/>
                      </a:lnTo>
                      <a:lnTo>
                        <a:pt x="372" y="51"/>
                      </a:lnTo>
                      <a:lnTo>
                        <a:pt x="328" y="43"/>
                      </a:lnTo>
                      <a:lnTo>
                        <a:pt x="305" y="37"/>
                      </a:lnTo>
                      <a:lnTo>
                        <a:pt x="282" y="30"/>
                      </a:lnTo>
                      <a:lnTo>
                        <a:pt x="271" y="26"/>
                      </a:lnTo>
                      <a:lnTo>
                        <a:pt x="260" y="21"/>
                      </a:lnTo>
                      <a:lnTo>
                        <a:pt x="250" y="14"/>
                      </a:lnTo>
                      <a:lnTo>
                        <a:pt x="238" y="8"/>
                      </a:lnTo>
                      <a:lnTo>
                        <a:pt x="219" y="5"/>
                      </a:lnTo>
                      <a:lnTo>
                        <a:pt x="201" y="3"/>
                      </a:lnTo>
                      <a:lnTo>
                        <a:pt x="184" y="2"/>
                      </a:lnTo>
                      <a:lnTo>
                        <a:pt x="168" y="1"/>
                      </a:lnTo>
                      <a:lnTo>
                        <a:pt x="152" y="0"/>
                      </a:lnTo>
                      <a:lnTo>
                        <a:pt x="138" y="0"/>
                      </a:lnTo>
                      <a:lnTo>
                        <a:pt x="125" y="1"/>
                      </a:lnTo>
                      <a:lnTo>
                        <a:pt x="113" y="2"/>
                      </a:lnTo>
                      <a:lnTo>
                        <a:pt x="102" y="4"/>
                      </a:lnTo>
                      <a:lnTo>
                        <a:pt x="91" y="6"/>
                      </a:lnTo>
                      <a:lnTo>
                        <a:pt x="81" y="9"/>
                      </a:lnTo>
                      <a:lnTo>
                        <a:pt x="72" y="12"/>
                      </a:lnTo>
                      <a:lnTo>
                        <a:pt x="64" y="15"/>
                      </a:lnTo>
                      <a:lnTo>
                        <a:pt x="57" y="20"/>
                      </a:lnTo>
                      <a:lnTo>
                        <a:pt x="50" y="24"/>
                      </a:lnTo>
                      <a:lnTo>
                        <a:pt x="44" y="28"/>
                      </a:lnTo>
                      <a:lnTo>
                        <a:pt x="39" y="32"/>
                      </a:lnTo>
                      <a:lnTo>
                        <a:pt x="34" y="37"/>
                      </a:lnTo>
                      <a:lnTo>
                        <a:pt x="30" y="42"/>
                      </a:lnTo>
                      <a:lnTo>
                        <a:pt x="26" y="47"/>
                      </a:lnTo>
                      <a:lnTo>
                        <a:pt x="19" y="57"/>
                      </a:lnTo>
                      <a:lnTo>
                        <a:pt x="15" y="68"/>
                      </a:lnTo>
                      <a:lnTo>
                        <a:pt x="12" y="79"/>
                      </a:lnTo>
                      <a:lnTo>
                        <a:pt x="10" y="91"/>
                      </a:lnTo>
                      <a:lnTo>
                        <a:pt x="9" y="101"/>
                      </a:lnTo>
                      <a:lnTo>
                        <a:pt x="9"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81" name="Freeform 1487"/>
                <p:cNvSpPr>
                  <a:spLocks/>
                </p:cNvSpPr>
                <p:nvPr/>
              </p:nvSpPr>
              <p:spPr bwMode="auto">
                <a:xfrm>
                  <a:off x="863"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1"/>
                      </a:moveTo>
                      <a:lnTo>
                        <a:pt x="6" y="120"/>
                      </a:lnTo>
                      <a:lnTo>
                        <a:pt x="4" y="130"/>
                      </a:lnTo>
                      <a:lnTo>
                        <a:pt x="2" y="139"/>
                      </a:lnTo>
                      <a:lnTo>
                        <a:pt x="1" y="147"/>
                      </a:lnTo>
                      <a:lnTo>
                        <a:pt x="0" y="156"/>
                      </a:lnTo>
                      <a:lnTo>
                        <a:pt x="0" y="165"/>
                      </a:lnTo>
                      <a:lnTo>
                        <a:pt x="0" y="173"/>
                      </a:lnTo>
                      <a:lnTo>
                        <a:pt x="1" y="181"/>
                      </a:lnTo>
                      <a:lnTo>
                        <a:pt x="4" y="196"/>
                      </a:lnTo>
                      <a:lnTo>
                        <a:pt x="9" y="210"/>
                      </a:lnTo>
                      <a:lnTo>
                        <a:pt x="15" y="223"/>
                      </a:lnTo>
                      <a:lnTo>
                        <a:pt x="23" y="236"/>
                      </a:lnTo>
                      <a:lnTo>
                        <a:pt x="31" y="247"/>
                      </a:lnTo>
                      <a:lnTo>
                        <a:pt x="39" y="257"/>
                      </a:lnTo>
                      <a:lnTo>
                        <a:pt x="49" y="266"/>
                      </a:lnTo>
                      <a:lnTo>
                        <a:pt x="58" y="274"/>
                      </a:lnTo>
                      <a:lnTo>
                        <a:pt x="68" y="281"/>
                      </a:lnTo>
                      <a:lnTo>
                        <a:pt x="78" y="287"/>
                      </a:lnTo>
                      <a:lnTo>
                        <a:pt x="87" y="293"/>
                      </a:lnTo>
                      <a:lnTo>
                        <a:pt x="97" y="297"/>
                      </a:lnTo>
                      <a:lnTo>
                        <a:pt x="108" y="305"/>
                      </a:lnTo>
                      <a:lnTo>
                        <a:pt x="119" y="312"/>
                      </a:lnTo>
                      <a:lnTo>
                        <a:pt x="129" y="317"/>
                      </a:lnTo>
                      <a:lnTo>
                        <a:pt x="140" y="321"/>
                      </a:lnTo>
                      <a:lnTo>
                        <a:pt x="150" y="325"/>
                      </a:lnTo>
                      <a:lnTo>
                        <a:pt x="161" y="328"/>
                      </a:lnTo>
                      <a:lnTo>
                        <a:pt x="173" y="331"/>
                      </a:lnTo>
                      <a:lnTo>
                        <a:pt x="184" y="333"/>
                      </a:lnTo>
                      <a:lnTo>
                        <a:pt x="210" y="338"/>
                      </a:lnTo>
                      <a:lnTo>
                        <a:pt x="242" y="342"/>
                      </a:lnTo>
                      <a:lnTo>
                        <a:pt x="278" y="347"/>
                      </a:lnTo>
                      <a:lnTo>
                        <a:pt x="323" y="354"/>
                      </a:lnTo>
                      <a:lnTo>
                        <a:pt x="337" y="351"/>
                      </a:lnTo>
                      <a:lnTo>
                        <a:pt x="351" y="350"/>
                      </a:lnTo>
                      <a:lnTo>
                        <a:pt x="365" y="350"/>
                      </a:lnTo>
                      <a:lnTo>
                        <a:pt x="378" y="351"/>
                      </a:lnTo>
                      <a:lnTo>
                        <a:pt x="406" y="356"/>
                      </a:lnTo>
                      <a:lnTo>
                        <a:pt x="433" y="362"/>
                      </a:lnTo>
                      <a:lnTo>
                        <a:pt x="447" y="364"/>
                      </a:lnTo>
                      <a:lnTo>
                        <a:pt x="462" y="365"/>
                      </a:lnTo>
                      <a:lnTo>
                        <a:pt x="477" y="365"/>
                      </a:lnTo>
                      <a:lnTo>
                        <a:pt x="492" y="364"/>
                      </a:lnTo>
                      <a:lnTo>
                        <a:pt x="507" y="360"/>
                      </a:lnTo>
                      <a:lnTo>
                        <a:pt x="524" y="355"/>
                      </a:lnTo>
                      <a:lnTo>
                        <a:pt x="534" y="351"/>
                      </a:lnTo>
                      <a:lnTo>
                        <a:pt x="542" y="347"/>
                      </a:lnTo>
                      <a:lnTo>
                        <a:pt x="551" y="342"/>
                      </a:lnTo>
                      <a:lnTo>
                        <a:pt x="561" y="336"/>
                      </a:lnTo>
                      <a:lnTo>
                        <a:pt x="563" y="330"/>
                      </a:lnTo>
                      <a:lnTo>
                        <a:pt x="565" y="322"/>
                      </a:lnTo>
                      <a:lnTo>
                        <a:pt x="568" y="312"/>
                      </a:lnTo>
                      <a:lnTo>
                        <a:pt x="570" y="300"/>
                      </a:lnTo>
                      <a:lnTo>
                        <a:pt x="572" y="285"/>
                      </a:lnTo>
                      <a:lnTo>
                        <a:pt x="573" y="271"/>
                      </a:lnTo>
                      <a:lnTo>
                        <a:pt x="574" y="255"/>
                      </a:lnTo>
                      <a:lnTo>
                        <a:pt x="575" y="239"/>
                      </a:lnTo>
                      <a:lnTo>
                        <a:pt x="574" y="222"/>
                      </a:lnTo>
                      <a:lnTo>
                        <a:pt x="572" y="206"/>
                      </a:lnTo>
                      <a:lnTo>
                        <a:pt x="570" y="190"/>
                      </a:lnTo>
                      <a:lnTo>
                        <a:pt x="566" y="174"/>
                      </a:lnTo>
                      <a:lnTo>
                        <a:pt x="561" y="160"/>
                      </a:lnTo>
                      <a:lnTo>
                        <a:pt x="555" y="145"/>
                      </a:lnTo>
                      <a:lnTo>
                        <a:pt x="551" y="139"/>
                      </a:lnTo>
                      <a:lnTo>
                        <a:pt x="547" y="134"/>
                      </a:lnTo>
                      <a:lnTo>
                        <a:pt x="542" y="128"/>
                      </a:lnTo>
                      <a:lnTo>
                        <a:pt x="537" y="123"/>
                      </a:lnTo>
                      <a:lnTo>
                        <a:pt x="532" y="115"/>
                      </a:lnTo>
                      <a:lnTo>
                        <a:pt x="527" y="108"/>
                      </a:lnTo>
                      <a:lnTo>
                        <a:pt x="521" y="101"/>
                      </a:lnTo>
                      <a:lnTo>
                        <a:pt x="515" y="95"/>
                      </a:lnTo>
                      <a:lnTo>
                        <a:pt x="509" y="90"/>
                      </a:lnTo>
                      <a:lnTo>
                        <a:pt x="502" y="84"/>
                      </a:lnTo>
                      <a:lnTo>
                        <a:pt x="495" y="80"/>
                      </a:lnTo>
                      <a:lnTo>
                        <a:pt x="487" y="76"/>
                      </a:lnTo>
                      <a:lnTo>
                        <a:pt x="471" y="70"/>
                      </a:lnTo>
                      <a:lnTo>
                        <a:pt x="453" y="65"/>
                      </a:lnTo>
                      <a:lnTo>
                        <a:pt x="434" y="60"/>
                      </a:lnTo>
                      <a:lnTo>
                        <a:pt x="414" y="57"/>
                      </a:lnTo>
                      <a:lnTo>
                        <a:pt x="372" y="51"/>
                      </a:lnTo>
                      <a:lnTo>
                        <a:pt x="328" y="43"/>
                      </a:lnTo>
                      <a:lnTo>
                        <a:pt x="305" y="37"/>
                      </a:lnTo>
                      <a:lnTo>
                        <a:pt x="282" y="30"/>
                      </a:lnTo>
                      <a:lnTo>
                        <a:pt x="271" y="26"/>
                      </a:lnTo>
                      <a:lnTo>
                        <a:pt x="260" y="21"/>
                      </a:lnTo>
                      <a:lnTo>
                        <a:pt x="250" y="14"/>
                      </a:lnTo>
                      <a:lnTo>
                        <a:pt x="238" y="8"/>
                      </a:lnTo>
                      <a:lnTo>
                        <a:pt x="219" y="5"/>
                      </a:lnTo>
                      <a:lnTo>
                        <a:pt x="201" y="3"/>
                      </a:lnTo>
                      <a:lnTo>
                        <a:pt x="184" y="2"/>
                      </a:lnTo>
                      <a:lnTo>
                        <a:pt x="168" y="1"/>
                      </a:lnTo>
                      <a:lnTo>
                        <a:pt x="152" y="0"/>
                      </a:lnTo>
                      <a:lnTo>
                        <a:pt x="138" y="0"/>
                      </a:lnTo>
                      <a:lnTo>
                        <a:pt x="125" y="1"/>
                      </a:lnTo>
                      <a:lnTo>
                        <a:pt x="113" y="2"/>
                      </a:lnTo>
                      <a:lnTo>
                        <a:pt x="102" y="4"/>
                      </a:lnTo>
                      <a:lnTo>
                        <a:pt x="91" y="6"/>
                      </a:lnTo>
                      <a:lnTo>
                        <a:pt x="81" y="9"/>
                      </a:lnTo>
                      <a:lnTo>
                        <a:pt x="72" y="12"/>
                      </a:lnTo>
                      <a:lnTo>
                        <a:pt x="64" y="15"/>
                      </a:lnTo>
                      <a:lnTo>
                        <a:pt x="57" y="20"/>
                      </a:lnTo>
                      <a:lnTo>
                        <a:pt x="50" y="24"/>
                      </a:lnTo>
                      <a:lnTo>
                        <a:pt x="44" y="28"/>
                      </a:lnTo>
                      <a:lnTo>
                        <a:pt x="39" y="32"/>
                      </a:lnTo>
                      <a:lnTo>
                        <a:pt x="34" y="37"/>
                      </a:lnTo>
                      <a:lnTo>
                        <a:pt x="30" y="42"/>
                      </a:lnTo>
                      <a:lnTo>
                        <a:pt x="26" y="47"/>
                      </a:lnTo>
                      <a:lnTo>
                        <a:pt x="19" y="57"/>
                      </a:lnTo>
                      <a:lnTo>
                        <a:pt x="15" y="68"/>
                      </a:lnTo>
                      <a:lnTo>
                        <a:pt x="12" y="79"/>
                      </a:lnTo>
                      <a:lnTo>
                        <a:pt x="10" y="91"/>
                      </a:lnTo>
                      <a:lnTo>
                        <a:pt x="9" y="101"/>
                      </a:lnTo>
                      <a:lnTo>
                        <a:pt x="9"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82" name="Freeform 1488"/>
                <p:cNvSpPr>
                  <a:spLocks/>
                </p:cNvSpPr>
                <p:nvPr/>
              </p:nvSpPr>
              <p:spPr bwMode="auto">
                <a:xfrm>
                  <a:off x="947" y="3080"/>
                  <a:ext cx="44" cy="29"/>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9"/>
                      </a:lnTo>
                      <a:lnTo>
                        <a:pt x="2" y="138"/>
                      </a:lnTo>
                      <a:lnTo>
                        <a:pt x="1" y="147"/>
                      </a:lnTo>
                      <a:lnTo>
                        <a:pt x="1" y="155"/>
                      </a:lnTo>
                      <a:lnTo>
                        <a:pt x="0" y="164"/>
                      </a:lnTo>
                      <a:lnTo>
                        <a:pt x="1" y="172"/>
                      </a:lnTo>
                      <a:lnTo>
                        <a:pt x="2" y="180"/>
                      </a:lnTo>
                      <a:lnTo>
                        <a:pt x="5" y="194"/>
                      </a:lnTo>
                      <a:lnTo>
                        <a:pt x="9" y="209"/>
                      </a:lnTo>
                      <a:lnTo>
                        <a:pt x="16" y="222"/>
                      </a:lnTo>
                      <a:lnTo>
                        <a:pt x="23" y="234"/>
                      </a:lnTo>
                      <a:lnTo>
                        <a:pt x="31" y="245"/>
                      </a:lnTo>
                      <a:lnTo>
                        <a:pt x="40" y="255"/>
                      </a:lnTo>
                      <a:lnTo>
                        <a:pt x="49" y="266"/>
                      </a:lnTo>
                      <a:lnTo>
                        <a:pt x="59" y="274"/>
                      </a:lnTo>
                      <a:lnTo>
                        <a:pt x="69" y="281"/>
                      </a:lnTo>
                      <a:lnTo>
                        <a:pt x="78" y="287"/>
                      </a:lnTo>
                      <a:lnTo>
                        <a:pt x="89" y="292"/>
                      </a:lnTo>
                      <a:lnTo>
                        <a:pt x="97" y="296"/>
                      </a:lnTo>
                      <a:lnTo>
                        <a:pt x="109" y="304"/>
                      </a:lnTo>
                      <a:lnTo>
                        <a:pt x="119" y="310"/>
                      </a:lnTo>
                      <a:lnTo>
                        <a:pt x="130" y="315"/>
                      </a:lnTo>
                      <a:lnTo>
                        <a:pt x="140" y="320"/>
                      </a:lnTo>
                      <a:lnTo>
                        <a:pt x="151" y="324"/>
                      </a:lnTo>
                      <a:lnTo>
                        <a:pt x="162" y="327"/>
                      </a:lnTo>
                      <a:lnTo>
                        <a:pt x="173" y="329"/>
                      </a:lnTo>
                      <a:lnTo>
                        <a:pt x="185" y="332"/>
                      </a:lnTo>
                      <a:lnTo>
                        <a:pt x="211" y="337"/>
                      </a:lnTo>
                      <a:lnTo>
                        <a:pt x="242" y="341"/>
                      </a:lnTo>
                      <a:lnTo>
                        <a:pt x="279" y="347"/>
                      </a:lnTo>
                      <a:lnTo>
                        <a:pt x="323" y="354"/>
                      </a:lnTo>
                      <a:lnTo>
                        <a:pt x="338" y="351"/>
                      </a:lnTo>
                      <a:lnTo>
                        <a:pt x="352" y="349"/>
                      </a:lnTo>
                      <a:lnTo>
                        <a:pt x="366" y="350"/>
                      </a:lnTo>
                      <a:lnTo>
                        <a:pt x="380" y="351"/>
                      </a:lnTo>
                      <a:lnTo>
                        <a:pt x="407" y="356"/>
                      </a:lnTo>
                      <a:lnTo>
                        <a:pt x="434" y="361"/>
                      </a:lnTo>
                      <a:lnTo>
                        <a:pt x="448" y="363"/>
                      </a:lnTo>
                      <a:lnTo>
                        <a:pt x="462" y="365"/>
                      </a:lnTo>
                      <a:lnTo>
                        <a:pt x="477" y="365"/>
                      </a:lnTo>
                      <a:lnTo>
                        <a:pt x="492" y="363"/>
                      </a:lnTo>
                      <a:lnTo>
                        <a:pt x="508" y="360"/>
                      </a:lnTo>
                      <a:lnTo>
                        <a:pt x="526" y="355"/>
                      </a:lnTo>
                      <a:lnTo>
                        <a:pt x="534" y="351"/>
                      </a:lnTo>
                      <a:lnTo>
                        <a:pt x="543" y="347"/>
                      </a:lnTo>
                      <a:lnTo>
                        <a:pt x="552" y="342"/>
                      </a:lnTo>
                      <a:lnTo>
                        <a:pt x="561" y="336"/>
                      </a:lnTo>
                      <a:lnTo>
                        <a:pt x="563" y="329"/>
                      </a:lnTo>
                      <a:lnTo>
                        <a:pt x="566" y="320"/>
                      </a:lnTo>
                      <a:lnTo>
                        <a:pt x="568" y="310"/>
                      </a:lnTo>
                      <a:lnTo>
                        <a:pt x="571" y="298"/>
                      </a:lnTo>
                      <a:lnTo>
                        <a:pt x="572" y="285"/>
                      </a:lnTo>
                      <a:lnTo>
                        <a:pt x="574" y="270"/>
                      </a:lnTo>
                      <a:lnTo>
                        <a:pt x="575" y="254"/>
                      </a:lnTo>
                      <a:lnTo>
                        <a:pt x="575" y="238"/>
                      </a:lnTo>
                      <a:lnTo>
                        <a:pt x="575" y="221"/>
                      </a:lnTo>
                      <a:lnTo>
                        <a:pt x="573" y="205"/>
                      </a:lnTo>
                      <a:lnTo>
                        <a:pt x="570" y="188"/>
                      </a:lnTo>
                      <a:lnTo>
                        <a:pt x="567" y="173"/>
                      </a:lnTo>
                      <a:lnTo>
                        <a:pt x="562" y="158"/>
                      </a:lnTo>
                      <a:lnTo>
                        <a:pt x="555" y="145"/>
                      </a:lnTo>
                      <a:lnTo>
                        <a:pt x="551" y="139"/>
                      </a:lnTo>
                      <a:lnTo>
                        <a:pt x="547" y="133"/>
                      </a:lnTo>
                      <a:lnTo>
                        <a:pt x="543" y="128"/>
                      </a:lnTo>
                      <a:lnTo>
                        <a:pt x="537" y="122"/>
                      </a:lnTo>
                      <a:lnTo>
                        <a:pt x="533" y="114"/>
                      </a:lnTo>
                      <a:lnTo>
                        <a:pt x="528" y="106"/>
                      </a:lnTo>
                      <a:lnTo>
                        <a:pt x="523" y="100"/>
                      </a:lnTo>
                      <a:lnTo>
                        <a:pt x="516" y="94"/>
                      </a:lnTo>
                      <a:lnTo>
                        <a:pt x="509" y="88"/>
                      </a:lnTo>
                      <a:lnTo>
                        <a:pt x="503" y="84"/>
                      </a:lnTo>
                      <a:lnTo>
                        <a:pt x="495" y="79"/>
                      </a:lnTo>
                      <a:lnTo>
                        <a:pt x="488" y="75"/>
                      </a:lnTo>
                      <a:lnTo>
                        <a:pt x="472" y="69"/>
                      </a:lnTo>
                      <a:lnTo>
                        <a:pt x="454" y="64"/>
                      </a:lnTo>
                      <a:lnTo>
                        <a:pt x="434" y="60"/>
                      </a:lnTo>
                      <a:lnTo>
                        <a:pt x="415" y="57"/>
                      </a:lnTo>
                      <a:lnTo>
                        <a:pt x="372" y="49"/>
                      </a:lnTo>
                      <a:lnTo>
                        <a:pt x="328" y="41"/>
                      </a:lnTo>
                      <a:lnTo>
                        <a:pt x="306" y="35"/>
                      </a:lnTo>
                      <a:lnTo>
                        <a:pt x="283" y="28"/>
                      </a:lnTo>
                      <a:lnTo>
                        <a:pt x="272" y="24"/>
                      </a:lnTo>
                      <a:lnTo>
                        <a:pt x="261" y="19"/>
                      </a:lnTo>
                      <a:lnTo>
                        <a:pt x="250" y="14"/>
                      </a:lnTo>
                      <a:lnTo>
                        <a:pt x="239" y="8"/>
                      </a:lnTo>
                      <a:lnTo>
                        <a:pt x="219" y="5"/>
                      </a:lnTo>
                      <a:lnTo>
                        <a:pt x="201" y="3"/>
                      </a:lnTo>
                      <a:lnTo>
                        <a:pt x="184" y="1"/>
                      </a:lnTo>
                      <a:lnTo>
                        <a:pt x="169" y="0"/>
                      </a:lnTo>
                      <a:lnTo>
                        <a:pt x="153" y="0"/>
                      </a:lnTo>
                      <a:lnTo>
                        <a:pt x="139" y="0"/>
                      </a:lnTo>
                      <a:lnTo>
                        <a:pt x="126" y="1"/>
                      </a:lnTo>
                      <a:lnTo>
                        <a:pt x="114" y="2"/>
                      </a:lnTo>
                      <a:lnTo>
                        <a:pt x="103" y="3"/>
                      </a:lnTo>
                      <a:lnTo>
                        <a:pt x="92" y="6"/>
                      </a:lnTo>
                      <a:lnTo>
                        <a:pt x="82" y="8"/>
                      </a:lnTo>
                      <a:lnTo>
                        <a:pt x="73" y="11"/>
                      </a:lnTo>
                      <a:lnTo>
                        <a:pt x="65" y="14"/>
                      </a:lnTo>
                      <a:lnTo>
                        <a:pt x="58" y="18"/>
                      </a:lnTo>
                      <a:lnTo>
                        <a:pt x="51" y="22"/>
                      </a:lnTo>
                      <a:lnTo>
                        <a:pt x="45" y="26"/>
                      </a:lnTo>
                      <a:lnTo>
                        <a:pt x="39" y="31"/>
                      </a:lnTo>
                      <a:lnTo>
                        <a:pt x="35" y="35"/>
                      </a:lnTo>
                      <a:lnTo>
                        <a:pt x="30" y="40"/>
                      </a:lnTo>
                      <a:lnTo>
                        <a:pt x="27" y="45"/>
                      </a:lnTo>
                      <a:lnTo>
                        <a:pt x="20" y="57"/>
                      </a:lnTo>
                      <a:lnTo>
                        <a:pt x="16" y="68"/>
                      </a:lnTo>
                      <a:lnTo>
                        <a:pt x="13" y="79"/>
                      </a:lnTo>
                      <a:lnTo>
                        <a:pt x="10" y="89"/>
                      </a:lnTo>
                      <a:lnTo>
                        <a:pt x="9" y="100"/>
                      </a:lnTo>
                      <a:lnTo>
                        <a:pt x="9"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83" name="Freeform 1489"/>
                <p:cNvSpPr>
                  <a:spLocks/>
                </p:cNvSpPr>
                <p:nvPr/>
              </p:nvSpPr>
              <p:spPr bwMode="auto">
                <a:xfrm>
                  <a:off x="947" y="3080"/>
                  <a:ext cx="44" cy="29"/>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9"/>
                      </a:lnTo>
                      <a:lnTo>
                        <a:pt x="2" y="138"/>
                      </a:lnTo>
                      <a:lnTo>
                        <a:pt x="1" y="147"/>
                      </a:lnTo>
                      <a:lnTo>
                        <a:pt x="1" y="155"/>
                      </a:lnTo>
                      <a:lnTo>
                        <a:pt x="0" y="164"/>
                      </a:lnTo>
                      <a:lnTo>
                        <a:pt x="1" y="172"/>
                      </a:lnTo>
                      <a:lnTo>
                        <a:pt x="2" y="180"/>
                      </a:lnTo>
                      <a:lnTo>
                        <a:pt x="5" y="194"/>
                      </a:lnTo>
                      <a:lnTo>
                        <a:pt x="9" y="209"/>
                      </a:lnTo>
                      <a:lnTo>
                        <a:pt x="16" y="222"/>
                      </a:lnTo>
                      <a:lnTo>
                        <a:pt x="23" y="234"/>
                      </a:lnTo>
                      <a:lnTo>
                        <a:pt x="31" y="245"/>
                      </a:lnTo>
                      <a:lnTo>
                        <a:pt x="40" y="255"/>
                      </a:lnTo>
                      <a:lnTo>
                        <a:pt x="49" y="266"/>
                      </a:lnTo>
                      <a:lnTo>
                        <a:pt x="59" y="274"/>
                      </a:lnTo>
                      <a:lnTo>
                        <a:pt x="69" y="281"/>
                      </a:lnTo>
                      <a:lnTo>
                        <a:pt x="78" y="287"/>
                      </a:lnTo>
                      <a:lnTo>
                        <a:pt x="89" y="292"/>
                      </a:lnTo>
                      <a:lnTo>
                        <a:pt x="97" y="296"/>
                      </a:lnTo>
                      <a:lnTo>
                        <a:pt x="109" y="304"/>
                      </a:lnTo>
                      <a:lnTo>
                        <a:pt x="119" y="310"/>
                      </a:lnTo>
                      <a:lnTo>
                        <a:pt x="130" y="315"/>
                      </a:lnTo>
                      <a:lnTo>
                        <a:pt x="140" y="320"/>
                      </a:lnTo>
                      <a:lnTo>
                        <a:pt x="151" y="324"/>
                      </a:lnTo>
                      <a:lnTo>
                        <a:pt x="162" y="327"/>
                      </a:lnTo>
                      <a:lnTo>
                        <a:pt x="173" y="329"/>
                      </a:lnTo>
                      <a:lnTo>
                        <a:pt x="185" y="332"/>
                      </a:lnTo>
                      <a:lnTo>
                        <a:pt x="211" y="337"/>
                      </a:lnTo>
                      <a:lnTo>
                        <a:pt x="242" y="341"/>
                      </a:lnTo>
                      <a:lnTo>
                        <a:pt x="279" y="347"/>
                      </a:lnTo>
                      <a:lnTo>
                        <a:pt x="323" y="354"/>
                      </a:lnTo>
                      <a:lnTo>
                        <a:pt x="338" y="351"/>
                      </a:lnTo>
                      <a:lnTo>
                        <a:pt x="352" y="349"/>
                      </a:lnTo>
                      <a:lnTo>
                        <a:pt x="366" y="350"/>
                      </a:lnTo>
                      <a:lnTo>
                        <a:pt x="380" y="351"/>
                      </a:lnTo>
                      <a:lnTo>
                        <a:pt x="407" y="356"/>
                      </a:lnTo>
                      <a:lnTo>
                        <a:pt x="434" y="361"/>
                      </a:lnTo>
                      <a:lnTo>
                        <a:pt x="448" y="363"/>
                      </a:lnTo>
                      <a:lnTo>
                        <a:pt x="462" y="365"/>
                      </a:lnTo>
                      <a:lnTo>
                        <a:pt x="477" y="365"/>
                      </a:lnTo>
                      <a:lnTo>
                        <a:pt x="492" y="363"/>
                      </a:lnTo>
                      <a:lnTo>
                        <a:pt x="508" y="360"/>
                      </a:lnTo>
                      <a:lnTo>
                        <a:pt x="526" y="355"/>
                      </a:lnTo>
                      <a:lnTo>
                        <a:pt x="534" y="351"/>
                      </a:lnTo>
                      <a:lnTo>
                        <a:pt x="543" y="347"/>
                      </a:lnTo>
                      <a:lnTo>
                        <a:pt x="552" y="342"/>
                      </a:lnTo>
                      <a:lnTo>
                        <a:pt x="561" y="336"/>
                      </a:lnTo>
                      <a:lnTo>
                        <a:pt x="563" y="329"/>
                      </a:lnTo>
                      <a:lnTo>
                        <a:pt x="566" y="320"/>
                      </a:lnTo>
                      <a:lnTo>
                        <a:pt x="568" y="310"/>
                      </a:lnTo>
                      <a:lnTo>
                        <a:pt x="571" y="298"/>
                      </a:lnTo>
                      <a:lnTo>
                        <a:pt x="572" y="285"/>
                      </a:lnTo>
                      <a:lnTo>
                        <a:pt x="574" y="270"/>
                      </a:lnTo>
                      <a:lnTo>
                        <a:pt x="575" y="254"/>
                      </a:lnTo>
                      <a:lnTo>
                        <a:pt x="575" y="238"/>
                      </a:lnTo>
                      <a:lnTo>
                        <a:pt x="575" y="221"/>
                      </a:lnTo>
                      <a:lnTo>
                        <a:pt x="573" y="205"/>
                      </a:lnTo>
                      <a:lnTo>
                        <a:pt x="570" y="188"/>
                      </a:lnTo>
                      <a:lnTo>
                        <a:pt x="567" y="173"/>
                      </a:lnTo>
                      <a:lnTo>
                        <a:pt x="562" y="158"/>
                      </a:lnTo>
                      <a:lnTo>
                        <a:pt x="555" y="145"/>
                      </a:lnTo>
                      <a:lnTo>
                        <a:pt x="551" y="139"/>
                      </a:lnTo>
                      <a:lnTo>
                        <a:pt x="547" y="133"/>
                      </a:lnTo>
                      <a:lnTo>
                        <a:pt x="543" y="128"/>
                      </a:lnTo>
                      <a:lnTo>
                        <a:pt x="537" y="122"/>
                      </a:lnTo>
                      <a:lnTo>
                        <a:pt x="533" y="114"/>
                      </a:lnTo>
                      <a:lnTo>
                        <a:pt x="528" y="106"/>
                      </a:lnTo>
                      <a:lnTo>
                        <a:pt x="523" y="100"/>
                      </a:lnTo>
                      <a:lnTo>
                        <a:pt x="516" y="94"/>
                      </a:lnTo>
                      <a:lnTo>
                        <a:pt x="509" y="88"/>
                      </a:lnTo>
                      <a:lnTo>
                        <a:pt x="503" y="84"/>
                      </a:lnTo>
                      <a:lnTo>
                        <a:pt x="495" y="79"/>
                      </a:lnTo>
                      <a:lnTo>
                        <a:pt x="488" y="75"/>
                      </a:lnTo>
                      <a:lnTo>
                        <a:pt x="472" y="69"/>
                      </a:lnTo>
                      <a:lnTo>
                        <a:pt x="454" y="64"/>
                      </a:lnTo>
                      <a:lnTo>
                        <a:pt x="434" y="60"/>
                      </a:lnTo>
                      <a:lnTo>
                        <a:pt x="415" y="57"/>
                      </a:lnTo>
                      <a:lnTo>
                        <a:pt x="372" y="49"/>
                      </a:lnTo>
                      <a:lnTo>
                        <a:pt x="328" y="41"/>
                      </a:lnTo>
                      <a:lnTo>
                        <a:pt x="306" y="35"/>
                      </a:lnTo>
                      <a:lnTo>
                        <a:pt x="283" y="28"/>
                      </a:lnTo>
                      <a:lnTo>
                        <a:pt x="272" y="24"/>
                      </a:lnTo>
                      <a:lnTo>
                        <a:pt x="261" y="19"/>
                      </a:lnTo>
                      <a:lnTo>
                        <a:pt x="250" y="14"/>
                      </a:lnTo>
                      <a:lnTo>
                        <a:pt x="239" y="8"/>
                      </a:lnTo>
                      <a:lnTo>
                        <a:pt x="219" y="5"/>
                      </a:lnTo>
                      <a:lnTo>
                        <a:pt x="201" y="3"/>
                      </a:lnTo>
                      <a:lnTo>
                        <a:pt x="184" y="1"/>
                      </a:lnTo>
                      <a:lnTo>
                        <a:pt x="169" y="0"/>
                      </a:lnTo>
                      <a:lnTo>
                        <a:pt x="153" y="0"/>
                      </a:lnTo>
                      <a:lnTo>
                        <a:pt x="139" y="0"/>
                      </a:lnTo>
                      <a:lnTo>
                        <a:pt x="126" y="1"/>
                      </a:lnTo>
                      <a:lnTo>
                        <a:pt x="114" y="2"/>
                      </a:lnTo>
                      <a:lnTo>
                        <a:pt x="103" y="3"/>
                      </a:lnTo>
                      <a:lnTo>
                        <a:pt x="92" y="6"/>
                      </a:lnTo>
                      <a:lnTo>
                        <a:pt x="82" y="8"/>
                      </a:lnTo>
                      <a:lnTo>
                        <a:pt x="73" y="11"/>
                      </a:lnTo>
                      <a:lnTo>
                        <a:pt x="65" y="14"/>
                      </a:lnTo>
                      <a:lnTo>
                        <a:pt x="58" y="18"/>
                      </a:lnTo>
                      <a:lnTo>
                        <a:pt x="51" y="22"/>
                      </a:lnTo>
                      <a:lnTo>
                        <a:pt x="45" y="26"/>
                      </a:lnTo>
                      <a:lnTo>
                        <a:pt x="39" y="31"/>
                      </a:lnTo>
                      <a:lnTo>
                        <a:pt x="35" y="35"/>
                      </a:lnTo>
                      <a:lnTo>
                        <a:pt x="30" y="40"/>
                      </a:lnTo>
                      <a:lnTo>
                        <a:pt x="27" y="45"/>
                      </a:lnTo>
                      <a:lnTo>
                        <a:pt x="20" y="57"/>
                      </a:lnTo>
                      <a:lnTo>
                        <a:pt x="16" y="68"/>
                      </a:lnTo>
                      <a:lnTo>
                        <a:pt x="13" y="79"/>
                      </a:lnTo>
                      <a:lnTo>
                        <a:pt x="10" y="89"/>
                      </a:lnTo>
                      <a:lnTo>
                        <a:pt x="9" y="100"/>
                      </a:lnTo>
                      <a:lnTo>
                        <a:pt x="9"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84" name="Freeform 1490"/>
                <p:cNvSpPr>
                  <a:spLocks/>
                </p:cNvSpPr>
                <p:nvPr/>
              </p:nvSpPr>
              <p:spPr bwMode="auto">
                <a:xfrm>
                  <a:off x="1103" y="3137"/>
                  <a:ext cx="45"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11"/>
                      </a:moveTo>
                      <a:lnTo>
                        <a:pt x="7" y="120"/>
                      </a:lnTo>
                      <a:lnTo>
                        <a:pt x="3" y="130"/>
                      </a:lnTo>
                      <a:lnTo>
                        <a:pt x="1" y="139"/>
                      </a:lnTo>
                      <a:lnTo>
                        <a:pt x="0" y="147"/>
                      </a:lnTo>
                      <a:lnTo>
                        <a:pt x="0" y="156"/>
                      </a:lnTo>
                      <a:lnTo>
                        <a:pt x="0" y="165"/>
                      </a:lnTo>
                      <a:lnTo>
                        <a:pt x="0" y="173"/>
                      </a:lnTo>
                      <a:lnTo>
                        <a:pt x="1" y="181"/>
                      </a:lnTo>
                      <a:lnTo>
                        <a:pt x="4" y="196"/>
                      </a:lnTo>
                      <a:lnTo>
                        <a:pt x="9" y="210"/>
                      </a:lnTo>
                      <a:lnTo>
                        <a:pt x="15" y="223"/>
                      </a:lnTo>
                      <a:lnTo>
                        <a:pt x="22" y="236"/>
                      </a:lnTo>
                      <a:lnTo>
                        <a:pt x="30" y="247"/>
                      </a:lnTo>
                      <a:lnTo>
                        <a:pt x="39" y="257"/>
                      </a:lnTo>
                      <a:lnTo>
                        <a:pt x="48" y="266"/>
                      </a:lnTo>
                      <a:lnTo>
                        <a:pt x="58" y="274"/>
                      </a:lnTo>
                      <a:lnTo>
                        <a:pt x="68" y="281"/>
                      </a:lnTo>
                      <a:lnTo>
                        <a:pt x="77" y="287"/>
                      </a:lnTo>
                      <a:lnTo>
                        <a:pt x="88" y="293"/>
                      </a:lnTo>
                      <a:lnTo>
                        <a:pt x="97" y="297"/>
                      </a:lnTo>
                      <a:lnTo>
                        <a:pt x="108" y="305"/>
                      </a:lnTo>
                      <a:lnTo>
                        <a:pt x="119" y="312"/>
                      </a:lnTo>
                      <a:lnTo>
                        <a:pt x="129" y="317"/>
                      </a:lnTo>
                      <a:lnTo>
                        <a:pt x="139" y="321"/>
                      </a:lnTo>
                      <a:lnTo>
                        <a:pt x="151" y="325"/>
                      </a:lnTo>
                      <a:lnTo>
                        <a:pt x="161" y="328"/>
                      </a:lnTo>
                      <a:lnTo>
                        <a:pt x="172" y="331"/>
                      </a:lnTo>
                      <a:lnTo>
                        <a:pt x="184" y="333"/>
                      </a:lnTo>
                      <a:lnTo>
                        <a:pt x="210" y="338"/>
                      </a:lnTo>
                      <a:lnTo>
                        <a:pt x="241" y="342"/>
                      </a:lnTo>
                      <a:lnTo>
                        <a:pt x="278" y="347"/>
                      </a:lnTo>
                      <a:lnTo>
                        <a:pt x="322" y="354"/>
                      </a:lnTo>
                      <a:lnTo>
                        <a:pt x="337" y="351"/>
                      </a:lnTo>
                      <a:lnTo>
                        <a:pt x="351" y="350"/>
                      </a:lnTo>
                      <a:lnTo>
                        <a:pt x="365" y="350"/>
                      </a:lnTo>
                      <a:lnTo>
                        <a:pt x="379" y="351"/>
                      </a:lnTo>
                      <a:lnTo>
                        <a:pt x="406" y="356"/>
                      </a:lnTo>
                      <a:lnTo>
                        <a:pt x="433" y="362"/>
                      </a:lnTo>
                      <a:lnTo>
                        <a:pt x="447" y="364"/>
                      </a:lnTo>
                      <a:lnTo>
                        <a:pt x="462" y="365"/>
                      </a:lnTo>
                      <a:lnTo>
                        <a:pt x="476" y="365"/>
                      </a:lnTo>
                      <a:lnTo>
                        <a:pt x="491" y="364"/>
                      </a:lnTo>
                      <a:lnTo>
                        <a:pt x="507" y="360"/>
                      </a:lnTo>
                      <a:lnTo>
                        <a:pt x="525" y="355"/>
                      </a:lnTo>
                      <a:lnTo>
                        <a:pt x="533" y="351"/>
                      </a:lnTo>
                      <a:lnTo>
                        <a:pt x="542" y="347"/>
                      </a:lnTo>
                      <a:lnTo>
                        <a:pt x="551" y="342"/>
                      </a:lnTo>
                      <a:lnTo>
                        <a:pt x="560" y="336"/>
                      </a:lnTo>
                      <a:lnTo>
                        <a:pt x="563" y="330"/>
                      </a:lnTo>
                      <a:lnTo>
                        <a:pt x="565" y="322"/>
                      </a:lnTo>
                      <a:lnTo>
                        <a:pt x="567" y="312"/>
                      </a:lnTo>
                      <a:lnTo>
                        <a:pt x="570" y="300"/>
                      </a:lnTo>
                      <a:lnTo>
                        <a:pt x="572" y="285"/>
                      </a:lnTo>
                      <a:lnTo>
                        <a:pt x="573" y="271"/>
                      </a:lnTo>
                      <a:lnTo>
                        <a:pt x="574" y="255"/>
                      </a:lnTo>
                      <a:lnTo>
                        <a:pt x="574" y="239"/>
                      </a:lnTo>
                      <a:lnTo>
                        <a:pt x="574" y="222"/>
                      </a:lnTo>
                      <a:lnTo>
                        <a:pt x="572" y="206"/>
                      </a:lnTo>
                      <a:lnTo>
                        <a:pt x="570" y="190"/>
                      </a:lnTo>
                      <a:lnTo>
                        <a:pt x="566" y="174"/>
                      </a:lnTo>
                      <a:lnTo>
                        <a:pt x="561" y="160"/>
                      </a:lnTo>
                      <a:lnTo>
                        <a:pt x="554" y="145"/>
                      </a:lnTo>
                      <a:lnTo>
                        <a:pt x="550" y="139"/>
                      </a:lnTo>
                      <a:lnTo>
                        <a:pt x="546" y="134"/>
                      </a:lnTo>
                      <a:lnTo>
                        <a:pt x="542" y="128"/>
                      </a:lnTo>
                      <a:lnTo>
                        <a:pt x="537" y="123"/>
                      </a:lnTo>
                      <a:lnTo>
                        <a:pt x="532" y="115"/>
                      </a:lnTo>
                      <a:lnTo>
                        <a:pt x="527" y="108"/>
                      </a:lnTo>
                      <a:lnTo>
                        <a:pt x="522" y="101"/>
                      </a:lnTo>
                      <a:lnTo>
                        <a:pt x="516" y="95"/>
                      </a:lnTo>
                      <a:lnTo>
                        <a:pt x="508" y="90"/>
                      </a:lnTo>
                      <a:lnTo>
                        <a:pt x="502" y="84"/>
                      </a:lnTo>
                      <a:lnTo>
                        <a:pt x="494" y="80"/>
                      </a:lnTo>
                      <a:lnTo>
                        <a:pt x="487" y="76"/>
                      </a:lnTo>
                      <a:lnTo>
                        <a:pt x="471" y="70"/>
                      </a:lnTo>
                      <a:lnTo>
                        <a:pt x="453" y="65"/>
                      </a:lnTo>
                      <a:lnTo>
                        <a:pt x="433" y="60"/>
                      </a:lnTo>
                      <a:lnTo>
                        <a:pt x="414" y="57"/>
                      </a:lnTo>
                      <a:lnTo>
                        <a:pt x="372" y="51"/>
                      </a:lnTo>
                      <a:lnTo>
                        <a:pt x="328" y="43"/>
                      </a:lnTo>
                      <a:lnTo>
                        <a:pt x="305" y="37"/>
                      </a:lnTo>
                      <a:lnTo>
                        <a:pt x="282" y="30"/>
                      </a:lnTo>
                      <a:lnTo>
                        <a:pt x="271" y="26"/>
                      </a:lnTo>
                      <a:lnTo>
                        <a:pt x="260" y="21"/>
                      </a:lnTo>
                      <a:lnTo>
                        <a:pt x="249" y="14"/>
                      </a:lnTo>
                      <a:lnTo>
                        <a:pt x="238" y="8"/>
                      </a:lnTo>
                      <a:lnTo>
                        <a:pt x="218" y="5"/>
                      </a:lnTo>
                      <a:lnTo>
                        <a:pt x="200" y="3"/>
                      </a:lnTo>
                      <a:lnTo>
                        <a:pt x="184" y="2"/>
                      </a:lnTo>
                      <a:lnTo>
                        <a:pt x="168" y="1"/>
                      </a:lnTo>
                      <a:lnTo>
                        <a:pt x="153" y="0"/>
                      </a:lnTo>
                      <a:lnTo>
                        <a:pt x="138" y="0"/>
                      </a:lnTo>
                      <a:lnTo>
                        <a:pt x="125" y="1"/>
                      </a:lnTo>
                      <a:lnTo>
                        <a:pt x="113" y="2"/>
                      </a:lnTo>
                      <a:lnTo>
                        <a:pt x="102" y="4"/>
                      </a:lnTo>
                      <a:lnTo>
                        <a:pt x="91" y="6"/>
                      </a:lnTo>
                      <a:lnTo>
                        <a:pt x="82" y="9"/>
                      </a:lnTo>
                      <a:lnTo>
                        <a:pt x="72" y="12"/>
                      </a:lnTo>
                      <a:lnTo>
                        <a:pt x="64" y="15"/>
                      </a:lnTo>
                      <a:lnTo>
                        <a:pt x="57" y="20"/>
                      </a:lnTo>
                      <a:lnTo>
                        <a:pt x="50" y="24"/>
                      </a:lnTo>
                      <a:lnTo>
                        <a:pt x="44" y="28"/>
                      </a:lnTo>
                      <a:lnTo>
                        <a:pt x="39" y="32"/>
                      </a:lnTo>
                      <a:lnTo>
                        <a:pt x="34" y="37"/>
                      </a:lnTo>
                      <a:lnTo>
                        <a:pt x="29" y="42"/>
                      </a:lnTo>
                      <a:lnTo>
                        <a:pt x="26" y="47"/>
                      </a:lnTo>
                      <a:lnTo>
                        <a:pt x="20" y="57"/>
                      </a:lnTo>
                      <a:lnTo>
                        <a:pt x="15" y="68"/>
                      </a:lnTo>
                      <a:lnTo>
                        <a:pt x="12" y="79"/>
                      </a:lnTo>
                      <a:lnTo>
                        <a:pt x="10" y="91"/>
                      </a:lnTo>
                      <a:lnTo>
                        <a:pt x="10" y="101"/>
                      </a:lnTo>
                      <a:lnTo>
                        <a:pt x="9"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85" name="Freeform 1491"/>
                <p:cNvSpPr>
                  <a:spLocks/>
                </p:cNvSpPr>
                <p:nvPr/>
              </p:nvSpPr>
              <p:spPr bwMode="auto">
                <a:xfrm>
                  <a:off x="1103" y="3137"/>
                  <a:ext cx="45"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11"/>
                      </a:moveTo>
                      <a:lnTo>
                        <a:pt x="7" y="120"/>
                      </a:lnTo>
                      <a:lnTo>
                        <a:pt x="3" y="130"/>
                      </a:lnTo>
                      <a:lnTo>
                        <a:pt x="1" y="139"/>
                      </a:lnTo>
                      <a:lnTo>
                        <a:pt x="0" y="147"/>
                      </a:lnTo>
                      <a:lnTo>
                        <a:pt x="0" y="156"/>
                      </a:lnTo>
                      <a:lnTo>
                        <a:pt x="0" y="165"/>
                      </a:lnTo>
                      <a:lnTo>
                        <a:pt x="0" y="173"/>
                      </a:lnTo>
                      <a:lnTo>
                        <a:pt x="1" y="181"/>
                      </a:lnTo>
                      <a:lnTo>
                        <a:pt x="4" y="196"/>
                      </a:lnTo>
                      <a:lnTo>
                        <a:pt x="9" y="210"/>
                      </a:lnTo>
                      <a:lnTo>
                        <a:pt x="15" y="223"/>
                      </a:lnTo>
                      <a:lnTo>
                        <a:pt x="22" y="236"/>
                      </a:lnTo>
                      <a:lnTo>
                        <a:pt x="30" y="247"/>
                      </a:lnTo>
                      <a:lnTo>
                        <a:pt x="39" y="257"/>
                      </a:lnTo>
                      <a:lnTo>
                        <a:pt x="48" y="266"/>
                      </a:lnTo>
                      <a:lnTo>
                        <a:pt x="58" y="274"/>
                      </a:lnTo>
                      <a:lnTo>
                        <a:pt x="68" y="281"/>
                      </a:lnTo>
                      <a:lnTo>
                        <a:pt x="77" y="287"/>
                      </a:lnTo>
                      <a:lnTo>
                        <a:pt x="88" y="293"/>
                      </a:lnTo>
                      <a:lnTo>
                        <a:pt x="97" y="297"/>
                      </a:lnTo>
                      <a:lnTo>
                        <a:pt x="108" y="305"/>
                      </a:lnTo>
                      <a:lnTo>
                        <a:pt x="119" y="312"/>
                      </a:lnTo>
                      <a:lnTo>
                        <a:pt x="129" y="317"/>
                      </a:lnTo>
                      <a:lnTo>
                        <a:pt x="139" y="321"/>
                      </a:lnTo>
                      <a:lnTo>
                        <a:pt x="151" y="325"/>
                      </a:lnTo>
                      <a:lnTo>
                        <a:pt x="161" y="328"/>
                      </a:lnTo>
                      <a:lnTo>
                        <a:pt x="172" y="331"/>
                      </a:lnTo>
                      <a:lnTo>
                        <a:pt x="184" y="333"/>
                      </a:lnTo>
                      <a:lnTo>
                        <a:pt x="210" y="338"/>
                      </a:lnTo>
                      <a:lnTo>
                        <a:pt x="241" y="342"/>
                      </a:lnTo>
                      <a:lnTo>
                        <a:pt x="278" y="347"/>
                      </a:lnTo>
                      <a:lnTo>
                        <a:pt x="322" y="354"/>
                      </a:lnTo>
                      <a:lnTo>
                        <a:pt x="337" y="351"/>
                      </a:lnTo>
                      <a:lnTo>
                        <a:pt x="351" y="350"/>
                      </a:lnTo>
                      <a:lnTo>
                        <a:pt x="365" y="350"/>
                      </a:lnTo>
                      <a:lnTo>
                        <a:pt x="379" y="351"/>
                      </a:lnTo>
                      <a:lnTo>
                        <a:pt x="406" y="356"/>
                      </a:lnTo>
                      <a:lnTo>
                        <a:pt x="433" y="362"/>
                      </a:lnTo>
                      <a:lnTo>
                        <a:pt x="447" y="364"/>
                      </a:lnTo>
                      <a:lnTo>
                        <a:pt x="462" y="365"/>
                      </a:lnTo>
                      <a:lnTo>
                        <a:pt x="476" y="365"/>
                      </a:lnTo>
                      <a:lnTo>
                        <a:pt x="491" y="364"/>
                      </a:lnTo>
                      <a:lnTo>
                        <a:pt x="507" y="360"/>
                      </a:lnTo>
                      <a:lnTo>
                        <a:pt x="525" y="355"/>
                      </a:lnTo>
                      <a:lnTo>
                        <a:pt x="533" y="351"/>
                      </a:lnTo>
                      <a:lnTo>
                        <a:pt x="542" y="347"/>
                      </a:lnTo>
                      <a:lnTo>
                        <a:pt x="551" y="342"/>
                      </a:lnTo>
                      <a:lnTo>
                        <a:pt x="560" y="336"/>
                      </a:lnTo>
                      <a:lnTo>
                        <a:pt x="563" y="330"/>
                      </a:lnTo>
                      <a:lnTo>
                        <a:pt x="565" y="322"/>
                      </a:lnTo>
                      <a:lnTo>
                        <a:pt x="567" y="312"/>
                      </a:lnTo>
                      <a:lnTo>
                        <a:pt x="570" y="300"/>
                      </a:lnTo>
                      <a:lnTo>
                        <a:pt x="572" y="285"/>
                      </a:lnTo>
                      <a:lnTo>
                        <a:pt x="573" y="271"/>
                      </a:lnTo>
                      <a:lnTo>
                        <a:pt x="574" y="255"/>
                      </a:lnTo>
                      <a:lnTo>
                        <a:pt x="574" y="239"/>
                      </a:lnTo>
                      <a:lnTo>
                        <a:pt x="574" y="222"/>
                      </a:lnTo>
                      <a:lnTo>
                        <a:pt x="572" y="206"/>
                      </a:lnTo>
                      <a:lnTo>
                        <a:pt x="570" y="190"/>
                      </a:lnTo>
                      <a:lnTo>
                        <a:pt x="566" y="174"/>
                      </a:lnTo>
                      <a:lnTo>
                        <a:pt x="561" y="160"/>
                      </a:lnTo>
                      <a:lnTo>
                        <a:pt x="554" y="145"/>
                      </a:lnTo>
                      <a:lnTo>
                        <a:pt x="550" y="139"/>
                      </a:lnTo>
                      <a:lnTo>
                        <a:pt x="546" y="134"/>
                      </a:lnTo>
                      <a:lnTo>
                        <a:pt x="542" y="128"/>
                      </a:lnTo>
                      <a:lnTo>
                        <a:pt x="537" y="123"/>
                      </a:lnTo>
                      <a:lnTo>
                        <a:pt x="532" y="115"/>
                      </a:lnTo>
                      <a:lnTo>
                        <a:pt x="527" y="108"/>
                      </a:lnTo>
                      <a:lnTo>
                        <a:pt x="522" y="101"/>
                      </a:lnTo>
                      <a:lnTo>
                        <a:pt x="516" y="95"/>
                      </a:lnTo>
                      <a:lnTo>
                        <a:pt x="508" y="90"/>
                      </a:lnTo>
                      <a:lnTo>
                        <a:pt x="502" y="84"/>
                      </a:lnTo>
                      <a:lnTo>
                        <a:pt x="494" y="80"/>
                      </a:lnTo>
                      <a:lnTo>
                        <a:pt x="487" y="76"/>
                      </a:lnTo>
                      <a:lnTo>
                        <a:pt x="471" y="70"/>
                      </a:lnTo>
                      <a:lnTo>
                        <a:pt x="453" y="65"/>
                      </a:lnTo>
                      <a:lnTo>
                        <a:pt x="433" y="60"/>
                      </a:lnTo>
                      <a:lnTo>
                        <a:pt x="414" y="57"/>
                      </a:lnTo>
                      <a:lnTo>
                        <a:pt x="372" y="51"/>
                      </a:lnTo>
                      <a:lnTo>
                        <a:pt x="328" y="43"/>
                      </a:lnTo>
                      <a:lnTo>
                        <a:pt x="305" y="37"/>
                      </a:lnTo>
                      <a:lnTo>
                        <a:pt x="282" y="30"/>
                      </a:lnTo>
                      <a:lnTo>
                        <a:pt x="271" y="26"/>
                      </a:lnTo>
                      <a:lnTo>
                        <a:pt x="260" y="21"/>
                      </a:lnTo>
                      <a:lnTo>
                        <a:pt x="249" y="14"/>
                      </a:lnTo>
                      <a:lnTo>
                        <a:pt x="238" y="8"/>
                      </a:lnTo>
                      <a:lnTo>
                        <a:pt x="218" y="5"/>
                      </a:lnTo>
                      <a:lnTo>
                        <a:pt x="200" y="3"/>
                      </a:lnTo>
                      <a:lnTo>
                        <a:pt x="184" y="2"/>
                      </a:lnTo>
                      <a:lnTo>
                        <a:pt x="168" y="1"/>
                      </a:lnTo>
                      <a:lnTo>
                        <a:pt x="153" y="0"/>
                      </a:lnTo>
                      <a:lnTo>
                        <a:pt x="138" y="0"/>
                      </a:lnTo>
                      <a:lnTo>
                        <a:pt x="125" y="1"/>
                      </a:lnTo>
                      <a:lnTo>
                        <a:pt x="113" y="2"/>
                      </a:lnTo>
                      <a:lnTo>
                        <a:pt x="102" y="4"/>
                      </a:lnTo>
                      <a:lnTo>
                        <a:pt x="91" y="6"/>
                      </a:lnTo>
                      <a:lnTo>
                        <a:pt x="82" y="9"/>
                      </a:lnTo>
                      <a:lnTo>
                        <a:pt x="72" y="12"/>
                      </a:lnTo>
                      <a:lnTo>
                        <a:pt x="64" y="15"/>
                      </a:lnTo>
                      <a:lnTo>
                        <a:pt x="57" y="20"/>
                      </a:lnTo>
                      <a:lnTo>
                        <a:pt x="50" y="24"/>
                      </a:lnTo>
                      <a:lnTo>
                        <a:pt x="44" y="28"/>
                      </a:lnTo>
                      <a:lnTo>
                        <a:pt x="39" y="32"/>
                      </a:lnTo>
                      <a:lnTo>
                        <a:pt x="34" y="37"/>
                      </a:lnTo>
                      <a:lnTo>
                        <a:pt x="29" y="42"/>
                      </a:lnTo>
                      <a:lnTo>
                        <a:pt x="26" y="47"/>
                      </a:lnTo>
                      <a:lnTo>
                        <a:pt x="20" y="57"/>
                      </a:lnTo>
                      <a:lnTo>
                        <a:pt x="15" y="68"/>
                      </a:lnTo>
                      <a:lnTo>
                        <a:pt x="12" y="79"/>
                      </a:lnTo>
                      <a:lnTo>
                        <a:pt x="10" y="91"/>
                      </a:lnTo>
                      <a:lnTo>
                        <a:pt x="10" y="101"/>
                      </a:lnTo>
                      <a:lnTo>
                        <a:pt x="9"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86" name="Freeform 1492"/>
                <p:cNvSpPr>
                  <a:spLocks/>
                </p:cNvSpPr>
                <p:nvPr/>
              </p:nvSpPr>
              <p:spPr bwMode="auto">
                <a:xfrm>
                  <a:off x="1164" y="3118"/>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10"/>
                      </a:moveTo>
                      <a:lnTo>
                        <a:pt x="6" y="119"/>
                      </a:lnTo>
                      <a:lnTo>
                        <a:pt x="3" y="129"/>
                      </a:lnTo>
                      <a:lnTo>
                        <a:pt x="2" y="138"/>
                      </a:lnTo>
                      <a:lnTo>
                        <a:pt x="0" y="147"/>
                      </a:lnTo>
                      <a:lnTo>
                        <a:pt x="0" y="156"/>
                      </a:lnTo>
                      <a:lnTo>
                        <a:pt x="0" y="164"/>
                      </a:lnTo>
                      <a:lnTo>
                        <a:pt x="0" y="172"/>
                      </a:lnTo>
                      <a:lnTo>
                        <a:pt x="1" y="180"/>
                      </a:lnTo>
                      <a:lnTo>
                        <a:pt x="4" y="196"/>
                      </a:lnTo>
                      <a:lnTo>
                        <a:pt x="8" y="210"/>
                      </a:lnTo>
                      <a:lnTo>
                        <a:pt x="14" y="223"/>
                      </a:lnTo>
                      <a:lnTo>
                        <a:pt x="22" y="235"/>
                      </a:lnTo>
                      <a:lnTo>
                        <a:pt x="30" y="246"/>
                      </a:lnTo>
                      <a:lnTo>
                        <a:pt x="39" y="256"/>
                      </a:lnTo>
                      <a:lnTo>
                        <a:pt x="48" y="266"/>
                      </a:lnTo>
                      <a:lnTo>
                        <a:pt x="58" y="274"/>
                      </a:lnTo>
                      <a:lnTo>
                        <a:pt x="68" y="281"/>
                      </a:lnTo>
                      <a:lnTo>
                        <a:pt x="77" y="287"/>
                      </a:lnTo>
                      <a:lnTo>
                        <a:pt x="87" y="293"/>
                      </a:lnTo>
                      <a:lnTo>
                        <a:pt x="97" y="297"/>
                      </a:lnTo>
                      <a:lnTo>
                        <a:pt x="108" y="304"/>
                      </a:lnTo>
                      <a:lnTo>
                        <a:pt x="119" y="310"/>
                      </a:lnTo>
                      <a:lnTo>
                        <a:pt x="129" y="316"/>
                      </a:lnTo>
                      <a:lnTo>
                        <a:pt x="139" y="320"/>
                      </a:lnTo>
                      <a:lnTo>
                        <a:pt x="150" y="324"/>
                      </a:lnTo>
                      <a:lnTo>
                        <a:pt x="160" y="327"/>
                      </a:lnTo>
                      <a:lnTo>
                        <a:pt x="172" y="330"/>
                      </a:lnTo>
                      <a:lnTo>
                        <a:pt x="184" y="333"/>
                      </a:lnTo>
                      <a:lnTo>
                        <a:pt x="210" y="337"/>
                      </a:lnTo>
                      <a:lnTo>
                        <a:pt x="241" y="342"/>
                      </a:lnTo>
                      <a:lnTo>
                        <a:pt x="278" y="347"/>
                      </a:lnTo>
                      <a:lnTo>
                        <a:pt x="323" y="354"/>
                      </a:lnTo>
                      <a:lnTo>
                        <a:pt x="337" y="351"/>
                      </a:lnTo>
                      <a:lnTo>
                        <a:pt x="351" y="350"/>
                      </a:lnTo>
                      <a:lnTo>
                        <a:pt x="365" y="350"/>
                      </a:lnTo>
                      <a:lnTo>
                        <a:pt x="378" y="351"/>
                      </a:lnTo>
                      <a:lnTo>
                        <a:pt x="406" y="356"/>
                      </a:lnTo>
                      <a:lnTo>
                        <a:pt x="433" y="362"/>
                      </a:lnTo>
                      <a:lnTo>
                        <a:pt x="447" y="364"/>
                      </a:lnTo>
                      <a:lnTo>
                        <a:pt x="462" y="365"/>
                      </a:lnTo>
                      <a:lnTo>
                        <a:pt x="476" y="365"/>
                      </a:lnTo>
                      <a:lnTo>
                        <a:pt x="491" y="364"/>
                      </a:lnTo>
                      <a:lnTo>
                        <a:pt x="507" y="360"/>
                      </a:lnTo>
                      <a:lnTo>
                        <a:pt x="525" y="355"/>
                      </a:lnTo>
                      <a:lnTo>
                        <a:pt x="533" y="351"/>
                      </a:lnTo>
                      <a:lnTo>
                        <a:pt x="542" y="347"/>
                      </a:lnTo>
                      <a:lnTo>
                        <a:pt x="551" y="342"/>
                      </a:lnTo>
                      <a:lnTo>
                        <a:pt x="560" y="336"/>
                      </a:lnTo>
                      <a:lnTo>
                        <a:pt x="563" y="329"/>
                      </a:lnTo>
                      <a:lnTo>
                        <a:pt x="565" y="321"/>
                      </a:lnTo>
                      <a:lnTo>
                        <a:pt x="568" y="311"/>
                      </a:lnTo>
                      <a:lnTo>
                        <a:pt x="570" y="298"/>
                      </a:lnTo>
                      <a:lnTo>
                        <a:pt x="572" y="285"/>
                      </a:lnTo>
                      <a:lnTo>
                        <a:pt x="573" y="270"/>
                      </a:lnTo>
                      <a:lnTo>
                        <a:pt x="574" y="254"/>
                      </a:lnTo>
                      <a:lnTo>
                        <a:pt x="574" y="238"/>
                      </a:lnTo>
                      <a:lnTo>
                        <a:pt x="574" y="222"/>
                      </a:lnTo>
                      <a:lnTo>
                        <a:pt x="572" y="206"/>
                      </a:lnTo>
                      <a:lnTo>
                        <a:pt x="570" y="189"/>
                      </a:lnTo>
                      <a:lnTo>
                        <a:pt x="566" y="173"/>
                      </a:lnTo>
                      <a:lnTo>
                        <a:pt x="561" y="159"/>
                      </a:lnTo>
                      <a:lnTo>
                        <a:pt x="554" y="145"/>
                      </a:lnTo>
                      <a:lnTo>
                        <a:pt x="551" y="139"/>
                      </a:lnTo>
                      <a:lnTo>
                        <a:pt x="546" y="134"/>
                      </a:lnTo>
                      <a:lnTo>
                        <a:pt x="542" y="128"/>
                      </a:lnTo>
                      <a:lnTo>
                        <a:pt x="537" y="123"/>
                      </a:lnTo>
                      <a:lnTo>
                        <a:pt x="532" y="114"/>
                      </a:lnTo>
                      <a:lnTo>
                        <a:pt x="527" y="107"/>
                      </a:lnTo>
                      <a:lnTo>
                        <a:pt x="521" y="100"/>
                      </a:lnTo>
                      <a:lnTo>
                        <a:pt x="515" y="94"/>
                      </a:lnTo>
                      <a:lnTo>
                        <a:pt x="509" y="89"/>
                      </a:lnTo>
                      <a:lnTo>
                        <a:pt x="502" y="84"/>
                      </a:lnTo>
                      <a:lnTo>
                        <a:pt x="495" y="80"/>
                      </a:lnTo>
                      <a:lnTo>
                        <a:pt x="487" y="76"/>
                      </a:lnTo>
                      <a:lnTo>
                        <a:pt x="471" y="70"/>
                      </a:lnTo>
                      <a:lnTo>
                        <a:pt x="453" y="64"/>
                      </a:lnTo>
                      <a:lnTo>
                        <a:pt x="434" y="60"/>
                      </a:lnTo>
                      <a:lnTo>
                        <a:pt x="414" y="57"/>
                      </a:lnTo>
                      <a:lnTo>
                        <a:pt x="371" y="50"/>
                      </a:lnTo>
                      <a:lnTo>
                        <a:pt x="328" y="42"/>
                      </a:lnTo>
                      <a:lnTo>
                        <a:pt x="304" y="36"/>
                      </a:lnTo>
                      <a:lnTo>
                        <a:pt x="282" y="29"/>
                      </a:lnTo>
                      <a:lnTo>
                        <a:pt x="271" y="24"/>
                      </a:lnTo>
                      <a:lnTo>
                        <a:pt x="260" y="20"/>
                      </a:lnTo>
                      <a:lnTo>
                        <a:pt x="249" y="14"/>
                      </a:lnTo>
                      <a:lnTo>
                        <a:pt x="238" y="8"/>
                      </a:lnTo>
                      <a:lnTo>
                        <a:pt x="218" y="5"/>
                      </a:lnTo>
                      <a:lnTo>
                        <a:pt x="201" y="3"/>
                      </a:lnTo>
                      <a:lnTo>
                        <a:pt x="184" y="1"/>
                      </a:lnTo>
                      <a:lnTo>
                        <a:pt x="168" y="0"/>
                      </a:lnTo>
                      <a:lnTo>
                        <a:pt x="152" y="0"/>
                      </a:lnTo>
                      <a:lnTo>
                        <a:pt x="138" y="0"/>
                      </a:lnTo>
                      <a:lnTo>
                        <a:pt x="125" y="1"/>
                      </a:lnTo>
                      <a:lnTo>
                        <a:pt x="113" y="2"/>
                      </a:lnTo>
                      <a:lnTo>
                        <a:pt x="102" y="4"/>
                      </a:lnTo>
                      <a:lnTo>
                        <a:pt x="92" y="6"/>
                      </a:lnTo>
                      <a:lnTo>
                        <a:pt x="81" y="9"/>
                      </a:lnTo>
                      <a:lnTo>
                        <a:pt x="72" y="12"/>
                      </a:lnTo>
                      <a:lnTo>
                        <a:pt x="64" y="15"/>
                      </a:lnTo>
                      <a:lnTo>
                        <a:pt x="57" y="18"/>
                      </a:lnTo>
                      <a:lnTo>
                        <a:pt x="50" y="22"/>
                      </a:lnTo>
                      <a:lnTo>
                        <a:pt x="44" y="27"/>
                      </a:lnTo>
                      <a:lnTo>
                        <a:pt x="39" y="31"/>
                      </a:lnTo>
                      <a:lnTo>
                        <a:pt x="34" y="36"/>
                      </a:lnTo>
                      <a:lnTo>
                        <a:pt x="30" y="41"/>
                      </a:lnTo>
                      <a:lnTo>
                        <a:pt x="26" y="46"/>
                      </a:lnTo>
                      <a:lnTo>
                        <a:pt x="20" y="57"/>
                      </a:lnTo>
                      <a:lnTo>
                        <a:pt x="14" y="68"/>
                      </a:lnTo>
                      <a:lnTo>
                        <a:pt x="11" y="79"/>
                      </a:lnTo>
                      <a:lnTo>
                        <a:pt x="9" y="90"/>
                      </a:lnTo>
                      <a:lnTo>
                        <a:pt x="9" y="100"/>
                      </a:lnTo>
                      <a:lnTo>
                        <a:pt x="9"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87" name="Freeform 1493"/>
                <p:cNvSpPr>
                  <a:spLocks/>
                </p:cNvSpPr>
                <p:nvPr/>
              </p:nvSpPr>
              <p:spPr bwMode="auto">
                <a:xfrm>
                  <a:off x="1164" y="3118"/>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10"/>
                      </a:moveTo>
                      <a:lnTo>
                        <a:pt x="6" y="119"/>
                      </a:lnTo>
                      <a:lnTo>
                        <a:pt x="3" y="129"/>
                      </a:lnTo>
                      <a:lnTo>
                        <a:pt x="2" y="138"/>
                      </a:lnTo>
                      <a:lnTo>
                        <a:pt x="0" y="147"/>
                      </a:lnTo>
                      <a:lnTo>
                        <a:pt x="0" y="156"/>
                      </a:lnTo>
                      <a:lnTo>
                        <a:pt x="0" y="164"/>
                      </a:lnTo>
                      <a:lnTo>
                        <a:pt x="0" y="172"/>
                      </a:lnTo>
                      <a:lnTo>
                        <a:pt x="1" y="180"/>
                      </a:lnTo>
                      <a:lnTo>
                        <a:pt x="4" y="196"/>
                      </a:lnTo>
                      <a:lnTo>
                        <a:pt x="8" y="210"/>
                      </a:lnTo>
                      <a:lnTo>
                        <a:pt x="14" y="223"/>
                      </a:lnTo>
                      <a:lnTo>
                        <a:pt x="22" y="235"/>
                      </a:lnTo>
                      <a:lnTo>
                        <a:pt x="30" y="246"/>
                      </a:lnTo>
                      <a:lnTo>
                        <a:pt x="39" y="256"/>
                      </a:lnTo>
                      <a:lnTo>
                        <a:pt x="48" y="266"/>
                      </a:lnTo>
                      <a:lnTo>
                        <a:pt x="58" y="274"/>
                      </a:lnTo>
                      <a:lnTo>
                        <a:pt x="68" y="281"/>
                      </a:lnTo>
                      <a:lnTo>
                        <a:pt x="77" y="287"/>
                      </a:lnTo>
                      <a:lnTo>
                        <a:pt x="87" y="293"/>
                      </a:lnTo>
                      <a:lnTo>
                        <a:pt x="97" y="297"/>
                      </a:lnTo>
                      <a:lnTo>
                        <a:pt x="108" y="304"/>
                      </a:lnTo>
                      <a:lnTo>
                        <a:pt x="119" y="310"/>
                      </a:lnTo>
                      <a:lnTo>
                        <a:pt x="129" y="316"/>
                      </a:lnTo>
                      <a:lnTo>
                        <a:pt x="139" y="320"/>
                      </a:lnTo>
                      <a:lnTo>
                        <a:pt x="150" y="324"/>
                      </a:lnTo>
                      <a:lnTo>
                        <a:pt x="160" y="327"/>
                      </a:lnTo>
                      <a:lnTo>
                        <a:pt x="172" y="330"/>
                      </a:lnTo>
                      <a:lnTo>
                        <a:pt x="184" y="333"/>
                      </a:lnTo>
                      <a:lnTo>
                        <a:pt x="210" y="337"/>
                      </a:lnTo>
                      <a:lnTo>
                        <a:pt x="241" y="342"/>
                      </a:lnTo>
                      <a:lnTo>
                        <a:pt x="278" y="347"/>
                      </a:lnTo>
                      <a:lnTo>
                        <a:pt x="323" y="354"/>
                      </a:lnTo>
                      <a:lnTo>
                        <a:pt x="337" y="351"/>
                      </a:lnTo>
                      <a:lnTo>
                        <a:pt x="351" y="350"/>
                      </a:lnTo>
                      <a:lnTo>
                        <a:pt x="365" y="350"/>
                      </a:lnTo>
                      <a:lnTo>
                        <a:pt x="378" y="351"/>
                      </a:lnTo>
                      <a:lnTo>
                        <a:pt x="406" y="356"/>
                      </a:lnTo>
                      <a:lnTo>
                        <a:pt x="433" y="362"/>
                      </a:lnTo>
                      <a:lnTo>
                        <a:pt x="447" y="364"/>
                      </a:lnTo>
                      <a:lnTo>
                        <a:pt x="462" y="365"/>
                      </a:lnTo>
                      <a:lnTo>
                        <a:pt x="476" y="365"/>
                      </a:lnTo>
                      <a:lnTo>
                        <a:pt x="491" y="364"/>
                      </a:lnTo>
                      <a:lnTo>
                        <a:pt x="507" y="360"/>
                      </a:lnTo>
                      <a:lnTo>
                        <a:pt x="525" y="355"/>
                      </a:lnTo>
                      <a:lnTo>
                        <a:pt x="533" y="351"/>
                      </a:lnTo>
                      <a:lnTo>
                        <a:pt x="542" y="347"/>
                      </a:lnTo>
                      <a:lnTo>
                        <a:pt x="551" y="342"/>
                      </a:lnTo>
                      <a:lnTo>
                        <a:pt x="560" y="336"/>
                      </a:lnTo>
                      <a:lnTo>
                        <a:pt x="563" y="329"/>
                      </a:lnTo>
                      <a:lnTo>
                        <a:pt x="565" y="321"/>
                      </a:lnTo>
                      <a:lnTo>
                        <a:pt x="568" y="311"/>
                      </a:lnTo>
                      <a:lnTo>
                        <a:pt x="570" y="298"/>
                      </a:lnTo>
                      <a:lnTo>
                        <a:pt x="572" y="285"/>
                      </a:lnTo>
                      <a:lnTo>
                        <a:pt x="573" y="270"/>
                      </a:lnTo>
                      <a:lnTo>
                        <a:pt x="574" y="254"/>
                      </a:lnTo>
                      <a:lnTo>
                        <a:pt x="574" y="238"/>
                      </a:lnTo>
                      <a:lnTo>
                        <a:pt x="574" y="222"/>
                      </a:lnTo>
                      <a:lnTo>
                        <a:pt x="572" y="206"/>
                      </a:lnTo>
                      <a:lnTo>
                        <a:pt x="570" y="189"/>
                      </a:lnTo>
                      <a:lnTo>
                        <a:pt x="566" y="173"/>
                      </a:lnTo>
                      <a:lnTo>
                        <a:pt x="561" y="159"/>
                      </a:lnTo>
                      <a:lnTo>
                        <a:pt x="554" y="145"/>
                      </a:lnTo>
                      <a:lnTo>
                        <a:pt x="551" y="139"/>
                      </a:lnTo>
                      <a:lnTo>
                        <a:pt x="546" y="134"/>
                      </a:lnTo>
                      <a:lnTo>
                        <a:pt x="542" y="128"/>
                      </a:lnTo>
                      <a:lnTo>
                        <a:pt x="537" y="123"/>
                      </a:lnTo>
                      <a:lnTo>
                        <a:pt x="532" y="114"/>
                      </a:lnTo>
                      <a:lnTo>
                        <a:pt x="527" y="107"/>
                      </a:lnTo>
                      <a:lnTo>
                        <a:pt x="521" y="100"/>
                      </a:lnTo>
                      <a:lnTo>
                        <a:pt x="515" y="94"/>
                      </a:lnTo>
                      <a:lnTo>
                        <a:pt x="509" y="89"/>
                      </a:lnTo>
                      <a:lnTo>
                        <a:pt x="502" y="84"/>
                      </a:lnTo>
                      <a:lnTo>
                        <a:pt x="495" y="80"/>
                      </a:lnTo>
                      <a:lnTo>
                        <a:pt x="487" y="76"/>
                      </a:lnTo>
                      <a:lnTo>
                        <a:pt x="471" y="70"/>
                      </a:lnTo>
                      <a:lnTo>
                        <a:pt x="453" y="64"/>
                      </a:lnTo>
                      <a:lnTo>
                        <a:pt x="434" y="60"/>
                      </a:lnTo>
                      <a:lnTo>
                        <a:pt x="414" y="57"/>
                      </a:lnTo>
                      <a:lnTo>
                        <a:pt x="371" y="50"/>
                      </a:lnTo>
                      <a:lnTo>
                        <a:pt x="328" y="42"/>
                      </a:lnTo>
                      <a:lnTo>
                        <a:pt x="304" y="36"/>
                      </a:lnTo>
                      <a:lnTo>
                        <a:pt x="282" y="29"/>
                      </a:lnTo>
                      <a:lnTo>
                        <a:pt x="271" y="24"/>
                      </a:lnTo>
                      <a:lnTo>
                        <a:pt x="260" y="20"/>
                      </a:lnTo>
                      <a:lnTo>
                        <a:pt x="249" y="14"/>
                      </a:lnTo>
                      <a:lnTo>
                        <a:pt x="238" y="8"/>
                      </a:lnTo>
                      <a:lnTo>
                        <a:pt x="218" y="5"/>
                      </a:lnTo>
                      <a:lnTo>
                        <a:pt x="201" y="3"/>
                      </a:lnTo>
                      <a:lnTo>
                        <a:pt x="184" y="1"/>
                      </a:lnTo>
                      <a:lnTo>
                        <a:pt x="168" y="0"/>
                      </a:lnTo>
                      <a:lnTo>
                        <a:pt x="152" y="0"/>
                      </a:lnTo>
                      <a:lnTo>
                        <a:pt x="138" y="0"/>
                      </a:lnTo>
                      <a:lnTo>
                        <a:pt x="125" y="1"/>
                      </a:lnTo>
                      <a:lnTo>
                        <a:pt x="113" y="2"/>
                      </a:lnTo>
                      <a:lnTo>
                        <a:pt x="102" y="4"/>
                      </a:lnTo>
                      <a:lnTo>
                        <a:pt x="92" y="6"/>
                      </a:lnTo>
                      <a:lnTo>
                        <a:pt x="81" y="9"/>
                      </a:lnTo>
                      <a:lnTo>
                        <a:pt x="72" y="12"/>
                      </a:lnTo>
                      <a:lnTo>
                        <a:pt x="64" y="15"/>
                      </a:lnTo>
                      <a:lnTo>
                        <a:pt x="57" y="18"/>
                      </a:lnTo>
                      <a:lnTo>
                        <a:pt x="50" y="22"/>
                      </a:lnTo>
                      <a:lnTo>
                        <a:pt x="44" y="27"/>
                      </a:lnTo>
                      <a:lnTo>
                        <a:pt x="39" y="31"/>
                      </a:lnTo>
                      <a:lnTo>
                        <a:pt x="34" y="36"/>
                      </a:lnTo>
                      <a:lnTo>
                        <a:pt x="30" y="41"/>
                      </a:lnTo>
                      <a:lnTo>
                        <a:pt x="26" y="46"/>
                      </a:lnTo>
                      <a:lnTo>
                        <a:pt x="20" y="57"/>
                      </a:lnTo>
                      <a:lnTo>
                        <a:pt x="14" y="68"/>
                      </a:lnTo>
                      <a:lnTo>
                        <a:pt x="11" y="79"/>
                      </a:lnTo>
                      <a:lnTo>
                        <a:pt x="9" y="90"/>
                      </a:lnTo>
                      <a:lnTo>
                        <a:pt x="9" y="100"/>
                      </a:lnTo>
                      <a:lnTo>
                        <a:pt x="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88" name="Freeform 1494"/>
                <p:cNvSpPr>
                  <a:spLocks/>
                </p:cNvSpPr>
                <p:nvPr/>
              </p:nvSpPr>
              <p:spPr bwMode="auto">
                <a:xfrm>
                  <a:off x="1250" y="3137"/>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11"/>
                      </a:moveTo>
                      <a:lnTo>
                        <a:pt x="6" y="120"/>
                      </a:lnTo>
                      <a:lnTo>
                        <a:pt x="3" y="130"/>
                      </a:lnTo>
                      <a:lnTo>
                        <a:pt x="2" y="139"/>
                      </a:lnTo>
                      <a:lnTo>
                        <a:pt x="1" y="147"/>
                      </a:lnTo>
                      <a:lnTo>
                        <a:pt x="0" y="156"/>
                      </a:lnTo>
                      <a:lnTo>
                        <a:pt x="0" y="165"/>
                      </a:lnTo>
                      <a:lnTo>
                        <a:pt x="0" y="173"/>
                      </a:lnTo>
                      <a:lnTo>
                        <a:pt x="1" y="181"/>
                      </a:lnTo>
                      <a:lnTo>
                        <a:pt x="4" y="196"/>
                      </a:lnTo>
                      <a:lnTo>
                        <a:pt x="9" y="210"/>
                      </a:lnTo>
                      <a:lnTo>
                        <a:pt x="15" y="223"/>
                      </a:lnTo>
                      <a:lnTo>
                        <a:pt x="22" y="236"/>
                      </a:lnTo>
                      <a:lnTo>
                        <a:pt x="30" y="247"/>
                      </a:lnTo>
                      <a:lnTo>
                        <a:pt x="38" y="257"/>
                      </a:lnTo>
                      <a:lnTo>
                        <a:pt x="48" y="266"/>
                      </a:lnTo>
                      <a:lnTo>
                        <a:pt x="58" y="274"/>
                      </a:lnTo>
                      <a:lnTo>
                        <a:pt x="68" y="281"/>
                      </a:lnTo>
                      <a:lnTo>
                        <a:pt x="78" y="287"/>
                      </a:lnTo>
                      <a:lnTo>
                        <a:pt x="87" y="293"/>
                      </a:lnTo>
                      <a:lnTo>
                        <a:pt x="96" y="297"/>
                      </a:lnTo>
                      <a:lnTo>
                        <a:pt x="107" y="305"/>
                      </a:lnTo>
                      <a:lnTo>
                        <a:pt x="118" y="312"/>
                      </a:lnTo>
                      <a:lnTo>
                        <a:pt x="129" y="317"/>
                      </a:lnTo>
                      <a:lnTo>
                        <a:pt x="140" y="321"/>
                      </a:lnTo>
                      <a:lnTo>
                        <a:pt x="150" y="325"/>
                      </a:lnTo>
                      <a:lnTo>
                        <a:pt x="161" y="328"/>
                      </a:lnTo>
                      <a:lnTo>
                        <a:pt x="172" y="331"/>
                      </a:lnTo>
                      <a:lnTo>
                        <a:pt x="183" y="333"/>
                      </a:lnTo>
                      <a:lnTo>
                        <a:pt x="210" y="338"/>
                      </a:lnTo>
                      <a:lnTo>
                        <a:pt x="240" y="342"/>
                      </a:lnTo>
                      <a:lnTo>
                        <a:pt x="278" y="347"/>
                      </a:lnTo>
                      <a:lnTo>
                        <a:pt x="322" y="354"/>
                      </a:lnTo>
                      <a:lnTo>
                        <a:pt x="336" y="351"/>
                      </a:lnTo>
                      <a:lnTo>
                        <a:pt x="351" y="350"/>
                      </a:lnTo>
                      <a:lnTo>
                        <a:pt x="365" y="350"/>
                      </a:lnTo>
                      <a:lnTo>
                        <a:pt x="378" y="351"/>
                      </a:lnTo>
                      <a:lnTo>
                        <a:pt x="405" y="356"/>
                      </a:lnTo>
                      <a:lnTo>
                        <a:pt x="433" y="362"/>
                      </a:lnTo>
                      <a:lnTo>
                        <a:pt x="447" y="364"/>
                      </a:lnTo>
                      <a:lnTo>
                        <a:pt x="461" y="365"/>
                      </a:lnTo>
                      <a:lnTo>
                        <a:pt x="475" y="365"/>
                      </a:lnTo>
                      <a:lnTo>
                        <a:pt x="492" y="364"/>
                      </a:lnTo>
                      <a:lnTo>
                        <a:pt x="507" y="360"/>
                      </a:lnTo>
                      <a:lnTo>
                        <a:pt x="524" y="355"/>
                      </a:lnTo>
                      <a:lnTo>
                        <a:pt x="532" y="351"/>
                      </a:lnTo>
                      <a:lnTo>
                        <a:pt x="541" y="347"/>
                      </a:lnTo>
                      <a:lnTo>
                        <a:pt x="550" y="342"/>
                      </a:lnTo>
                      <a:lnTo>
                        <a:pt x="559" y="336"/>
                      </a:lnTo>
                      <a:lnTo>
                        <a:pt x="563" y="330"/>
                      </a:lnTo>
                      <a:lnTo>
                        <a:pt x="565" y="322"/>
                      </a:lnTo>
                      <a:lnTo>
                        <a:pt x="568" y="312"/>
                      </a:lnTo>
                      <a:lnTo>
                        <a:pt x="570" y="300"/>
                      </a:lnTo>
                      <a:lnTo>
                        <a:pt x="572" y="285"/>
                      </a:lnTo>
                      <a:lnTo>
                        <a:pt x="573" y="271"/>
                      </a:lnTo>
                      <a:lnTo>
                        <a:pt x="574" y="255"/>
                      </a:lnTo>
                      <a:lnTo>
                        <a:pt x="574" y="239"/>
                      </a:lnTo>
                      <a:lnTo>
                        <a:pt x="574" y="222"/>
                      </a:lnTo>
                      <a:lnTo>
                        <a:pt x="572" y="206"/>
                      </a:lnTo>
                      <a:lnTo>
                        <a:pt x="570" y="190"/>
                      </a:lnTo>
                      <a:lnTo>
                        <a:pt x="566" y="174"/>
                      </a:lnTo>
                      <a:lnTo>
                        <a:pt x="560" y="160"/>
                      </a:lnTo>
                      <a:lnTo>
                        <a:pt x="554" y="145"/>
                      </a:lnTo>
                      <a:lnTo>
                        <a:pt x="550" y="139"/>
                      </a:lnTo>
                      <a:lnTo>
                        <a:pt x="546" y="134"/>
                      </a:lnTo>
                      <a:lnTo>
                        <a:pt x="541" y="128"/>
                      </a:lnTo>
                      <a:lnTo>
                        <a:pt x="536" y="123"/>
                      </a:lnTo>
                      <a:lnTo>
                        <a:pt x="531" y="115"/>
                      </a:lnTo>
                      <a:lnTo>
                        <a:pt x="526" y="108"/>
                      </a:lnTo>
                      <a:lnTo>
                        <a:pt x="521" y="101"/>
                      </a:lnTo>
                      <a:lnTo>
                        <a:pt x="515" y="95"/>
                      </a:lnTo>
                      <a:lnTo>
                        <a:pt x="509" y="90"/>
                      </a:lnTo>
                      <a:lnTo>
                        <a:pt x="502" y="84"/>
                      </a:lnTo>
                      <a:lnTo>
                        <a:pt x="495" y="80"/>
                      </a:lnTo>
                      <a:lnTo>
                        <a:pt x="486" y="76"/>
                      </a:lnTo>
                      <a:lnTo>
                        <a:pt x="470" y="70"/>
                      </a:lnTo>
                      <a:lnTo>
                        <a:pt x="452" y="65"/>
                      </a:lnTo>
                      <a:lnTo>
                        <a:pt x="434" y="60"/>
                      </a:lnTo>
                      <a:lnTo>
                        <a:pt x="413" y="57"/>
                      </a:lnTo>
                      <a:lnTo>
                        <a:pt x="371" y="51"/>
                      </a:lnTo>
                      <a:lnTo>
                        <a:pt x="327" y="43"/>
                      </a:lnTo>
                      <a:lnTo>
                        <a:pt x="305" y="37"/>
                      </a:lnTo>
                      <a:lnTo>
                        <a:pt x="282" y="30"/>
                      </a:lnTo>
                      <a:lnTo>
                        <a:pt x="270" y="26"/>
                      </a:lnTo>
                      <a:lnTo>
                        <a:pt x="259" y="21"/>
                      </a:lnTo>
                      <a:lnTo>
                        <a:pt x="248" y="14"/>
                      </a:lnTo>
                      <a:lnTo>
                        <a:pt x="238" y="8"/>
                      </a:lnTo>
                      <a:lnTo>
                        <a:pt x="219" y="5"/>
                      </a:lnTo>
                      <a:lnTo>
                        <a:pt x="201" y="3"/>
                      </a:lnTo>
                      <a:lnTo>
                        <a:pt x="183" y="2"/>
                      </a:lnTo>
                      <a:lnTo>
                        <a:pt x="167" y="1"/>
                      </a:lnTo>
                      <a:lnTo>
                        <a:pt x="152" y="0"/>
                      </a:lnTo>
                      <a:lnTo>
                        <a:pt x="138" y="0"/>
                      </a:lnTo>
                      <a:lnTo>
                        <a:pt x="124" y="1"/>
                      </a:lnTo>
                      <a:lnTo>
                        <a:pt x="112" y="2"/>
                      </a:lnTo>
                      <a:lnTo>
                        <a:pt x="101" y="4"/>
                      </a:lnTo>
                      <a:lnTo>
                        <a:pt x="91" y="6"/>
                      </a:lnTo>
                      <a:lnTo>
                        <a:pt x="81" y="9"/>
                      </a:lnTo>
                      <a:lnTo>
                        <a:pt x="72" y="12"/>
                      </a:lnTo>
                      <a:lnTo>
                        <a:pt x="64" y="15"/>
                      </a:lnTo>
                      <a:lnTo>
                        <a:pt x="57" y="20"/>
                      </a:lnTo>
                      <a:lnTo>
                        <a:pt x="49" y="24"/>
                      </a:lnTo>
                      <a:lnTo>
                        <a:pt x="43" y="28"/>
                      </a:lnTo>
                      <a:lnTo>
                        <a:pt x="38" y="32"/>
                      </a:lnTo>
                      <a:lnTo>
                        <a:pt x="33" y="37"/>
                      </a:lnTo>
                      <a:lnTo>
                        <a:pt x="29" y="42"/>
                      </a:lnTo>
                      <a:lnTo>
                        <a:pt x="25" y="47"/>
                      </a:lnTo>
                      <a:lnTo>
                        <a:pt x="19" y="57"/>
                      </a:lnTo>
                      <a:lnTo>
                        <a:pt x="14" y="68"/>
                      </a:lnTo>
                      <a:lnTo>
                        <a:pt x="11" y="79"/>
                      </a:lnTo>
                      <a:lnTo>
                        <a:pt x="10" y="91"/>
                      </a:lnTo>
                      <a:lnTo>
                        <a:pt x="9" y="101"/>
                      </a:lnTo>
                      <a:lnTo>
                        <a:pt x="9"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89" name="Freeform 1495"/>
                <p:cNvSpPr>
                  <a:spLocks/>
                </p:cNvSpPr>
                <p:nvPr/>
              </p:nvSpPr>
              <p:spPr bwMode="auto">
                <a:xfrm>
                  <a:off x="1250" y="3137"/>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11"/>
                      </a:moveTo>
                      <a:lnTo>
                        <a:pt x="6" y="120"/>
                      </a:lnTo>
                      <a:lnTo>
                        <a:pt x="3" y="130"/>
                      </a:lnTo>
                      <a:lnTo>
                        <a:pt x="2" y="139"/>
                      </a:lnTo>
                      <a:lnTo>
                        <a:pt x="1" y="147"/>
                      </a:lnTo>
                      <a:lnTo>
                        <a:pt x="0" y="156"/>
                      </a:lnTo>
                      <a:lnTo>
                        <a:pt x="0" y="165"/>
                      </a:lnTo>
                      <a:lnTo>
                        <a:pt x="0" y="173"/>
                      </a:lnTo>
                      <a:lnTo>
                        <a:pt x="1" y="181"/>
                      </a:lnTo>
                      <a:lnTo>
                        <a:pt x="4" y="196"/>
                      </a:lnTo>
                      <a:lnTo>
                        <a:pt x="9" y="210"/>
                      </a:lnTo>
                      <a:lnTo>
                        <a:pt x="15" y="223"/>
                      </a:lnTo>
                      <a:lnTo>
                        <a:pt x="22" y="236"/>
                      </a:lnTo>
                      <a:lnTo>
                        <a:pt x="30" y="247"/>
                      </a:lnTo>
                      <a:lnTo>
                        <a:pt x="38" y="257"/>
                      </a:lnTo>
                      <a:lnTo>
                        <a:pt x="48" y="266"/>
                      </a:lnTo>
                      <a:lnTo>
                        <a:pt x="58" y="274"/>
                      </a:lnTo>
                      <a:lnTo>
                        <a:pt x="68" y="281"/>
                      </a:lnTo>
                      <a:lnTo>
                        <a:pt x="78" y="287"/>
                      </a:lnTo>
                      <a:lnTo>
                        <a:pt x="87" y="293"/>
                      </a:lnTo>
                      <a:lnTo>
                        <a:pt x="96" y="297"/>
                      </a:lnTo>
                      <a:lnTo>
                        <a:pt x="107" y="305"/>
                      </a:lnTo>
                      <a:lnTo>
                        <a:pt x="118" y="312"/>
                      </a:lnTo>
                      <a:lnTo>
                        <a:pt x="129" y="317"/>
                      </a:lnTo>
                      <a:lnTo>
                        <a:pt x="140" y="321"/>
                      </a:lnTo>
                      <a:lnTo>
                        <a:pt x="150" y="325"/>
                      </a:lnTo>
                      <a:lnTo>
                        <a:pt x="161" y="328"/>
                      </a:lnTo>
                      <a:lnTo>
                        <a:pt x="172" y="331"/>
                      </a:lnTo>
                      <a:lnTo>
                        <a:pt x="183" y="333"/>
                      </a:lnTo>
                      <a:lnTo>
                        <a:pt x="210" y="338"/>
                      </a:lnTo>
                      <a:lnTo>
                        <a:pt x="240" y="342"/>
                      </a:lnTo>
                      <a:lnTo>
                        <a:pt x="278" y="347"/>
                      </a:lnTo>
                      <a:lnTo>
                        <a:pt x="322" y="354"/>
                      </a:lnTo>
                      <a:lnTo>
                        <a:pt x="336" y="351"/>
                      </a:lnTo>
                      <a:lnTo>
                        <a:pt x="351" y="350"/>
                      </a:lnTo>
                      <a:lnTo>
                        <a:pt x="365" y="350"/>
                      </a:lnTo>
                      <a:lnTo>
                        <a:pt x="378" y="351"/>
                      </a:lnTo>
                      <a:lnTo>
                        <a:pt x="405" y="356"/>
                      </a:lnTo>
                      <a:lnTo>
                        <a:pt x="433" y="362"/>
                      </a:lnTo>
                      <a:lnTo>
                        <a:pt x="447" y="364"/>
                      </a:lnTo>
                      <a:lnTo>
                        <a:pt x="461" y="365"/>
                      </a:lnTo>
                      <a:lnTo>
                        <a:pt x="475" y="365"/>
                      </a:lnTo>
                      <a:lnTo>
                        <a:pt x="492" y="364"/>
                      </a:lnTo>
                      <a:lnTo>
                        <a:pt x="507" y="360"/>
                      </a:lnTo>
                      <a:lnTo>
                        <a:pt x="524" y="355"/>
                      </a:lnTo>
                      <a:lnTo>
                        <a:pt x="532" y="351"/>
                      </a:lnTo>
                      <a:lnTo>
                        <a:pt x="541" y="347"/>
                      </a:lnTo>
                      <a:lnTo>
                        <a:pt x="550" y="342"/>
                      </a:lnTo>
                      <a:lnTo>
                        <a:pt x="559" y="336"/>
                      </a:lnTo>
                      <a:lnTo>
                        <a:pt x="563" y="330"/>
                      </a:lnTo>
                      <a:lnTo>
                        <a:pt x="565" y="322"/>
                      </a:lnTo>
                      <a:lnTo>
                        <a:pt x="568" y="312"/>
                      </a:lnTo>
                      <a:lnTo>
                        <a:pt x="570" y="300"/>
                      </a:lnTo>
                      <a:lnTo>
                        <a:pt x="572" y="285"/>
                      </a:lnTo>
                      <a:lnTo>
                        <a:pt x="573" y="271"/>
                      </a:lnTo>
                      <a:lnTo>
                        <a:pt x="574" y="255"/>
                      </a:lnTo>
                      <a:lnTo>
                        <a:pt x="574" y="239"/>
                      </a:lnTo>
                      <a:lnTo>
                        <a:pt x="574" y="222"/>
                      </a:lnTo>
                      <a:lnTo>
                        <a:pt x="572" y="206"/>
                      </a:lnTo>
                      <a:lnTo>
                        <a:pt x="570" y="190"/>
                      </a:lnTo>
                      <a:lnTo>
                        <a:pt x="566" y="174"/>
                      </a:lnTo>
                      <a:lnTo>
                        <a:pt x="560" y="160"/>
                      </a:lnTo>
                      <a:lnTo>
                        <a:pt x="554" y="145"/>
                      </a:lnTo>
                      <a:lnTo>
                        <a:pt x="550" y="139"/>
                      </a:lnTo>
                      <a:lnTo>
                        <a:pt x="546" y="134"/>
                      </a:lnTo>
                      <a:lnTo>
                        <a:pt x="541" y="128"/>
                      </a:lnTo>
                      <a:lnTo>
                        <a:pt x="536" y="123"/>
                      </a:lnTo>
                      <a:lnTo>
                        <a:pt x="531" y="115"/>
                      </a:lnTo>
                      <a:lnTo>
                        <a:pt x="526" y="108"/>
                      </a:lnTo>
                      <a:lnTo>
                        <a:pt x="521" y="101"/>
                      </a:lnTo>
                      <a:lnTo>
                        <a:pt x="515" y="95"/>
                      </a:lnTo>
                      <a:lnTo>
                        <a:pt x="509" y="90"/>
                      </a:lnTo>
                      <a:lnTo>
                        <a:pt x="502" y="84"/>
                      </a:lnTo>
                      <a:lnTo>
                        <a:pt x="495" y="80"/>
                      </a:lnTo>
                      <a:lnTo>
                        <a:pt x="486" y="76"/>
                      </a:lnTo>
                      <a:lnTo>
                        <a:pt x="470" y="70"/>
                      </a:lnTo>
                      <a:lnTo>
                        <a:pt x="452" y="65"/>
                      </a:lnTo>
                      <a:lnTo>
                        <a:pt x="434" y="60"/>
                      </a:lnTo>
                      <a:lnTo>
                        <a:pt x="413" y="57"/>
                      </a:lnTo>
                      <a:lnTo>
                        <a:pt x="371" y="51"/>
                      </a:lnTo>
                      <a:lnTo>
                        <a:pt x="327" y="43"/>
                      </a:lnTo>
                      <a:lnTo>
                        <a:pt x="305" y="37"/>
                      </a:lnTo>
                      <a:lnTo>
                        <a:pt x="282" y="30"/>
                      </a:lnTo>
                      <a:lnTo>
                        <a:pt x="270" y="26"/>
                      </a:lnTo>
                      <a:lnTo>
                        <a:pt x="259" y="21"/>
                      </a:lnTo>
                      <a:lnTo>
                        <a:pt x="248" y="14"/>
                      </a:lnTo>
                      <a:lnTo>
                        <a:pt x="238" y="8"/>
                      </a:lnTo>
                      <a:lnTo>
                        <a:pt x="219" y="5"/>
                      </a:lnTo>
                      <a:lnTo>
                        <a:pt x="201" y="3"/>
                      </a:lnTo>
                      <a:lnTo>
                        <a:pt x="183" y="2"/>
                      </a:lnTo>
                      <a:lnTo>
                        <a:pt x="167" y="1"/>
                      </a:lnTo>
                      <a:lnTo>
                        <a:pt x="152" y="0"/>
                      </a:lnTo>
                      <a:lnTo>
                        <a:pt x="138" y="0"/>
                      </a:lnTo>
                      <a:lnTo>
                        <a:pt x="124" y="1"/>
                      </a:lnTo>
                      <a:lnTo>
                        <a:pt x="112" y="2"/>
                      </a:lnTo>
                      <a:lnTo>
                        <a:pt x="101" y="4"/>
                      </a:lnTo>
                      <a:lnTo>
                        <a:pt x="91" y="6"/>
                      </a:lnTo>
                      <a:lnTo>
                        <a:pt x="81" y="9"/>
                      </a:lnTo>
                      <a:lnTo>
                        <a:pt x="72" y="12"/>
                      </a:lnTo>
                      <a:lnTo>
                        <a:pt x="64" y="15"/>
                      </a:lnTo>
                      <a:lnTo>
                        <a:pt x="57" y="20"/>
                      </a:lnTo>
                      <a:lnTo>
                        <a:pt x="49" y="24"/>
                      </a:lnTo>
                      <a:lnTo>
                        <a:pt x="43" y="28"/>
                      </a:lnTo>
                      <a:lnTo>
                        <a:pt x="38" y="32"/>
                      </a:lnTo>
                      <a:lnTo>
                        <a:pt x="33" y="37"/>
                      </a:lnTo>
                      <a:lnTo>
                        <a:pt x="29" y="42"/>
                      </a:lnTo>
                      <a:lnTo>
                        <a:pt x="25" y="47"/>
                      </a:lnTo>
                      <a:lnTo>
                        <a:pt x="19" y="57"/>
                      </a:lnTo>
                      <a:lnTo>
                        <a:pt x="14" y="68"/>
                      </a:lnTo>
                      <a:lnTo>
                        <a:pt x="11" y="79"/>
                      </a:lnTo>
                      <a:lnTo>
                        <a:pt x="10" y="91"/>
                      </a:lnTo>
                      <a:lnTo>
                        <a:pt x="9" y="101"/>
                      </a:lnTo>
                      <a:lnTo>
                        <a:pt x="9"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90" name="Freeform 1496"/>
                <p:cNvSpPr>
                  <a:spLocks/>
                </p:cNvSpPr>
                <p:nvPr/>
              </p:nvSpPr>
              <p:spPr bwMode="auto">
                <a:xfrm>
                  <a:off x="1708" y="3080"/>
                  <a:ext cx="44" cy="29"/>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9"/>
                      </a:lnTo>
                      <a:lnTo>
                        <a:pt x="2" y="138"/>
                      </a:lnTo>
                      <a:lnTo>
                        <a:pt x="1" y="147"/>
                      </a:lnTo>
                      <a:lnTo>
                        <a:pt x="1" y="155"/>
                      </a:lnTo>
                      <a:lnTo>
                        <a:pt x="0" y="164"/>
                      </a:lnTo>
                      <a:lnTo>
                        <a:pt x="1" y="172"/>
                      </a:lnTo>
                      <a:lnTo>
                        <a:pt x="2" y="180"/>
                      </a:lnTo>
                      <a:lnTo>
                        <a:pt x="5" y="194"/>
                      </a:lnTo>
                      <a:lnTo>
                        <a:pt x="9" y="209"/>
                      </a:lnTo>
                      <a:lnTo>
                        <a:pt x="15" y="222"/>
                      </a:lnTo>
                      <a:lnTo>
                        <a:pt x="22" y="234"/>
                      </a:lnTo>
                      <a:lnTo>
                        <a:pt x="30" y="245"/>
                      </a:lnTo>
                      <a:lnTo>
                        <a:pt x="40" y="255"/>
                      </a:lnTo>
                      <a:lnTo>
                        <a:pt x="49" y="266"/>
                      </a:lnTo>
                      <a:lnTo>
                        <a:pt x="59" y="274"/>
                      </a:lnTo>
                      <a:lnTo>
                        <a:pt x="69" y="281"/>
                      </a:lnTo>
                      <a:lnTo>
                        <a:pt x="78" y="287"/>
                      </a:lnTo>
                      <a:lnTo>
                        <a:pt x="88" y="292"/>
                      </a:lnTo>
                      <a:lnTo>
                        <a:pt x="96" y="296"/>
                      </a:lnTo>
                      <a:lnTo>
                        <a:pt x="108" y="304"/>
                      </a:lnTo>
                      <a:lnTo>
                        <a:pt x="119" y="310"/>
                      </a:lnTo>
                      <a:lnTo>
                        <a:pt x="130" y="315"/>
                      </a:lnTo>
                      <a:lnTo>
                        <a:pt x="140" y="320"/>
                      </a:lnTo>
                      <a:lnTo>
                        <a:pt x="151" y="324"/>
                      </a:lnTo>
                      <a:lnTo>
                        <a:pt x="161" y="327"/>
                      </a:lnTo>
                      <a:lnTo>
                        <a:pt x="172" y="329"/>
                      </a:lnTo>
                      <a:lnTo>
                        <a:pt x="185" y="332"/>
                      </a:lnTo>
                      <a:lnTo>
                        <a:pt x="211" y="337"/>
                      </a:lnTo>
                      <a:lnTo>
                        <a:pt x="241" y="341"/>
                      </a:lnTo>
                      <a:lnTo>
                        <a:pt x="278" y="347"/>
                      </a:lnTo>
                      <a:lnTo>
                        <a:pt x="322" y="354"/>
                      </a:lnTo>
                      <a:lnTo>
                        <a:pt x="338" y="351"/>
                      </a:lnTo>
                      <a:lnTo>
                        <a:pt x="352" y="349"/>
                      </a:lnTo>
                      <a:lnTo>
                        <a:pt x="365" y="350"/>
                      </a:lnTo>
                      <a:lnTo>
                        <a:pt x="379" y="351"/>
                      </a:lnTo>
                      <a:lnTo>
                        <a:pt x="407" y="356"/>
                      </a:lnTo>
                      <a:lnTo>
                        <a:pt x="434" y="361"/>
                      </a:lnTo>
                      <a:lnTo>
                        <a:pt x="447" y="363"/>
                      </a:lnTo>
                      <a:lnTo>
                        <a:pt x="461" y="365"/>
                      </a:lnTo>
                      <a:lnTo>
                        <a:pt x="477" y="365"/>
                      </a:lnTo>
                      <a:lnTo>
                        <a:pt x="492" y="363"/>
                      </a:lnTo>
                      <a:lnTo>
                        <a:pt x="508" y="360"/>
                      </a:lnTo>
                      <a:lnTo>
                        <a:pt x="524" y="355"/>
                      </a:lnTo>
                      <a:lnTo>
                        <a:pt x="533" y="351"/>
                      </a:lnTo>
                      <a:lnTo>
                        <a:pt x="542" y="347"/>
                      </a:lnTo>
                      <a:lnTo>
                        <a:pt x="552" y="342"/>
                      </a:lnTo>
                      <a:lnTo>
                        <a:pt x="561" y="336"/>
                      </a:lnTo>
                      <a:lnTo>
                        <a:pt x="563" y="329"/>
                      </a:lnTo>
                      <a:lnTo>
                        <a:pt x="566" y="320"/>
                      </a:lnTo>
                      <a:lnTo>
                        <a:pt x="568" y="310"/>
                      </a:lnTo>
                      <a:lnTo>
                        <a:pt x="571" y="298"/>
                      </a:lnTo>
                      <a:lnTo>
                        <a:pt x="572" y="285"/>
                      </a:lnTo>
                      <a:lnTo>
                        <a:pt x="574" y="270"/>
                      </a:lnTo>
                      <a:lnTo>
                        <a:pt x="575" y="254"/>
                      </a:lnTo>
                      <a:lnTo>
                        <a:pt x="575" y="238"/>
                      </a:lnTo>
                      <a:lnTo>
                        <a:pt x="574" y="221"/>
                      </a:lnTo>
                      <a:lnTo>
                        <a:pt x="573" y="205"/>
                      </a:lnTo>
                      <a:lnTo>
                        <a:pt x="570" y="188"/>
                      </a:lnTo>
                      <a:lnTo>
                        <a:pt x="567" y="173"/>
                      </a:lnTo>
                      <a:lnTo>
                        <a:pt x="562" y="158"/>
                      </a:lnTo>
                      <a:lnTo>
                        <a:pt x="555" y="145"/>
                      </a:lnTo>
                      <a:lnTo>
                        <a:pt x="551" y="139"/>
                      </a:lnTo>
                      <a:lnTo>
                        <a:pt x="547" y="133"/>
                      </a:lnTo>
                      <a:lnTo>
                        <a:pt x="541" y="128"/>
                      </a:lnTo>
                      <a:lnTo>
                        <a:pt x="536" y="122"/>
                      </a:lnTo>
                      <a:lnTo>
                        <a:pt x="532" y="114"/>
                      </a:lnTo>
                      <a:lnTo>
                        <a:pt x="527" y="106"/>
                      </a:lnTo>
                      <a:lnTo>
                        <a:pt x="522" y="100"/>
                      </a:lnTo>
                      <a:lnTo>
                        <a:pt x="516" y="94"/>
                      </a:lnTo>
                      <a:lnTo>
                        <a:pt x="509" y="88"/>
                      </a:lnTo>
                      <a:lnTo>
                        <a:pt x="503" y="84"/>
                      </a:lnTo>
                      <a:lnTo>
                        <a:pt x="495" y="79"/>
                      </a:lnTo>
                      <a:lnTo>
                        <a:pt x="488" y="75"/>
                      </a:lnTo>
                      <a:lnTo>
                        <a:pt x="471" y="69"/>
                      </a:lnTo>
                      <a:lnTo>
                        <a:pt x="453" y="64"/>
                      </a:lnTo>
                      <a:lnTo>
                        <a:pt x="434" y="60"/>
                      </a:lnTo>
                      <a:lnTo>
                        <a:pt x="415" y="57"/>
                      </a:lnTo>
                      <a:lnTo>
                        <a:pt x="372" y="49"/>
                      </a:lnTo>
                      <a:lnTo>
                        <a:pt x="327" y="41"/>
                      </a:lnTo>
                      <a:lnTo>
                        <a:pt x="305" y="35"/>
                      </a:lnTo>
                      <a:lnTo>
                        <a:pt x="283" y="28"/>
                      </a:lnTo>
                      <a:lnTo>
                        <a:pt x="272" y="24"/>
                      </a:lnTo>
                      <a:lnTo>
                        <a:pt x="261" y="19"/>
                      </a:lnTo>
                      <a:lnTo>
                        <a:pt x="249" y="14"/>
                      </a:lnTo>
                      <a:lnTo>
                        <a:pt x="238" y="8"/>
                      </a:lnTo>
                      <a:lnTo>
                        <a:pt x="219" y="5"/>
                      </a:lnTo>
                      <a:lnTo>
                        <a:pt x="201" y="3"/>
                      </a:lnTo>
                      <a:lnTo>
                        <a:pt x="183" y="1"/>
                      </a:lnTo>
                      <a:lnTo>
                        <a:pt x="168" y="0"/>
                      </a:lnTo>
                      <a:lnTo>
                        <a:pt x="153" y="0"/>
                      </a:lnTo>
                      <a:lnTo>
                        <a:pt x="139" y="0"/>
                      </a:lnTo>
                      <a:lnTo>
                        <a:pt x="126" y="1"/>
                      </a:lnTo>
                      <a:lnTo>
                        <a:pt x="114" y="2"/>
                      </a:lnTo>
                      <a:lnTo>
                        <a:pt x="102" y="3"/>
                      </a:lnTo>
                      <a:lnTo>
                        <a:pt x="91" y="6"/>
                      </a:lnTo>
                      <a:lnTo>
                        <a:pt x="82" y="8"/>
                      </a:lnTo>
                      <a:lnTo>
                        <a:pt x="73" y="11"/>
                      </a:lnTo>
                      <a:lnTo>
                        <a:pt x="65" y="14"/>
                      </a:lnTo>
                      <a:lnTo>
                        <a:pt x="58" y="18"/>
                      </a:lnTo>
                      <a:lnTo>
                        <a:pt x="51" y="22"/>
                      </a:lnTo>
                      <a:lnTo>
                        <a:pt x="45" y="26"/>
                      </a:lnTo>
                      <a:lnTo>
                        <a:pt x="38" y="31"/>
                      </a:lnTo>
                      <a:lnTo>
                        <a:pt x="34" y="35"/>
                      </a:lnTo>
                      <a:lnTo>
                        <a:pt x="29" y="40"/>
                      </a:lnTo>
                      <a:lnTo>
                        <a:pt x="26" y="45"/>
                      </a:lnTo>
                      <a:lnTo>
                        <a:pt x="19" y="57"/>
                      </a:lnTo>
                      <a:lnTo>
                        <a:pt x="15" y="68"/>
                      </a:lnTo>
                      <a:lnTo>
                        <a:pt x="12" y="79"/>
                      </a:lnTo>
                      <a:lnTo>
                        <a:pt x="10" y="89"/>
                      </a:lnTo>
                      <a:lnTo>
                        <a:pt x="9" y="100"/>
                      </a:lnTo>
                      <a:lnTo>
                        <a:pt x="9"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91" name="Freeform 1497"/>
                <p:cNvSpPr>
                  <a:spLocks/>
                </p:cNvSpPr>
                <p:nvPr/>
              </p:nvSpPr>
              <p:spPr bwMode="auto">
                <a:xfrm>
                  <a:off x="1708" y="3080"/>
                  <a:ext cx="44" cy="29"/>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9"/>
                      </a:lnTo>
                      <a:lnTo>
                        <a:pt x="2" y="138"/>
                      </a:lnTo>
                      <a:lnTo>
                        <a:pt x="1" y="147"/>
                      </a:lnTo>
                      <a:lnTo>
                        <a:pt x="1" y="155"/>
                      </a:lnTo>
                      <a:lnTo>
                        <a:pt x="0" y="164"/>
                      </a:lnTo>
                      <a:lnTo>
                        <a:pt x="1" y="172"/>
                      </a:lnTo>
                      <a:lnTo>
                        <a:pt x="2" y="180"/>
                      </a:lnTo>
                      <a:lnTo>
                        <a:pt x="5" y="194"/>
                      </a:lnTo>
                      <a:lnTo>
                        <a:pt x="9" y="209"/>
                      </a:lnTo>
                      <a:lnTo>
                        <a:pt x="15" y="222"/>
                      </a:lnTo>
                      <a:lnTo>
                        <a:pt x="22" y="234"/>
                      </a:lnTo>
                      <a:lnTo>
                        <a:pt x="30" y="245"/>
                      </a:lnTo>
                      <a:lnTo>
                        <a:pt x="40" y="255"/>
                      </a:lnTo>
                      <a:lnTo>
                        <a:pt x="49" y="266"/>
                      </a:lnTo>
                      <a:lnTo>
                        <a:pt x="59" y="274"/>
                      </a:lnTo>
                      <a:lnTo>
                        <a:pt x="69" y="281"/>
                      </a:lnTo>
                      <a:lnTo>
                        <a:pt x="78" y="287"/>
                      </a:lnTo>
                      <a:lnTo>
                        <a:pt x="88" y="292"/>
                      </a:lnTo>
                      <a:lnTo>
                        <a:pt x="96" y="296"/>
                      </a:lnTo>
                      <a:lnTo>
                        <a:pt x="108" y="304"/>
                      </a:lnTo>
                      <a:lnTo>
                        <a:pt x="119" y="310"/>
                      </a:lnTo>
                      <a:lnTo>
                        <a:pt x="130" y="315"/>
                      </a:lnTo>
                      <a:lnTo>
                        <a:pt x="140" y="320"/>
                      </a:lnTo>
                      <a:lnTo>
                        <a:pt x="151" y="324"/>
                      </a:lnTo>
                      <a:lnTo>
                        <a:pt x="161" y="327"/>
                      </a:lnTo>
                      <a:lnTo>
                        <a:pt x="172" y="329"/>
                      </a:lnTo>
                      <a:lnTo>
                        <a:pt x="185" y="332"/>
                      </a:lnTo>
                      <a:lnTo>
                        <a:pt x="211" y="337"/>
                      </a:lnTo>
                      <a:lnTo>
                        <a:pt x="241" y="341"/>
                      </a:lnTo>
                      <a:lnTo>
                        <a:pt x="278" y="347"/>
                      </a:lnTo>
                      <a:lnTo>
                        <a:pt x="322" y="354"/>
                      </a:lnTo>
                      <a:lnTo>
                        <a:pt x="338" y="351"/>
                      </a:lnTo>
                      <a:lnTo>
                        <a:pt x="352" y="349"/>
                      </a:lnTo>
                      <a:lnTo>
                        <a:pt x="365" y="350"/>
                      </a:lnTo>
                      <a:lnTo>
                        <a:pt x="379" y="351"/>
                      </a:lnTo>
                      <a:lnTo>
                        <a:pt x="407" y="356"/>
                      </a:lnTo>
                      <a:lnTo>
                        <a:pt x="434" y="361"/>
                      </a:lnTo>
                      <a:lnTo>
                        <a:pt x="447" y="363"/>
                      </a:lnTo>
                      <a:lnTo>
                        <a:pt x="461" y="365"/>
                      </a:lnTo>
                      <a:lnTo>
                        <a:pt x="477" y="365"/>
                      </a:lnTo>
                      <a:lnTo>
                        <a:pt x="492" y="363"/>
                      </a:lnTo>
                      <a:lnTo>
                        <a:pt x="508" y="360"/>
                      </a:lnTo>
                      <a:lnTo>
                        <a:pt x="524" y="355"/>
                      </a:lnTo>
                      <a:lnTo>
                        <a:pt x="533" y="351"/>
                      </a:lnTo>
                      <a:lnTo>
                        <a:pt x="542" y="347"/>
                      </a:lnTo>
                      <a:lnTo>
                        <a:pt x="552" y="342"/>
                      </a:lnTo>
                      <a:lnTo>
                        <a:pt x="561" y="336"/>
                      </a:lnTo>
                      <a:lnTo>
                        <a:pt x="563" y="329"/>
                      </a:lnTo>
                      <a:lnTo>
                        <a:pt x="566" y="320"/>
                      </a:lnTo>
                      <a:lnTo>
                        <a:pt x="568" y="310"/>
                      </a:lnTo>
                      <a:lnTo>
                        <a:pt x="571" y="298"/>
                      </a:lnTo>
                      <a:lnTo>
                        <a:pt x="572" y="285"/>
                      </a:lnTo>
                      <a:lnTo>
                        <a:pt x="574" y="270"/>
                      </a:lnTo>
                      <a:lnTo>
                        <a:pt x="575" y="254"/>
                      </a:lnTo>
                      <a:lnTo>
                        <a:pt x="575" y="238"/>
                      </a:lnTo>
                      <a:lnTo>
                        <a:pt x="574" y="221"/>
                      </a:lnTo>
                      <a:lnTo>
                        <a:pt x="573" y="205"/>
                      </a:lnTo>
                      <a:lnTo>
                        <a:pt x="570" y="188"/>
                      </a:lnTo>
                      <a:lnTo>
                        <a:pt x="567" y="173"/>
                      </a:lnTo>
                      <a:lnTo>
                        <a:pt x="562" y="158"/>
                      </a:lnTo>
                      <a:lnTo>
                        <a:pt x="555" y="145"/>
                      </a:lnTo>
                      <a:lnTo>
                        <a:pt x="551" y="139"/>
                      </a:lnTo>
                      <a:lnTo>
                        <a:pt x="547" y="133"/>
                      </a:lnTo>
                      <a:lnTo>
                        <a:pt x="541" y="128"/>
                      </a:lnTo>
                      <a:lnTo>
                        <a:pt x="536" y="122"/>
                      </a:lnTo>
                      <a:lnTo>
                        <a:pt x="532" y="114"/>
                      </a:lnTo>
                      <a:lnTo>
                        <a:pt x="527" y="106"/>
                      </a:lnTo>
                      <a:lnTo>
                        <a:pt x="522" y="100"/>
                      </a:lnTo>
                      <a:lnTo>
                        <a:pt x="516" y="94"/>
                      </a:lnTo>
                      <a:lnTo>
                        <a:pt x="509" y="88"/>
                      </a:lnTo>
                      <a:lnTo>
                        <a:pt x="503" y="84"/>
                      </a:lnTo>
                      <a:lnTo>
                        <a:pt x="495" y="79"/>
                      </a:lnTo>
                      <a:lnTo>
                        <a:pt x="488" y="75"/>
                      </a:lnTo>
                      <a:lnTo>
                        <a:pt x="471" y="69"/>
                      </a:lnTo>
                      <a:lnTo>
                        <a:pt x="453" y="64"/>
                      </a:lnTo>
                      <a:lnTo>
                        <a:pt x="434" y="60"/>
                      </a:lnTo>
                      <a:lnTo>
                        <a:pt x="415" y="57"/>
                      </a:lnTo>
                      <a:lnTo>
                        <a:pt x="372" y="49"/>
                      </a:lnTo>
                      <a:lnTo>
                        <a:pt x="327" y="41"/>
                      </a:lnTo>
                      <a:lnTo>
                        <a:pt x="305" y="35"/>
                      </a:lnTo>
                      <a:lnTo>
                        <a:pt x="283" y="28"/>
                      </a:lnTo>
                      <a:lnTo>
                        <a:pt x="272" y="24"/>
                      </a:lnTo>
                      <a:lnTo>
                        <a:pt x="261" y="19"/>
                      </a:lnTo>
                      <a:lnTo>
                        <a:pt x="249" y="14"/>
                      </a:lnTo>
                      <a:lnTo>
                        <a:pt x="238" y="8"/>
                      </a:lnTo>
                      <a:lnTo>
                        <a:pt x="219" y="5"/>
                      </a:lnTo>
                      <a:lnTo>
                        <a:pt x="201" y="3"/>
                      </a:lnTo>
                      <a:lnTo>
                        <a:pt x="183" y="1"/>
                      </a:lnTo>
                      <a:lnTo>
                        <a:pt x="168" y="0"/>
                      </a:lnTo>
                      <a:lnTo>
                        <a:pt x="153" y="0"/>
                      </a:lnTo>
                      <a:lnTo>
                        <a:pt x="139" y="0"/>
                      </a:lnTo>
                      <a:lnTo>
                        <a:pt x="126" y="1"/>
                      </a:lnTo>
                      <a:lnTo>
                        <a:pt x="114" y="2"/>
                      </a:lnTo>
                      <a:lnTo>
                        <a:pt x="102" y="3"/>
                      </a:lnTo>
                      <a:lnTo>
                        <a:pt x="91" y="6"/>
                      </a:lnTo>
                      <a:lnTo>
                        <a:pt x="82" y="8"/>
                      </a:lnTo>
                      <a:lnTo>
                        <a:pt x="73" y="11"/>
                      </a:lnTo>
                      <a:lnTo>
                        <a:pt x="65" y="14"/>
                      </a:lnTo>
                      <a:lnTo>
                        <a:pt x="58" y="18"/>
                      </a:lnTo>
                      <a:lnTo>
                        <a:pt x="51" y="22"/>
                      </a:lnTo>
                      <a:lnTo>
                        <a:pt x="45" y="26"/>
                      </a:lnTo>
                      <a:lnTo>
                        <a:pt x="38" y="31"/>
                      </a:lnTo>
                      <a:lnTo>
                        <a:pt x="34" y="35"/>
                      </a:lnTo>
                      <a:lnTo>
                        <a:pt x="29" y="40"/>
                      </a:lnTo>
                      <a:lnTo>
                        <a:pt x="26" y="45"/>
                      </a:lnTo>
                      <a:lnTo>
                        <a:pt x="19" y="57"/>
                      </a:lnTo>
                      <a:lnTo>
                        <a:pt x="15" y="68"/>
                      </a:lnTo>
                      <a:lnTo>
                        <a:pt x="12" y="79"/>
                      </a:lnTo>
                      <a:lnTo>
                        <a:pt x="10" y="89"/>
                      </a:lnTo>
                      <a:lnTo>
                        <a:pt x="9" y="100"/>
                      </a:lnTo>
                      <a:lnTo>
                        <a:pt x="9"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92" name="Freeform 1498"/>
                <p:cNvSpPr>
                  <a:spLocks/>
                </p:cNvSpPr>
                <p:nvPr/>
              </p:nvSpPr>
              <p:spPr bwMode="auto">
                <a:xfrm>
                  <a:off x="1733"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10" y="111"/>
                      </a:moveTo>
                      <a:lnTo>
                        <a:pt x="6" y="120"/>
                      </a:lnTo>
                      <a:lnTo>
                        <a:pt x="4" y="130"/>
                      </a:lnTo>
                      <a:lnTo>
                        <a:pt x="2" y="139"/>
                      </a:lnTo>
                      <a:lnTo>
                        <a:pt x="1" y="147"/>
                      </a:lnTo>
                      <a:lnTo>
                        <a:pt x="0" y="156"/>
                      </a:lnTo>
                      <a:lnTo>
                        <a:pt x="0" y="165"/>
                      </a:lnTo>
                      <a:lnTo>
                        <a:pt x="0" y="173"/>
                      </a:lnTo>
                      <a:lnTo>
                        <a:pt x="1" y="181"/>
                      </a:lnTo>
                      <a:lnTo>
                        <a:pt x="4" y="196"/>
                      </a:lnTo>
                      <a:lnTo>
                        <a:pt x="10" y="210"/>
                      </a:lnTo>
                      <a:lnTo>
                        <a:pt x="16" y="223"/>
                      </a:lnTo>
                      <a:lnTo>
                        <a:pt x="23" y="236"/>
                      </a:lnTo>
                      <a:lnTo>
                        <a:pt x="31" y="247"/>
                      </a:lnTo>
                      <a:lnTo>
                        <a:pt x="39" y="257"/>
                      </a:lnTo>
                      <a:lnTo>
                        <a:pt x="49" y="266"/>
                      </a:lnTo>
                      <a:lnTo>
                        <a:pt x="58" y="274"/>
                      </a:lnTo>
                      <a:lnTo>
                        <a:pt x="68" y="281"/>
                      </a:lnTo>
                      <a:lnTo>
                        <a:pt x="78" y="287"/>
                      </a:lnTo>
                      <a:lnTo>
                        <a:pt x="88" y="293"/>
                      </a:lnTo>
                      <a:lnTo>
                        <a:pt x="97" y="297"/>
                      </a:lnTo>
                      <a:lnTo>
                        <a:pt x="108" y="305"/>
                      </a:lnTo>
                      <a:lnTo>
                        <a:pt x="119" y="312"/>
                      </a:lnTo>
                      <a:lnTo>
                        <a:pt x="129" y="317"/>
                      </a:lnTo>
                      <a:lnTo>
                        <a:pt x="140" y="321"/>
                      </a:lnTo>
                      <a:lnTo>
                        <a:pt x="150" y="325"/>
                      </a:lnTo>
                      <a:lnTo>
                        <a:pt x="162" y="328"/>
                      </a:lnTo>
                      <a:lnTo>
                        <a:pt x="173" y="331"/>
                      </a:lnTo>
                      <a:lnTo>
                        <a:pt x="184" y="333"/>
                      </a:lnTo>
                      <a:lnTo>
                        <a:pt x="210" y="338"/>
                      </a:lnTo>
                      <a:lnTo>
                        <a:pt x="242" y="342"/>
                      </a:lnTo>
                      <a:lnTo>
                        <a:pt x="278" y="347"/>
                      </a:lnTo>
                      <a:lnTo>
                        <a:pt x="323" y="354"/>
                      </a:lnTo>
                      <a:lnTo>
                        <a:pt x="337" y="351"/>
                      </a:lnTo>
                      <a:lnTo>
                        <a:pt x="351" y="350"/>
                      </a:lnTo>
                      <a:lnTo>
                        <a:pt x="365" y="350"/>
                      </a:lnTo>
                      <a:lnTo>
                        <a:pt x="379" y="351"/>
                      </a:lnTo>
                      <a:lnTo>
                        <a:pt x="406" y="356"/>
                      </a:lnTo>
                      <a:lnTo>
                        <a:pt x="433" y="362"/>
                      </a:lnTo>
                      <a:lnTo>
                        <a:pt x="448" y="364"/>
                      </a:lnTo>
                      <a:lnTo>
                        <a:pt x="462" y="365"/>
                      </a:lnTo>
                      <a:lnTo>
                        <a:pt x="477" y="365"/>
                      </a:lnTo>
                      <a:lnTo>
                        <a:pt x="492" y="364"/>
                      </a:lnTo>
                      <a:lnTo>
                        <a:pt x="507" y="360"/>
                      </a:lnTo>
                      <a:lnTo>
                        <a:pt x="525" y="355"/>
                      </a:lnTo>
                      <a:lnTo>
                        <a:pt x="534" y="351"/>
                      </a:lnTo>
                      <a:lnTo>
                        <a:pt x="542" y="347"/>
                      </a:lnTo>
                      <a:lnTo>
                        <a:pt x="551" y="342"/>
                      </a:lnTo>
                      <a:lnTo>
                        <a:pt x="561" y="336"/>
                      </a:lnTo>
                      <a:lnTo>
                        <a:pt x="563" y="330"/>
                      </a:lnTo>
                      <a:lnTo>
                        <a:pt x="565" y="322"/>
                      </a:lnTo>
                      <a:lnTo>
                        <a:pt x="568" y="312"/>
                      </a:lnTo>
                      <a:lnTo>
                        <a:pt x="570" y="300"/>
                      </a:lnTo>
                      <a:lnTo>
                        <a:pt x="572" y="285"/>
                      </a:lnTo>
                      <a:lnTo>
                        <a:pt x="573" y="271"/>
                      </a:lnTo>
                      <a:lnTo>
                        <a:pt x="574" y="255"/>
                      </a:lnTo>
                      <a:lnTo>
                        <a:pt x="575" y="239"/>
                      </a:lnTo>
                      <a:lnTo>
                        <a:pt x="574" y="222"/>
                      </a:lnTo>
                      <a:lnTo>
                        <a:pt x="573" y="206"/>
                      </a:lnTo>
                      <a:lnTo>
                        <a:pt x="570" y="190"/>
                      </a:lnTo>
                      <a:lnTo>
                        <a:pt x="566" y="174"/>
                      </a:lnTo>
                      <a:lnTo>
                        <a:pt x="561" y="160"/>
                      </a:lnTo>
                      <a:lnTo>
                        <a:pt x="555" y="145"/>
                      </a:lnTo>
                      <a:lnTo>
                        <a:pt x="551" y="139"/>
                      </a:lnTo>
                      <a:lnTo>
                        <a:pt x="547" y="134"/>
                      </a:lnTo>
                      <a:lnTo>
                        <a:pt x="542" y="128"/>
                      </a:lnTo>
                      <a:lnTo>
                        <a:pt x="537" y="123"/>
                      </a:lnTo>
                      <a:lnTo>
                        <a:pt x="532" y="115"/>
                      </a:lnTo>
                      <a:lnTo>
                        <a:pt x="528" y="108"/>
                      </a:lnTo>
                      <a:lnTo>
                        <a:pt x="522" y="101"/>
                      </a:lnTo>
                      <a:lnTo>
                        <a:pt x="515" y="95"/>
                      </a:lnTo>
                      <a:lnTo>
                        <a:pt x="509" y="90"/>
                      </a:lnTo>
                      <a:lnTo>
                        <a:pt x="502" y="84"/>
                      </a:lnTo>
                      <a:lnTo>
                        <a:pt x="495" y="80"/>
                      </a:lnTo>
                      <a:lnTo>
                        <a:pt x="487" y="76"/>
                      </a:lnTo>
                      <a:lnTo>
                        <a:pt x="471" y="70"/>
                      </a:lnTo>
                      <a:lnTo>
                        <a:pt x="454" y="65"/>
                      </a:lnTo>
                      <a:lnTo>
                        <a:pt x="434" y="60"/>
                      </a:lnTo>
                      <a:lnTo>
                        <a:pt x="414" y="57"/>
                      </a:lnTo>
                      <a:lnTo>
                        <a:pt x="373" y="51"/>
                      </a:lnTo>
                      <a:lnTo>
                        <a:pt x="328" y="43"/>
                      </a:lnTo>
                      <a:lnTo>
                        <a:pt x="306" y="37"/>
                      </a:lnTo>
                      <a:lnTo>
                        <a:pt x="283" y="30"/>
                      </a:lnTo>
                      <a:lnTo>
                        <a:pt x="271" y="26"/>
                      </a:lnTo>
                      <a:lnTo>
                        <a:pt x="260" y="21"/>
                      </a:lnTo>
                      <a:lnTo>
                        <a:pt x="250" y="14"/>
                      </a:lnTo>
                      <a:lnTo>
                        <a:pt x="239" y="8"/>
                      </a:lnTo>
                      <a:lnTo>
                        <a:pt x="219" y="5"/>
                      </a:lnTo>
                      <a:lnTo>
                        <a:pt x="201" y="3"/>
                      </a:lnTo>
                      <a:lnTo>
                        <a:pt x="184" y="2"/>
                      </a:lnTo>
                      <a:lnTo>
                        <a:pt x="168" y="1"/>
                      </a:lnTo>
                      <a:lnTo>
                        <a:pt x="152" y="0"/>
                      </a:lnTo>
                      <a:lnTo>
                        <a:pt x="138" y="0"/>
                      </a:lnTo>
                      <a:lnTo>
                        <a:pt x="125" y="1"/>
                      </a:lnTo>
                      <a:lnTo>
                        <a:pt x="113" y="2"/>
                      </a:lnTo>
                      <a:lnTo>
                        <a:pt x="102" y="4"/>
                      </a:lnTo>
                      <a:lnTo>
                        <a:pt x="92" y="6"/>
                      </a:lnTo>
                      <a:lnTo>
                        <a:pt x="82" y="9"/>
                      </a:lnTo>
                      <a:lnTo>
                        <a:pt x="73" y="12"/>
                      </a:lnTo>
                      <a:lnTo>
                        <a:pt x="64" y="15"/>
                      </a:lnTo>
                      <a:lnTo>
                        <a:pt x="57" y="20"/>
                      </a:lnTo>
                      <a:lnTo>
                        <a:pt x="50" y="24"/>
                      </a:lnTo>
                      <a:lnTo>
                        <a:pt x="44" y="28"/>
                      </a:lnTo>
                      <a:lnTo>
                        <a:pt x="39" y="32"/>
                      </a:lnTo>
                      <a:lnTo>
                        <a:pt x="34" y="37"/>
                      </a:lnTo>
                      <a:lnTo>
                        <a:pt x="30" y="42"/>
                      </a:lnTo>
                      <a:lnTo>
                        <a:pt x="26" y="47"/>
                      </a:lnTo>
                      <a:lnTo>
                        <a:pt x="20" y="57"/>
                      </a:lnTo>
                      <a:lnTo>
                        <a:pt x="16" y="68"/>
                      </a:lnTo>
                      <a:lnTo>
                        <a:pt x="13" y="79"/>
                      </a:lnTo>
                      <a:lnTo>
                        <a:pt x="11" y="91"/>
                      </a:lnTo>
                      <a:lnTo>
                        <a:pt x="10" y="101"/>
                      </a:lnTo>
                      <a:lnTo>
                        <a:pt x="10"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93" name="Freeform 1499"/>
                <p:cNvSpPr>
                  <a:spLocks/>
                </p:cNvSpPr>
                <p:nvPr/>
              </p:nvSpPr>
              <p:spPr bwMode="auto">
                <a:xfrm>
                  <a:off x="1733"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10" y="111"/>
                      </a:moveTo>
                      <a:lnTo>
                        <a:pt x="6" y="120"/>
                      </a:lnTo>
                      <a:lnTo>
                        <a:pt x="4" y="130"/>
                      </a:lnTo>
                      <a:lnTo>
                        <a:pt x="2" y="139"/>
                      </a:lnTo>
                      <a:lnTo>
                        <a:pt x="1" y="147"/>
                      </a:lnTo>
                      <a:lnTo>
                        <a:pt x="0" y="156"/>
                      </a:lnTo>
                      <a:lnTo>
                        <a:pt x="0" y="165"/>
                      </a:lnTo>
                      <a:lnTo>
                        <a:pt x="0" y="173"/>
                      </a:lnTo>
                      <a:lnTo>
                        <a:pt x="1" y="181"/>
                      </a:lnTo>
                      <a:lnTo>
                        <a:pt x="4" y="196"/>
                      </a:lnTo>
                      <a:lnTo>
                        <a:pt x="10" y="210"/>
                      </a:lnTo>
                      <a:lnTo>
                        <a:pt x="16" y="223"/>
                      </a:lnTo>
                      <a:lnTo>
                        <a:pt x="23" y="236"/>
                      </a:lnTo>
                      <a:lnTo>
                        <a:pt x="31" y="247"/>
                      </a:lnTo>
                      <a:lnTo>
                        <a:pt x="39" y="257"/>
                      </a:lnTo>
                      <a:lnTo>
                        <a:pt x="49" y="266"/>
                      </a:lnTo>
                      <a:lnTo>
                        <a:pt x="58" y="274"/>
                      </a:lnTo>
                      <a:lnTo>
                        <a:pt x="68" y="281"/>
                      </a:lnTo>
                      <a:lnTo>
                        <a:pt x="78" y="287"/>
                      </a:lnTo>
                      <a:lnTo>
                        <a:pt x="88" y="293"/>
                      </a:lnTo>
                      <a:lnTo>
                        <a:pt x="97" y="297"/>
                      </a:lnTo>
                      <a:lnTo>
                        <a:pt x="108" y="305"/>
                      </a:lnTo>
                      <a:lnTo>
                        <a:pt x="119" y="312"/>
                      </a:lnTo>
                      <a:lnTo>
                        <a:pt x="129" y="317"/>
                      </a:lnTo>
                      <a:lnTo>
                        <a:pt x="140" y="321"/>
                      </a:lnTo>
                      <a:lnTo>
                        <a:pt x="150" y="325"/>
                      </a:lnTo>
                      <a:lnTo>
                        <a:pt x="162" y="328"/>
                      </a:lnTo>
                      <a:lnTo>
                        <a:pt x="173" y="331"/>
                      </a:lnTo>
                      <a:lnTo>
                        <a:pt x="184" y="333"/>
                      </a:lnTo>
                      <a:lnTo>
                        <a:pt x="210" y="338"/>
                      </a:lnTo>
                      <a:lnTo>
                        <a:pt x="242" y="342"/>
                      </a:lnTo>
                      <a:lnTo>
                        <a:pt x="278" y="347"/>
                      </a:lnTo>
                      <a:lnTo>
                        <a:pt x="323" y="354"/>
                      </a:lnTo>
                      <a:lnTo>
                        <a:pt x="337" y="351"/>
                      </a:lnTo>
                      <a:lnTo>
                        <a:pt x="351" y="350"/>
                      </a:lnTo>
                      <a:lnTo>
                        <a:pt x="365" y="350"/>
                      </a:lnTo>
                      <a:lnTo>
                        <a:pt x="379" y="351"/>
                      </a:lnTo>
                      <a:lnTo>
                        <a:pt x="406" y="356"/>
                      </a:lnTo>
                      <a:lnTo>
                        <a:pt x="433" y="362"/>
                      </a:lnTo>
                      <a:lnTo>
                        <a:pt x="448" y="364"/>
                      </a:lnTo>
                      <a:lnTo>
                        <a:pt x="462" y="365"/>
                      </a:lnTo>
                      <a:lnTo>
                        <a:pt x="477" y="365"/>
                      </a:lnTo>
                      <a:lnTo>
                        <a:pt x="492" y="364"/>
                      </a:lnTo>
                      <a:lnTo>
                        <a:pt x="507" y="360"/>
                      </a:lnTo>
                      <a:lnTo>
                        <a:pt x="525" y="355"/>
                      </a:lnTo>
                      <a:lnTo>
                        <a:pt x="534" y="351"/>
                      </a:lnTo>
                      <a:lnTo>
                        <a:pt x="542" y="347"/>
                      </a:lnTo>
                      <a:lnTo>
                        <a:pt x="551" y="342"/>
                      </a:lnTo>
                      <a:lnTo>
                        <a:pt x="561" y="336"/>
                      </a:lnTo>
                      <a:lnTo>
                        <a:pt x="563" y="330"/>
                      </a:lnTo>
                      <a:lnTo>
                        <a:pt x="565" y="322"/>
                      </a:lnTo>
                      <a:lnTo>
                        <a:pt x="568" y="312"/>
                      </a:lnTo>
                      <a:lnTo>
                        <a:pt x="570" y="300"/>
                      </a:lnTo>
                      <a:lnTo>
                        <a:pt x="572" y="285"/>
                      </a:lnTo>
                      <a:lnTo>
                        <a:pt x="573" y="271"/>
                      </a:lnTo>
                      <a:lnTo>
                        <a:pt x="574" y="255"/>
                      </a:lnTo>
                      <a:lnTo>
                        <a:pt x="575" y="239"/>
                      </a:lnTo>
                      <a:lnTo>
                        <a:pt x="574" y="222"/>
                      </a:lnTo>
                      <a:lnTo>
                        <a:pt x="573" y="206"/>
                      </a:lnTo>
                      <a:lnTo>
                        <a:pt x="570" y="190"/>
                      </a:lnTo>
                      <a:lnTo>
                        <a:pt x="566" y="174"/>
                      </a:lnTo>
                      <a:lnTo>
                        <a:pt x="561" y="160"/>
                      </a:lnTo>
                      <a:lnTo>
                        <a:pt x="555" y="145"/>
                      </a:lnTo>
                      <a:lnTo>
                        <a:pt x="551" y="139"/>
                      </a:lnTo>
                      <a:lnTo>
                        <a:pt x="547" y="134"/>
                      </a:lnTo>
                      <a:lnTo>
                        <a:pt x="542" y="128"/>
                      </a:lnTo>
                      <a:lnTo>
                        <a:pt x="537" y="123"/>
                      </a:lnTo>
                      <a:lnTo>
                        <a:pt x="532" y="115"/>
                      </a:lnTo>
                      <a:lnTo>
                        <a:pt x="528" y="108"/>
                      </a:lnTo>
                      <a:lnTo>
                        <a:pt x="522" y="101"/>
                      </a:lnTo>
                      <a:lnTo>
                        <a:pt x="515" y="95"/>
                      </a:lnTo>
                      <a:lnTo>
                        <a:pt x="509" y="90"/>
                      </a:lnTo>
                      <a:lnTo>
                        <a:pt x="502" y="84"/>
                      </a:lnTo>
                      <a:lnTo>
                        <a:pt x="495" y="80"/>
                      </a:lnTo>
                      <a:lnTo>
                        <a:pt x="487" y="76"/>
                      </a:lnTo>
                      <a:lnTo>
                        <a:pt x="471" y="70"/>
                      </a:lnTo>
                      <a:lnTo>
                        <a:pt x="454" y="65"/>
                      </a:lnTo>
                      <a:lnTo>
                        <a:pt x="434" y="60"/>
                      </a:lnTo>
                      <a:lnTo>
                        <a:pt x="414" y="57"/>
                      </a:lnTo>
                      <a:lnTo>
                        <a:pt x="373" y="51"/>
                      </a:lnTo>
                      <a:lnTo>
                        <a:pt x="328" y="43"/>
                      </a:lnTo>
                      <a:lnTo>
                        <a:pt x="306" y="37"/>
                      </a:lnTo>
                      <a:lnTo>
                        <a:pt x="283" y="30"/>
                      </a:lnTo>
                      <a:lnTo>
                        <a:pt x="271" y="26"/>
                      </a:lnTo>
                      <a:lnTo>
                        <a:pt x="260" y="21"/>
                      </a:lnTo>
                      <a:lnTo>
                        <a:pt x="250" y="14"/>
                      </a:lnTo>
                      <a:lnTo>
                        <a:pt x="239" y="8"/>
                      </a:lnTo>
                      <a:lnTo>
                        <a:pt x="219" y="5"/>
                      </a:lnTo>
                      <a:lnTo>
                        <a:pt x="201" y="3"/>
                      </a:lnTo>
                      <a:lnTo>
                        <a:pt x="184" y="2"/>
                      </a:lnTo>
                      <a:lnTo>
                        <a:pt x="168" y="1"/>
                      </a:lnTo>
                      <a:lnTo>
                        <a:pt x="152" y="0"/>
                      </a:lnTo>
                      <a:lnTo>
                        <a:pt x="138" y="0"/>
                      </a:lnTo>
                      <a:lnTo>
                        <a:pt x="125" y="1"/>
                      </a:lnTo>
                      <a:lnTo>
                        <a:pt x="113" y="2"/>
                      </a:lnTo>
                      <a:lnTo>
                        <a:pt x="102" y="4"/>
                      </a:lnTo>
                      <a:lnTo>
                        <a:pt x="92" y="6"/>
                      </a:lnTo>
                      <a:lnTo>
                        <a:pt x="82" y="9"/>
                      </a:lnTo>
                      <a:lnTo>
                        <a:pt x="73" y="12"/>
                      </a:lnTo>
                      <a:lnTo>
                        <a:pt x="64" y="15"/>
                      </a:lnTo>
                      <a:lnTo>
                        <a:pt x="57" y="20"/>
                      </a:lnTo>
                      <a:lnTo>
                        <a:pt x="50" y="24"/>
                      </a:lnTo>
                      <a:lnTo>
                        <a:pt x="44" y="28"/>
                      </a:lnTo>
                      <a:lnTo>
                        <a:pt x="39" y="32"/>
                      </a:lnTo>
                      <a:lnTo>
                        <a:pt x="34" y="37"/>
                      </a:lnTo>
                      <a:lnTo>
                        <a:pt x="30" y="42"/>
                      </a:lnTo>
                      <a:lnTo>
                        <a:pt x="26" y="47"/>
                      </a:lnTo>
                      <a:lnTo>
                        <a:pt x="20" y="57"/>
                      </a:lnTo>
                      <a:lnTo>
                        <a:pt x="16" y="68"/>
                      </a:lnTo>
                      <a:lnTo>
                        <a:pt x="13" y="79"/>
                      </a:lnTo>
                      <a:lnTo>
                        <a:pt x="11" y="91"/>
                      </a:lnTo>
                      <a:lnTo>
                        <a:pt x="10" y="101"/>
                      </a:lnTo>
                      <a:lnTo>
                        <a:pt x="10"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94" name="Freeform 1500"/>
                <p:cNvSpPr>
                  <a:spLocks/>
                </p:cNvSpPr>
                <p:nvPr/>
              </p:nvSpPr>
              <p:spPr bwMode="auto">
                <a:xfrm>
                  <a:off x="1761" y="3103"/>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09"/>
                      </a:moveTo>
                      <a:lnTo>
                        <a:pt x="7" y="120"/>
                      </a:lnTo>
                      <a:lnTo>
                        <a:pt x="3" y="129"/>
                      </a:lnTo>
                      <a:lnTo>
                        <a:pt x="1" y="138"/>
                      </a:lnTo>
                      <a:lnTo>
                        <a:pt x="0" y="147"/>
                      </a:lnTo>
                      <a:lnTo>
                        <a:pt x="0" y="155"/>
                      </a:lnTo>
                      <a:lnTo>
                        <a:pt x="0" y="164"/>
                      </a:lnTo>
                      <a:lnTo>
                        <a:pt x="0" y="172"/>
                      </a:lnTo>
                      <a:lnTo>
                        <a:pt x="1" y="180"/>
                      </a:lnTo>
                      <a:lnTo>
                        <a:pt x="4" y="196"/>
                      </a:lnTo>
                      <a:lnTo>
                        <a:pt x="9" y="209"/>
                      </a:lnTo>
                      <a:lnTo>
                        <a:pt x="15" y="222"/>
                      </a:lnTo>
                      <a:lnTo>
                        <a:pt x="22" y="234"/>
                      </a:lnTo>
                      <a:lnTo>
                        <a:pt x="30" y="245"/>
                      </a:lnTo>
                      <a:lnTo>
                        <a:pt x="39" y="257"/>
                      </a:lnTo>
                      <a:lnTo>
                        <a:pt x="48" y="266"/>
                      </a:lnTo>
                      <a:lnTo>
                        <a:pt x="58" y="274"/>
                      </a:lnTo>
                      <a:lnTo>
                        <a:pt x="68" y="281"/>
                      </a:lnTo>
                      <a:lnTo>
                        <a:pt x="78" y="287"/>
                      </a:lnTo>
                      <a:lnTo>
                        <a:pt x="88" y="292"/>
                      </a:lnTo>
                      <a:lnTo>
                        <a:pt x="97" y="296"/>
                      </a:lnTo>
                      <a:lnTo>
                        <a:pt x="108" y="304"/>
                      </a:lnTo>
                      <a:lnTo>
                        <a:pt x="119" y="310"/>
                      </a:lnTo>
                      <a:lnTo>
                        <a:pt x="129" y="315"/>
                      </a:lnTo>
                      <a:lnTo>
                        <a:pt x="139" y="320"/>
                      </a:lnTo>
                      <a:lnTo>
                        <a:pt x="151" y="325"/>
                      </a:lnTo>
                      <a:lnTo>
                        <a:pt x="161" y="328"/>
                      </a:lnTo>
                      <a:lnTo>
                        <a:pt x="172" y="331"/>
                      </a:lnTo>
                      <a:lnTo>
                        <a:pt x="184" y="333"/>
                      </a:lnTo>
                      <a:lnTo>
                        <a:pt x="210" y="337"/>
                      </a:lnTo>
                      <a:lnTo>
                        <a:pt x="241" y="341"/>
                      </a:lnTo>
                      <a:lnTo>
                        <a:pt x="278" y="347"/>
                      </a:lnTo>
                      <a:lnTo>
                        <a:pt x="322" y="354"/>
                      </a:lnTo>
                      <a:lnTo>
                        <a:pt x="337" y="351"/>
                      </a:lnTo>
                      <a:lnTo>
                        <a:pt x="351" y="349"/>
                      </a:lnTo>
                      <a:lnTo>
                        <a:pt x="365" y="350"/>
                      </a:lnTo>
                      <a:lnTo>
                        <a:pt x="379" y="351"/>
                      </a:lnTo>
                      <a:lnTo>
                        <a:pt x="406" y="356"/>
                      </a:lnTo>
                      <a:lnTo>
                        <a:pt x="433" y="361"/>
                      </a:lnTo>
                      <a:lnTo>
                        <a:pt x="447" y="363"/>
                      </a:lnTo>
                      <a:lnTo>
                        <a:pt x="462" y="365"/>
                      </a:lnTo>
                      <a:lnTo>
                        <a:pt x="476" y="365"/>
                      </a:lnTo>
                      <a:lnTo>
                        <a:pt x="491" y="363"/>
                      </a:lnTo>
                      <a:lnTo>
                        <a:pt x="507" y="360"/>
                      </a:lnTo>
                      <a:lnTo>
                        <a:pt x="525" y="355"/>
                      </a:lnTo>
                      <a:lnTo>
                        <a:pt x="533" y="351"/>
                      </a:lnTo>
                      <a:lnTo>
                        <a:pt x="542" y="347"/>
                      </a:lnTo>
                      <a:lnTo>
                        <a:pt x="551" y="342"/>
                      </a:lnTo>
                      <a:lnTo>
                        <a:pt x="560" y="336"/>
                      </a:lnTo>
                      <a:lnTo>
                        <a:pt x="563" y="330"/>
                      </a:lnTo>
                      <a:lnTo>
                        <a:pt x="565" y="320"/>
                      </a:lnTo>
                      <a:lnTo>
                        <a:pt x="567" y="310"/>
                      </a:lnTo>
                      <a:lnTo>
                        <a:pt x="570" y="298"/>
                      </a:lnTo>
                      <a:lnTo>
                        <a:pt x="572" y="285"/>
                      </a:lnTo>
                      <a:lnTo>
                        <a:pt x="573" y="270"/>
                      </a:lnTo>
                      <a:lnTo>
                        <a:pt x="574" y="255"/>
                      </a:lnTo>
                      <a:lnTo>
                        <a:pt x="574" y="238"/>
                      </a:lnTo>
                      <a:lnTo>
                        <a:pt x="574" y="221"/>
                      </a:lnTo>
                      <a:lnTo>
                        <a:pt x="572" y="205"/>
                      </a:lnTo>
                      <a:lnTo>
                        <a:pt x="570" y="189"/>
                      </a:lnTo>
                      <a:lnTo>
                        <a:pt x="566" y="173"/>
                      </a:lnTo>
                      <a:lnTo>
                        <a:pt x="561" y="158"/>
                      </a:lnTo>
                      <a:lnTo>
                        <a:pt x="554" y="145"/>
                      </a:lnTo>
                      <a:lnTo>
                        <a:pt x="550" y="139"/>
                      </a:lnTo>
                      <a:lnTo>
                        <a:pt x="546" y="133"/>
                      </a:lnTo>
                      <a:lnTo>
                        <a:pt x="542" y="128"/>
                      </a:lnTo>
                      <a:lnTo>
                        <a:pt x="537" y="123"/>
                      </a:lnTo>
                      <a:lnTo>
                        <a:pt x="532" y="115"/>
                      </a:lnTo>
                      <a:lnTo>
                        <a:pt x="527" y="107"/>
                      </a:lnTo>
                      <a:lnTo>
                        <a:pt x="522" y="100"/>
                      </a:lnTo>
                      <a:lnTo>
                        <a:pt x="516" y="94"/>
                      </a:lnTo>
                      <a:lnTo>
                        <a:pt x="508" y="89"/>
                      </a:lnTo>
                      <a:lnTo>
                        <a:pt x="502" y="84"/>
                      </a:lnTo>
                      <a:lnTo>
                        <a:pt x="494" y="79"/>
                      </a:lnTo>
                      <a:lnTo>
                        <a:pt x="487" y="76"/>
                      </a:lnTo>
                      <a:lnTo>
                        <a:pt x="471" y="69"/>
                      </a:lnTo>
                      <a:lnTo>
                        <a:pt x="453" y="64"/>
                      </a:lnTo>
                      <a:lnTo>
                        <a:pt x="433" y="60"/>
                      </a:lnTo>
                      <a:lnTo>
                        <a:pt x="414" y="57"/>
                      </a:lnTo>
                      <a:lnTo>
                        <a:pt x="372" y="50"/>
                      </a:lnTo>
                      <a:lnTo>
                        <a:pt x="327" y="41"/>
                      </a:lnTo>
                      <a:lnTo>
                        <a:pt x="305" y="36"/>
                      </a:lnTo>
                      <a:lnTo>
                        <a:pt x="282" y="28"/>
                      </a:lnTo>
                      <a:lnTo>
                        <a:pt x="271" y="24"/>
                      </a:lnTo>
                      <a:lnTo>
                        <a:pt x="260" y="19"/>
                      </a:lnTo>
                      <a:lnTo>
                        <a:pt x="249" y="14"/>
                      </a:lnTo>
                      <a:lnTo>
                        <a:pt x="238" y="8"/>
                      </a:lnTo>
                      <a:lnTo>
                        <a:pt x="218" y="5"/>
                      </a:lnTo>
                      <a:lnTo>
                        <a:pt x="200" y="3"/>
                      </a:lnTo>
                      <a:lnTo>
                        <a:pt x="184" y="1"/>
                      </a:lnTo>
                      <a:lnTo>
                        <a:pt x="168" y="0"/>
                      </a:lnTo>
                      <a:lnTo>
                        <a:pt x="153" y="0"/>
                      </a:lnTo>
                      <a:lnTo>
                        <a:pt x="138" y="0"/>
                      </a:lnTo>
                      <a:lnTo>
                        <a:pt x="125" y="1"/>
                      </a:lnTo>
                      <a:lnTo>
                        <a:pt x="113" y="2"/>
                      </a:lnTo>
                      <a:lnTo>
                        <a:pt x="102" y="3"/>
                      </a:lnTo>
                      <a:lnTo>
                        <a:pt x="91" y="6"/>
                      </a:lnTo>
                      <a:lnTo>
                        <a:pt x="82" y="8"/>
                      </a:lnTo>
                      <a:lnTo>
                        <a:pt x="72" y="11"/>
                      </a:lnTo>
                      <a:lnTo>
                        <a:pt x="64" y="14"/>
                      </a:lnTo>
                      <a:lnTo>
                        <a:pt x="57" y="18"/>
                      </a:lnTo>
                      <a:lnTo>
                        <a:pt x="50" y="22"/>
                      </a:lnTo>
                      <a:lnTo>
                        <a:pt x="44" y="26"/>
                      </a:lnTo>
                      <a:lnTo>
                        <a:pt x="39" y="31"/>
                      </a:lnTo>
                      <a:lnTo>
                        <a:pt x="34" y="36"/>
                      </a:lnTo>
                      <a:lnTo>
                        <a:pt x="29" y="40"/>
                      </a:lnTo>
                      <a:lnTo>
                        <a:pt x="26" y="47"/>
                      </a:lnTo>
                      <a:lnTo>
                        <a:pt x="20" y="57"/>
                      </a:lnTo>
                      <a:lnTo>
                        <a:pt x="15" y="68"/>
                      </a:lnTo>
                      <a:lnTo>
                        <a:pt x="12" y="79"/>
                      </a:lnTo>
                      <a:lnTo>
                        <a:pt x="10" y="89"/>
                      </a:lnTo>
                      <a:lnTo>
                        <a:pt x="10" y="100"/>
                      </a:lnTo>
                      <a:lnTo>
                        <a:pt x="9"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95" name="Freeform 1501"/>
                <p:cNvSpPr>
                  <a:spLocks/>
                </p:cNvSpPr>
                <p:nvPr/>
              </p:nvSpPr>
              <p:spPr bwMode="auto">
                <a:xfrm>
                  <a:off x="1761" y="3103"/>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9" y="109"/>
                      </a:moveTo>
                      <a:lnTo>
                        <a:pt x="7" y="120"/>
                      </a:lnTo>
                      <a:lnTo>
                        <a:pt x="3" y="129"/>
                      </a:lnTo>
                      <a:lnTo>
                        <a:pt x="1" y="138"/>
                      </a:lnTo>
                      <a:lnTo>
                        <a:pt x="0" y="147"/>
                      </a:lnTo>
                      <a:lnTo>
                        <a:pt x="0" y="155"/>
                      </a:lnTo>
                      <a:lnTo>
                        <a:pt x="0" y="164"/>
                      </a:lnTo>
                      <a:lnTo>
                        <a:pt x="0" y="172"/>
                      </a:lnTo>
                      <a:lnTo>
                        <a:pt x="1" y="180"/>
                      </a:lnTo>
                      <a:lnTo>
                        <a:pt x="4" y="196"/>
                      </a:lnTo>
                      <a:lnTo>
                        <a:pt x="9" y="209"/>
                      </a:lnTo>
                      <a:lnTo>
                        <a:pt x="15" y="222"/>
                      </a:lnTo>
                      <a:lnTo>
                        <a:pt x="22" y="234"/>
                      </a:lnTo>
                      <a:lnTo>
                        <a:pt x="30" y="245"/>
                      </a:lnTo>
                      <a:lnTo>
                        <a:pt x="39" y="257"/>
                      </a:lnTo>
                      <a:lnTo>
                        <a:pt x="48" y="266"/>
                      </a:lnTo>
                      <a:lnTo>
                        <a:pt x="58" y="274"/>
                      </a:lnTo>
                      <a:lnTo>
                        <a:pt x="68" y="281"/>
                      </a:lnTo>
                      <a:lnTo>
                        <a:pt x="78" y="287"/>
                      </a:lnTo>
                      <a:lnTo>
                        <a:pt x="88" y="292"/>
                      </a:lnTo>
                      <a:lnTo>
                        <a:pt x="97" y="296"/>
                      </a:lnTo>
                      <a:lnTo>
                        <a:pt x="108" y="304"/>
                      </a:lnTo>
                      <a:lnTo>
                        <a:pt x="119" y="310"/>
                      </a:lnTo>
                      <a:lnTo>
                        <a:pt x="129" y="315"/>
                      </a:lnTo>
                      <a:lnTo>
                        <a:pt x="139" y="320"/>
                      </a:lnTo>
                      <a:lnTo>
                        <a:pt x="151" y="325"/>
                      </a:lnTo>
                      <a:lnTo>
                        <a:pt x="161" y="328"/>
                      </a:lnTo>
                      <a:lnTo>
                        <a:pt x="172" y="331"/>
                      </a:lnTo>
                      <a:lnTo>
                        <a:pt x="184" y="333"/>
                      </a:lnTo>
                      <a:lnTo>
                        <a:pt x="210" y="337"/>
                      </a:lnTo>
                      <a:lnTo>
                        <a:pt x="241" y="341"/>
                      </a:lnTo>
                      <a:lnTo>
                        <a:pt x="278" y="347"/>
                      </a:lnTo>
                      <a:lnTo>
                        <a:pt x="322" y="354"/>
                      </a:lnTo>
                      <a:lnTo>
                        <a:pt x="337" y="351"/>
                      </a:lnTo>
                      <a:lnTo>
                        <a:pt x="351" y="349"/>
                      </a:lnTo>
                      <a:lnTo>
                        <a:pt x="365" y="350"/>
                      </a:lnTo>
                      <a:lnTo>
                        <a:pt x="379" y="351"/>
                      </a:lnTo>
                      <a:lnTo>
                        <a:pt x="406" y="356"/>
                      </a:lnTo>
                      <a:lnTo>
                        <a:pt x="433" y="361"/>
                      </a:lnTo>
                      <a:lnTo>
                        <a:pt x="447" y="363"/>
                      </a:lnTo>
                      <a:lnTo>
                        <a:pt x="462" y="365"/>
                      </a:lnTo>
                      <a:lnTo>
                        <a:pt x="476" y="365"/>
                      </a:lnTo>
                      <a:lnTo>
                        <a:pt x="491" y="363"/>
                      </a:lnTo>
                      <a:lnTo>
                        <a:pt x="507" y="360"/>
                      </a:lnTo>
                      <a:lnTo>
                        <a:pt x="525" y="355"/>
                      </a:lnTo>
                      <a:lnTo>
                        <a:pt x="533" y="351"/>
                      </a:lnTo>
                      <a:lnTo>
                        <a:pt x="542" y="347"/>
                      </a:lnTo>
                      <a:lnTo>
                        <a:pt x="551" y="342"/>
                      </a:lnTo>
                      <a:lnTo>
                        <a:pt x="560" y="336"/>
                      </a:lnTo>
                      <a:lnTo>
                        <a:pt x="563" y="330"/>
                      </a:lnTo>
                      <a:lnTo>
                        <a:pt x="565" y="320"/>
                      </a:lnTo>
                      <a:lnTo>
                        <a:pt x="567" y="310"/>
                      </a:lnTo>
                      <a:lnTo>
                        <a:pt x="570" y="298"/>
                      </a:lnTo>
                      <a:lnTo>
                        <a:pt x="572" y="285"/>
                      </a:lnTo>
                      <a:lnTo>
                        <a:pt x="573" y="270"/>
                      </a:lnTo>
                      <a:lnTo>
                        <a:pt x="574" y="255"/>
                      </a:lnTo>
                      <a:lnTo>
                        <a:pt x="574" y="238"/>
                      </a:lnTo>
                      <a:lnTo>
                        <a:pt x="574" y="221"/>
                      </a:lnTo>
                      <a:lnTo>
                        <a:pt x="572" y="205"/>
                      </a:lnTo>
                      <a:lnTo>
                        <a:pt x="570" y="189"/>
                      </a:lnTo>
                      <a:lnTo>
                        <a:pt x="566" y="173"/>
                      </a:lnTo>
                      <a:lnTo>
                        <a:pt x="561" y="158"/>
                      </a:lnTo>
                      <a:lnTo>
                        <a:pt x="554" y="145"/>
                      </a:lnTo>
                      <a:lnTo>
                        <a:pt x="550" y="139"/>
                      </a:lnTo>
                      <a:lnTo>
                        <a:pt x="546" y="133"/>
                      </a:lnTo>
                      <a:lnTo>
                        <a:pt x="542" y="128"/>
                      </a:lnTo>
                      <a:lnTo>
                        <a:pt x="537" y="123"/>
                      </a:lnTo>
                      <a:lnTo>
                        <a:pt x="532" y="115"/>
                      </a:lnTo>
                      <a:lnTo>
                        <a:pt x="527" y="107"/>
                      </a:lnTo>
                      <a:lnTo>
                        <a:pt x="522" y="100"/>
                      </a:lnTo>
                      <a:lnTo>
                        <a:pt x="516" y="94"/>
                      </a:lnTo>
                      <a:lnTo>
                        <a:pt x="508" y="89"/>
                      </a:lnTo>
                      <a:lnTo>
                        <a:pt x="502" y="84"/>
                      </a:lnTo>
                      <a:lnTo>
                        <a:pt x="494" y="79"/>
                      </a:lnTo>
                      <a:lnTo>
                        <a:pt x="487" y="76"/>
                      </a:lnTo>
                      <a:lnTo>
                        <a:pt x="471" y="69"/>
                      </a:lnTo>
                      <a:lnTo>
                        <a:pt x="453" y="64"/>
                      </a:lnTo>
                      <a:lnTo>
                        <a:pt x="433" y="60"/>
                      </a:lnTo>
                      <a:lnTo>
                        <a:pt x="414" y="57"/>
                      </a:lnTo>
                      <a:lnTo>
                        <a:pt x="372" y="50"/>
                      </a:lnTo>
                      <a:lnTo>
                        <a:pt x="327" y="41"/>
                      </a:lnTo>
                      <a:lnTo>
                        <a:pt x="305" y="36"/>
                      </a:lnTo>
                      <a:lnTo>
                        <a:pt x="282" y="28"/>
                      </a:lnTo>
                      <a:lnTo>
                        <a:pt x="271" y="24"/>
                      </a:lnTo>
                      <a:lnTo>
                        <a:pt x="260" y="19"/>
                      </a:lnTo>
                      <a:lnTo>
                        <a:pt x="249" y="14"/>
                      </a:lnTo>
                      <a:lnTo>
                        <a:pt x="238" y="8"/>
                      </a:lnTo>
                      <a:lnTo>
                        <a:pt x="218" y="5"/>
                      </a:lnTo>
                      <a:lnTo>
                        <a:pt x="200" y="3"/>
                      </a:lnTo>
                      <a:lnTo>
                        <a:pt x="184" y="1"/>
                      </a:lnTo>
                      <a:lnTo>
                        <a:pt x="168" y="0"/>
                      </a:lnTo>
                      <a:lnTo>
                        <a:pt x="153" y="0"/>
                      </a:lnTo>
                      <a:lnTo>
                        <a:pt x="138" y="0"/>
                      </a:lnTo>
                      <a:lnTo>
                        <a:pt x="125" y="1"/>
                      </a:lnTo>
                      <a:lnTo>
                        <a:pt x="113" y="2"/>
                      </a:lnTo>
                      <a:lnTo>
                        <a:pt x="102" y="3"/>
                      </a:lnTo>
                      <a:lnTo>
                        <a:pt x="91" y="6"/>
                      </a:lnTo>
                      <a:lnTo>
                        <a:pt x="82" y="8"/>
                      </a:lnTo>
                      <a:lnTo>
                        <a:pt x="72" y="11"/>
                      </a:lnTo>
                      <a:lnTo>
                        <a:pt x="64" y="14"/>
                      </a:lnTo>
                      <a:lnTo>
                        <a:pt x="57" y="18"/>
                      </a:lnTo>
                      <a:lnTo>
                        <a:pt x="50" y="22"/>
                      </a:lnTo>
                      <a:lnTo>
                        <a:pt x="44" y="26"/>
                      </a:lnTo>
                      <a:lnTo>
                        <a:pt x="39" y="31"/>
                      </a:lnTo>
                      <a:lnTo>
                        <a:pt x="34" y="36"/>
                      </a:lnTo>
                      <a:lnTo>
                        <a:pt x="29" y="40"/>
                      </a:lnTo>
                      <a:lnTo>
                        <a:pt x="26" y="47"/>
                      </a:lnTo>
                      <a:lnTo>
                        <a:pt x="20" y="57"/>
                      </a:lnTo>
                      <a:lnTo>
                        <a:pt x="15" y="68"/>
                      </a:lnTo>
                      <a:lnTo>
                        <a:pt x="12" y="79"/>
                      </a:lnTo>
                      <a:lnTo>
                        <a:pt x="10" y="89"/>
                      </a:lnTo>
                      <a:lnTo>
                        <a:pt x="10" y="100"/>
                      </a:lnTo>
                      <a:lnTo>
                        <a:pt x="9"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96" name="Freeform 1502"/>
                <p:cNvSpPr>
                  <a:spLocks/>
                </p:cNvSpPr>
                <p:nvPr/>
              </p:nvSpPr>
              <p:spPr bwMode="auto">
                <a:xfrm>
                  <a:off x="1548" y="3072"/>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8" y="111"/>
                      </a:moveTo>
                      <a:lnTo>
                        <a:pt x="5" y="120"/>
                      </a:lnTo>
                      <a:lnTo>
                        <a:pt x="3" y="130"/>
                      </a:lnTo>
                      <a:lnTo>
                        <a:pt x="1" y="139"/>
                      </a:lnTo>
                      <a:lnTo>
                        <a:pt x="0" y="147"/>
                      </a:lnTo>
                      <a:lnTo>
                        <a:pt x="0" y="156"/>
                      </a:lnTo>
                      <a:lnTo>
                        <a:pt x="0" y="164"/>
                      </a:lnTo>
                      <a:lnTo>
                        <a:pt x="0" y="173"/>
                      </a:lnTo>
                      <a:lnTo>
                        <a:pt x="1" y="181"/>
                      </a:lnTo>
                      <a:lnTo>
                        <a:pt x="4" y="196"/>
                      </a:lnTo>
                      <a:lnTo>
                        <a:pt x="8" y="210"/>
                      </a:lnTo>
                      <a:lnTo>
                        <a:pt x="14" y="223"/>
                      </a:lnTo>
                      <a:lnTo>
                        <a:pt x="22" y="235"/>
                      </a:lnTo>
                      <a:lnTo>
                        <a:pt x="30" y="247"/>
                      </a:lnTo>
                      <a:lnTo>
                        <a:pt x="39" y="257"/>
                      </a:lnTo>
                      <a:lnTo>
                        <a:pt x="48" y="266"/>
                      </a:lnTo>
                      <a:lnTo>
                        <a:pt x="58" y="274"/>
                      </a:lnTo>
                      <a:lnTo>
                        <a:pt x="68" y="281"/>
                      </a:lnTo>
                      <a:lnTo>
                        <a:pt x="77" y="288"/>
                      </a:lnTo>
                      <a:lnTo>
                        <a:pt x="87" y="293"/>
                      </a:lnTo>
                      <a:lnTo>
                        <a:pt x="97" y="297"/>
                      </a:lnTo>
                      <a:lnTo>
                        <a:pt x="108" y="304"/>
                      </a:lnTo>
                      <a:lnTo>
                        <a:pt x="119" y="312"/>
                      </a:lnTo>
                      <a:lnTo>
                        <a:pt x="129" y="317"/>
                      </a:lnTo>
                      <a:lnTo>
                        <a:pt x="139" y="321"/>
                      </a:lnTo>
                      <a:lnTo>
                        <a:pt x="150" y="325"/>
                      </a:lnTo>
                      <a:lnTo>
                        <a:pt x="160" y="328"/>
                      </a:lnTo>
                      <a:lnTo>
                        <a:pt x="172" y="331"/>
                      </a:lnTo>
                      <a:lnTo>
                        <a:pt x="184" y="333"/>
                      </a:lnTo>
                      <a:lnTo>
                        <a:pt x="210" y="338"/>
                      </a:lnTo>
                      <a:lnTo>
                        <a:pt x="241" y="342"/>
                      </a:lnTo>
                      <a:lnTo>
                        <a:pt x="278" y="347"/>
                      </a:lnTo>
                      <a:lnTo>
                        <a:pt x="322" y="354"/>
                      </a:lnTo>
                      <a:lnTo>
                        <a:pt x="337" y="351"/>
                      </a:lnTo>
                      <a:lnTo>
                        <a:pt x="351" y="350"/>
                      </a:lnTo>
                      <a:lnTo>
                        <a:pt x="365" y="350"/>
                      </a:lnTo>
                      <a:lnTo>
                        <a:pt x="378" y="351"/>
                      </a:lnTo>
                      <a:lnTo>
                        <a:pt x="406" y="356"/>
                      </a:lnTo>
                      <a:lnTo>
                        <a:pt x="433" y="362"/>
                      </a:lnTo>
                      <a:lnTo>
                        <a:pt x="446" y="364"/>
                      </a:lnTo>
                      <a:lnTo>
                        <a:pt x="462" y="365"/>
                      </a:lnTo>
                      <a:lnTo>
                        <a:pt x="476" y="365"/>
                      </a:lnTo>
                      <a:lnTo>
                        <a:pt x="491" y="364"/>
                      </a:lnTo>
                      <a:lnTo>
                        <a:pt x="507" y="361"/>
                      </a:lnTo>
                      <a:lnTo>
                        <a:pt x="525" y="355"/>
                      </a:lnTo>
                      <a:lnTo>
                        <a:pt x="533" y="351"/>
                      </a:lnTo>
                      <a:lnTo>
                        <a:pt x="542" y="347"/>
                      </a:lnTo>
                      <a:lnTo>
                        <a:pt x="551" y="342"/>
                      </a:lnTo>
                      <a:lnTo>
                        <a:pt x="560" y="336"/>
                      </a:lnTo>
                      <a:lnTo>
                        <a:pt x="563" y="330"/>
                      </a:lnTo>
                      <a:lnTo>
                        <a:pt x="565" y="322"/>
                      </a:lnTo>
                      <a:lnTo>
                        <a:pt x="567" y="312"/>
                      </a:lnTo>
                      <a:lnTo>
                        <a:pt x="570" y="299"/>
                      </a:lnTo>
                      <a:lnTo>
                        <a:pt x="572" y="285"/>
                      </a:lnTo>
                      <a:lnTo>
                        <a:pt x="573" y="271"/>
                      </a:lnTo>
                      <a:lnTo>
                        <a:pt x="574" y="255"/>
                      </a:lnTo>
                      <a:lnTo>
                        <a:pt x="574" y="239"/>
                      </a:lnTo>
                      <a:lnTo>
                        <a:pt x="574" y="222"/>
                      </a:lnTo>
                      <a:lnTo>
                        <a:pt x="572" y="206"/>
                      </a:lnTo>
                      <a:lnTo>
                        <a:pt x="570" y="190"/>
                      </a:lnTo>
                      <a:lnTo>
                        <a:pt x="566" y="174"/>
                      </a:lnTo>
                      <a:lnTo>
                        <a:pt x="561" y="159"/>
                      </a:lnTo>
                      <a:lnTo>
                        <a:pt x="554" y="146"/>
                      </a:lnTo>
                      <a:lnTo>
                        <a:pt x="550" y="139"/>
                      </a:lnTo>
                      <a:lnTo>
                        <a:pt x="546" y="134"/>
                      </a:lnTo>
                      <a:lnTo>
                        <a:pt x="542" y="128"/>
                      </a:lnTo>
                      <a:lnTo>
                        <a:pt x="537" y="123"/>
                      </a:lnTo>
                      <a:lnTo>
                        <a:pt x="532" y="115"/>
                      </a:lnTo>
                      <a:lnTo>
                        <a:pt x="527" y="108"/>
                      </a:lnTo>
                      <a:lnTo>
                        <a:pt x="521" y="101"/>
                      </a:lnTo>
                      <a:lnTo>
                        <a:pt x="515" y="94"/>
                      </a:lnTo>
                      <a:lnTo>
                        <a:pt x="508" y="89"/>
                      </a:lnTo>
                      <a:lnTo>
                        <a:pt x="502" y="84"/>
                      </a:lnTo>
                      <a:lnTo>
                        <a:pt x="494" y="80"/>
                      </a:lnTo>
                      <a:lnTo>
                        <a:pt x="487" y="76"/>
                      </a:lnTo>
                      <a:lnTo>
                        <a:pt x="471" y="70"/>
                      </a:lnTo>
                      <a:lnTo>
                        <a:pt x="453" y="65"/>
                      </a:lnTo>
                      <a:lnTo>
                        <a:pt x="433" y="61"/>
                      </a:lnTo>
                      <a:lnTo>
                        <a:pt x="414" y="57"/>
                      </a:lnTo>
                      <a:lnTo>
                        <a:pt x="371" y="51"/>
                      </a:lnTo>
                      <a:lnTo>
                        <a:pt x="327" y="43"/>
                      </a:lnTo>
                      <a:lnTo>
                        <a:pt x="304" y="37"/>
                      </a:lnTo>
                      <a:lnTo>
                        <a:pt x="282" y="30"/>
                      </a:lnTo>
                      <a:lnTo>
                        <a:pt x="271" y="25"/>
                      </a:lnTo>
                      <a:lnTo>
                        <a:pt x="260" y="20"/>
                      </a:lnTo>
                      <a:lnTo>
                        <a:pt x="249" y="14"/>
                      </a:lnTo>
                      <a:lnTo>
                        <a:pt x="238" y="8"/>
                      </a:lnTo>
                      <a:lnTo>
                        <a:pt x="218" y="6"/>
                      </a:lnTo>
                      <a:lnTo>
                        <a:pt x="200" y="3"/>
                      </a:lnTo>
                      <a:lnTo>
                        <a:pt x="184" y="2"/>
                      </a:lnTo>
                      <a:lnTo>
                        <a:pt x="168" y="1"/>
                      </a:lnTo>
                      <a:lnTo>
                        <a:pt x="152" y="0"/>
                      </a:lnTo>
                      <a:lnTo>
                        <a:pt x="138" y="0"/>
                      </a:lnTo>
                      <a:lnTo>
                        <a:pt x="125" y="1"/>
                      </a:lnTo>
                      <a:lnTo>
                        <a:pt x="113" y="2"/>
                      </a:lnTo>
                      <a:lnTo>
                        <a:pt x="102" y="4"/>
                      </a:lnTo>
                      <a:lnTo>
                        <a:pt x="91" y="6"/>
                      </a:lnTo>
                      <a:lnTo>
                        <a:pt x="81" y="9"/>
                      </a:lnTo>
                      <a:lnTo>
                        <a:pt x="72" y="12"/>
                      </a:lnTo>
                      <a:lnTo>
                        <a:pt x="64" y="15"/>
                      </a:lnTo>
                      <a:lnTo>
                        <a:pt x="57" y="19"/>
                      </a:lnTo>
                      <a:lnTo>
                        <a:pt x="50" y="23"/>
                      </a:lnTo>
                      <a:lnTo>
                        <a:pt x="44" y="28"/>
                      </a:lnTo>
                      <a:lnTo>
                        <a:pt x="39" y="32"/>
                      </a:lnTo>
                      <a:lnTo>
                        <a:pt x="34" y="37"/>
                      </a:lnTo>
                      <a:lnTo>
                        <a:pt x="29" y="42"/>
                      </a:lnTo>
                      <a:lnTo>
                        <a:pt x="26" y="47"/>
                      </a:lnTo>
                      <a:lnTo>
                        <a:pt x="20" y="58"/>
                      </a:lnTo>
                      <a:lnTo>
                        <a:pt x="14" y="68"/>
                      </a:lnTo>
                      <a:lnTo>
                        <a:pt x="11" y="79"/>
                      </a:lnTo>
                      <a:lnTo>
                        <a:pt x="9" y="90"/>
                      </a:lnTo>
                      <a:lnTo>
                        <a:pt x="9" y="101"/>
                      </a:lnTo>
                      <a:lnTo>
                        <a:pt x="8"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97" name="Freeform 1503"/>
                <p:cNvSpPr>
                  <a:spLocks/>
                </p:cNvSpPr>
                <p:nvPr/>
              </p:nvSpPr>
              <p:spPr bwMode="auto">
                <a:xfrm>
                  <a:off x="1548" y="3072"/>
                  <a:ext cx="44" cy="28"/>
                </a:xfrm>
                <a:custGeom>
                  <a:avLst/>
                  <a:gdLst>
                    <a:gd name="T0" fmla="*/ 0 w 574"/>
                    <a:gd name="T1" fmla="*/ 0 h 365"/>
                    <a:gd name="T2" fmla="*/ 0 w 574"/>
                    <a:gd name="T3" fmla="*/ 0 h 365"/>
                    <a:gd name="T4" fmla="*/ 0 w 574"/>
                    <a:gd name="T5" fmla="*/ 0 h 365"/>
                    <a:gd name="T6" fmla="*/ 0 w 574"/>
                    <a:gd name="T7" fmla="*/ 0 h 365"/>
                    <a:gd name="T8" fmla="*/ 0 w 574"/>
                    <a:gd name="T9" fmla="*/ 0 h 365"/>
                    <a:gd name="T10" fmla="*/ 0 w 574"/>
                    <a:gd name="T11" fmla="*/ 0 h 365"/>
                    <a:gd name="T12" fmla="*/ 0 w 574"/>
                    <a:gd name="T13" fmla="*/ 0 h 365"/>
                    <a:gd name="T14" fmla="*/ 0 w 574"/>
                    <a:gd name="T15" fmla="*/ 0 h 365"/>
                    <a:gd name="T16" fmla="*/ 0 w 574"/>
                    <a:gd name="T17" fmla="*/ 0 h 365"/>
                    <a:gd name="T18" fmla="*/ 0 w 574"/>
                    <a:gd name="T19" fmla="*/ 0 h 365"/>
                    <a:gd name="T20" fmla="*/ 0 w 574"/>
                    <a:gd name="T21" fmla="*/ 0 h 365"/>
                    <a:gd name="T22" fmla="*/ 0 w 574"/>
                    <a:gd name="T23" fmla="*/ 0 h 365"/>
                    <a:gd name="T24" fmla="*/ 0 w 574"/>
                    <a:gd name="T25" fmla="*/ 0 h 365"/>
                    <a:gd name="T26" fmla="*/ 0 w 574"/>
                    <a:gd name="T27" fmla="*/ 0 h 365"/>
                    <a:gd name="T28" fmla="*/ 0 w 574"/>
                    <a:gd name="T29" fmla="*/ 0 h 365"/>
                    <a:gd name="T30" fmla="*/ 0 w 574"/>
                    <a:gd name="T31" fmla="*/ 0 h 365"/>
                    <a:gd name="T32" fmla="*/ 0 w 574"/>
                    <a:gd name="T33" fmla="*/ 0 h 365"/>
                    <a:gd name="T34" fmla="*/ 0 w 574"/>
                    <a:gd name="T35" fmla="*/ 0 h 365"/>
                    <a:gd name="T36" fmla="*/ 0 w 574"/>
                    <a:gd name="T37" fmla="*/ 0 h 365"/>
                    <a:gd name="T38" fmla="*/ 0 w 574"/>
                    <a:gd name="T39" fmla="*/ 0 h 365"/>
                    <a:gd name="T40" fmla="*/ 0 w 574"/>
                    <a:gd name="T41" fmla="*/ 0 h 365"/>
                    <a:gd name="T42" fmla="*/ 0 w 574"/>
                    <a:gd name="T43" fmla="*/ 0 h 365"/>
                    <a:gd name="T44" fmla="*/ 0 w 574"/>
                    <a:gd name="T45" fmla="*/ 0 h 365"/>
                    <a:gd name="T46" fmla="*/ 0 w 574"/>
                    <a:gd name="T47" fmla="*/ 0 h 365"/>
                    <a:gd name="T48" fmla="*/ 0 w 574"/>
                    <a:gd name="T49" fmla="*/ 0 h 365"/>
                    <a:gd name="T50" fmla="*/ 0 w 574"/>
                    <a:gd name="T51" fmla="*/ 0 h 365"/>
                    <a:gd name="T52" fmla="*/ 0 w 574"/>
                    <a:gd name="T53" fmla="*/ 0 h 365"/>
                    <a:gd name="T54" fmla="*/ 0 w 574"/>
                    <a:gd name="T55" fmla="*/ 0 h 365"/>
                    <a:gd name="T56" fmla="*/ 0 w 574"/>
                    <a:gd name="T57" fmla="*/ 0 h 365"/>
                    <a:gd name="T58" fmla="*/ 0 w 574"/>
                    <a:gd name="T59" fmla="*/ 0 h 365"/>
                    <a:gd name="T60" fmla="*/ 0 w 574"/>
                    <a:gd name="T61" fmla="*/ 0 h 365"/>
                    <a:gd name="T62" fmla="*/ 0 w 574"/>
                    <a:gd name="T63" fmla="*/ 0 h 365"/>
                    <a:gd name="T64" fmla="*/ 0 w 574"/>
                    <a:gd name="T65" fmla="*/ 0 h 365"/>
                    <a:gd name="T66" fmla="*/ 0 w 574"/>
                    <a:gd name="T67" fmla="*/ 0 h 365"/>
                    <a:gd name="T68" fmla="*/ 0 w 574"/>
                    <a:gd name="T69" fmla="*/ 0 h 365"/>
                    <a:gd name="T70" fmla="*/ 0 w 574"/>
                    <a:gd name="T71" fmla="*/ 0 h 365"/>
                    <a:gd name="T72" fmla="*/ 0 w 574"/>
                    <a:gd name="T73" fmla="*/ 0 h 365"/>
                    <a:gd name="T74" fmla="*/ 0 w 574"/>
                    <a:gd name="T75" fmla="*/ 0 h 365"/>
                    <a:gd name="T76" fmla="*/ 0 w 574"/>
                    <a:gd name="T77" fmla="*/ 0 h 365"/>
                    <a:gd name="T78" fmla="*/ 0 w 574"/>
                    <a:gd name="T79" fmla="*/ 0 h 365"/>
                    <a:gd name="T80" fmla="*/ 0 w 574"/>
                    <a:gd name="T81" fmla="*/ 0 h 365"/>
                    <a:gd name="T82" fmla="*/ 0 w 574"/>
                    <a:gd name="T83" fmla="*/ 0 h 365"/>
                    <a:gd name="T84" fmla="*/ 0 w 574"/>
                    <a:gd name="T85" fmla="*/ 0 h 365"/>
                    <a:gd name="T86" fmla="*/ 0 w 574"/>
                    <a:gd name="T87" fmla="*/ 0 h 365"/>
                    <a:gd name="T88" fmla="*/ 0 w 574"/>
                    <a:gd name="T89" fmla="*/ 0 h 365"/>
                    <a:gd name="T90" fmla="*/ 0 w 574"/>
                    <a:gd name="T91" fmla="*/ 0 h 365"/>
                    <a:gd name="T92" fmla="*/ 0 w 574"/>
                    <a:gd name="T93" fmla="*/ 0 h 365"/>
                    <a:gd name="T94" fmla="*/ 0 w 574"/>
                    <a:gd name="T95" fmla="*/ 0 h 365"/>
                    <a:gd name="T96" fmla="*/ 0 w 574"/>
                    <a:gd name="T97" fmla="*/ 0 h 365"/>
                    <a:gd name="T98" fmla="*/ 0 w 574"/>
                    <a:gd name="T99" fmla="*/ 0 h 365"/>
                    <a:gd name="T100" fmla="*/ 0 w 574"/>
                    <a:gd name="T101" fmla="*/ 0 h 365"/>
                    <a:gd name="T102" fmla="*/ 0 w 574"/>
                    <a:gd name="T103" fmla="*/ 0 h 365"/>
                    <a:gd name="T104" fmla="*/ 0 w 574"/>
                    <a:gd name="T105" fmla="*/ 0 h 365"/>
                    <a:gd name="T106" fmla="*/ 0 w 574"/>
                    <a:gd name="T107" fmla="*/ 0 h 365"/>
                    <a:gd name="T108" fmla="*/ 0 w 574"/>
                    <a:gd name="T109" fmla="*/ 0 h 365"/>
                    <a:gd name="T110" fmla="*/ 0 w 574"/>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65"/>
                    <a:gd name="T170" fmla="*/ 574 w 574"/>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65">
                      <a:moveTo>
                        <a:pt x="8" y="111"/>
                      </a:moveTo>
                      <a:lnTo>
                        <a:pt x="5" y="120"/>
                      </a:lnTo>
                      <a:lnTo>
                        <a:pt x="3" y="130"/>
                      </a:lnTo>
                      <a:lnTo>
                        <a:pt x="1" y="139"/>
                      </a:lnTo>
                      <a:lnTo>
                        <a:pt x="0" y="147"/>
                      </a:lnTo>
                      <a:lnTo>
                        <a:pt x="0" y="156"/>
                      </a:lnTo>
                      <a:lnTo>
                        <a:pt x="0" y="164"/>
                      </a:lnTo>
                      <a:lnTo>
                        <a:pt x="0" y="173"/>
                      </a:lnTo>
                      <a:lnTo>
                        <a:pt x="1" y="181"/>
                      </a:lnTo>
                      <a:lnTo>
                        <a:pt x="4" y="196"/>
                      </a:lnTo>
                      <a:lnTo>
                        <a:pt x="8" y="210"/>
                      </a:lnTo>
                      <a:lnTo>
                        <a:pt x="14" y="223"/>
                      </a:lnTo>
                      <a:lnTo>
                        <a:pt x="22" y="235"/>
                      </a:lnTo>
                      <a:lnTo>
                        <a:pt x="30" y="247"/>
                      </a:lnTo>
                      <a:lnTo>
                        <a:pt x="39" y="257"/>
                      </a:lnTo>
                      <a:lnTo>
                        <a:pt x="48" y="266"/>
                      </a:lnTo>
                      <a:lnTo>
                        <a:pt x="58" y="274"/>
                      </a:lnTo>
                      <a:lnTo>
                        <a:pt x="68" y="281"/>
                      </a:lnTo>
                      <a:lnTo>
                        <a:pt x="77" y="288"/>
                      </a:lnTo>
                      <a:lnTo>
                        <a:pt x="87" y="293"/>
                      </a:lnTo>
                      <a:lnTo>
                        <a:pt x="97" y="297"/>
                      </a:lnTo>
                      <a:lnTo>
                        <a:pt x="108" y="304"/>
                      </a:lnTo>
                      <a:lnTo>
                        <a:pt x="119" y="312"/>
                      </a:lnTo>
                      <a:lnTo>
                        <a:pt x="129" y="317"/>
                      </a:lnTo>
                      <a:lnTo>
                        <a:pt x="139" y="321"/>
                      </a:lnTo>
                      <a:lnTo>
                        <a:pt x="150" y="325"/>
                      </a:lnTo>
                      <a:lnTo>
                        <a:pt x="160" y="328"/>
                      </a:lnTo>
                      <a:lnTo>
                        <a:pt x="172" y="331"/>
                      </a:lnTo>
                      <a:lnTo>
                        <a:pt x="184" y="333"/>
                      </a:lnTo>
                      <a:lnTo>
                        <a:pt x="210" y="338"/>
                      </a:lnTo>
                      <a:lnTo>
                        <a:pt x="241" y="342"/>
                      </a:lnTo>
                      <a:lnTo>
                        <a:pt x="278" y="347"/>
                      </a:lnTo>
                      <a:lnTo>
                        <a:pt x="322" y="354"/>
                      </a:lnTo>
                      <a:lnTo>
                        <a:pt x="337" y="351"/>
                      </a:lnTo>
                      <a:lnTo>
                        <a:pt x="351" y="350"/>
                      </a:lnTo>
                      <a:lnTo>
                        <a:pt x="365" y="350"/>
                      </a:lnTo>
                      <a:lnTo>
                        <a:pt x="378" y="351"/>
                      </a:lnTo>
                      <a:lnTo>
                        <a:pt x="406" y="356"/>
                      </a:lnTo>
                      <a:lnTo>
                        <a:pt x="433" y="362"/>
                      </a:lnTo>
                      <a:lnTo>
                        <a:pt x="446" y="364"/>
                      </a:lnTo>
                      <a:lnTo>
                        <a:pt x="462" y="365"/>
                      </a:lnTo>
                      <a:lnTo>
                        <a:pt x="476" y="365"/>
                      </a:lnTo>
                      <a:lnTo>
                        <a:pt x="491" y="364"/>
                      </a:lnTo>
                      <a:lnTo>
                        <a:pt x="507" y="361"/>
                      </a:lnTo>
                      <a:lnTo>
                        <a:pt x="525" y="355"/>
                      </a:lnTo>
                      <a:lnTo>
                        <a:pt x="533" y="351"/>
                      </a:lnTo>
                      <a:lnTo>
                        <a:pt x="542" y="347"/>
                      </a:lnTo>
                      <a:lnTo>
                        <a:pt x="551" y="342"/>
                      </a:lnTo>
                      <a:lnTo>
                        <a:pt x="560" y="336"/>
                      </a:lnTo>
                      <a:lnTo>
                        <a:pt x="563" y="330"/>
                      </a:lnTo>
                      <a:lnTo>
                        <a:pt x="565" y="322"/>
                      </a:lnTo>
                      <a:lnTo>
                        <a:pt x="567" y="312"/>
                      </a:lnTo>
                      <a:lnTo>
                        <a:pt x="570" y="299"/>
                      </a:lnTo>
                      <a:lnTo>
                        <a:pt x="572" y="285"/>
                      </a:lnTo>
                      <a:lnTo>
                        <a:pt x="573" y="271"/>
                      </a:lnTo>
                      <a:lnTo>
                        <a:pt x="574" y="255"/>
                      </a:lnTo>
                      <a:lnTo>
                        <a:pt x="574" y="239"/>
                      </a:lnTo>
                      <a:lnTo>
                        <a:pt x="574" y="222"/>
                      </a:lnTo>
                      <a:lnTo>
                        <a:pt x="572" y="206"/>
                      </a:lnTo>
                      <a:lnTo>
                        <a:pt x="570" y="190"/>
                      </a:lnTo>
                      <a:lnTo>
                        <a:pt x="566" y="174"/>
                      </a:lnTo>
                      <a:lnTo>
                        <a:pt x="561" y="159"/>
                      </a:lnTo>
                      <a:lnTo>
                        <a:pt x="554" y="146"/>
                      </a:lnTo>
                      <a:lnTo>
                        <a:pt x="550" y="139"/>
                      </a:lnTo>
                      <a:lnTo>
                        <a:pt x="546" y="134"/>
                      </a:lnTo>
                      <a:lnTo>
                        <a:pt x="542" y="128"/>
                      </a:lnTo>
                      <a:lnTo>
                        <a:pt x="537" y="123"/>
                      </a:lnTo>
                      <a:lnTo>
                        <a:pt x="532" y="115"/>
                      </a:lnTo>
                      <a:lnTo>
                        <a:pt x="527" y="108"/>
                      </a:lnTo>
                      <a:lnTo>
                        <a:pt x="521" y="101"/>
                      </a:lnTo>
                      <a:lnTo>
                        <a:pt x="515" y="94"/>
                      </a:lnTo>
                      <a:lnTo>
                        <a:pt x="508" y="89"/>
                      </a:lnTo>
                      <a:lnTo>
                        <a:pt x="502" y="84"/>
                      </a:lnTo>
                      <a:lnTo>
                        <a:pt x="494" y="80"/>
                      </a:lnTo>
                      <a:lnTo>
                        <a:pt x="487" y="76"/>
                      </a:lnTo>
                      <a:lnTo>
                        <a:pt x="471" y="70"/>
                      </a:lnTo>
                      <a:lnTo>
                        <a:pt x="453" y="65"/>
                      </a:lnTo>
                      <a:lnTo>
                        <a:pt x="433" y="61"/>
                      </a:lnTo>
                      <a:lnTo>
                        <a:pt x="414" y="57"/>
                      </a:lnTo>
                      <a:lnTo>
                        <a:pt x="371" y="51"/>
                      </a:lnTo>
                      <a:lnTo>
                        <a:pt x="327" y="43"/>
                      </a:lnTo>
                      <a:lnTo>
                        <a:pt x="304" y="37"/>
                      </a:lnTo>
                      <a:lnTo>
                        <a:pt x="282" y="30"/>
                      </a:lnTo>
                      <a:lnTo>
                        <a:pt x="271" y="25"/>
                      </a:lnTo>
                      <a:lnTo>
                        <a:pt x="260" y="20"/>
                      </a:lnTo>
                      <a:lnTo>
                        <a:pt x="249" y="14"/>
                      </a:lnTo>
                      <a:lnTo>
                        <a:pt x="238" y="8"/>
                      </a:lnTo>
                      <a:lnTo>
                        <a:pt x="218" y="6"/>
                      </a:lnTo>
                      <a:lnTo>
                        <a:pt x="200" y="3"/>
                      </a:lnTo>
                      <a:lnTo>
                        <a:pt x="184" y="2"/>
                      </a:lnTo>
                      <a:lnTo>
                        <a:pt x="168" y="1"/>
                      </a:lnTo>
                      <a:lnTo>
                        <a:pt x="152" y="0"/>
                      </a:lnTo>
                      <a:lnTo>
                        <a:pt x="138" y="0"/>
                      </a:lnTo>
                      <a:lnTo>
                        <a:pt x="125" y="1"/>
                      </a:lnTo>
                      <a:lnTo>
                        <a:pt x="113" y="2"/>
                      </a:lnTo>
                      <a:lnTo>
                        <a:pt x="102" y="4"/>
                      </a:lnTo>
                      <a:lnTo>
                        <a:pt x="91" y="6"/>
                      </a:lnTo>
                      <a:lnTo>
                        <a:pt x="81" y="9"/>
                      </a:lnTo>
                      <a:lnTo>
                        <a:pt x="72" y="12"/>
                      </a:lnTo>
                      <a:lnTo>
                        <a:pt x="64" y="15"/>
                      </a:lnTo>
                      <a:lnTo>
                        <a:pt x="57" y="19"/>
                      </a:lnTo>
                      <a:lnTo>
                        <a:pt x="50" y="23"/>
                      </a:lnTo>
                      <a:lnTo>
                        <a:pt x="44" y="28"/>
                      </a:lnTo>
                      <a:lnTo>
                        <a:pt x="39" y="32"/>
                      </a:lnTo>
                      <a:lnTo>
                        <a:pt x="34" y="37"/>
                      </a:lnTo>
                      <a:lnTo>
                        <a:pt x="29" y="42"/>
                      </a:lnTo>
                      <a:lnTo>
                        <a:pt x="26" y="47"/>
                      </a:lnTo>
                      <a:lnTo>
                        <a:pt x="20" y="58"/>
                      </a:lnTo>
                      <a:lnTo>
                        <a:pt x="14" y="68"/>
                      </a:lnTo>
                      <a:lnTo>
                        <a:pt x="11" y="79"/>
                      </a:lnTo>
                      <a:lnTo>
                        <a:pt x="9" y="90"/>
                      </a:lnTo>
                      <a:lnTo>
                        <a:pt x="9" y="101"/>
                      </a:lnTo>
                      <a:lnTo>
                        <a:pt x="8"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98" name="Freeform 1504"/>
                <p:cNvSpPr>
                  <a:spLocks/>
                </p:cNvSpPr>
                <p:nvPr/>
              </p:nvSpPr>
              <p:spPr bwMode="auto">
                <a:xfrm>
                  <a:off x="1808" y="3065"/>
                  <a:ext cx="45"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20"/>
                      </a:lnTo>
                      <a:lnTo>
                        <a:pt x="4" y="129"/>
                      </a:lnTo>
                      <a:lnTo>
                        <a:pt x="2" y="138"/>
                      </a:lnTo>
                      <a:lnTo>
                        <a:pt x="1" y="147"/>
                      </a:lnTo>
                      <a:lnTo>
                        <a:pt x="0" y="156"/>
                      </a:lnTo>
                      <a:lnTo>
                        <a:pt x="0" y="164"/>
                      </a:lnTo>
                      <a:lnTo>
                        <a:pt x="0" y="172"/>
                      </a:lnTo>
                      <a:lnTo>
                        <a:pt x="1" y="180"/>
                      </a:lnTo>
                      <a:lnTo>
                        <a:pt x="4" y="196"/>
                      </a:lnTo>
                      <a:lnTo>
                        <a:pt x="9" y="210"/>
                      </a:lnTo>
                      <a:lnTo>
                        <a:pt x="15" y="223"/>
                      </a:lnTo>
                      <a:lnTo>
                        <a:pt x="22" y="235"/>
                      </a:lnTo>
                      <a:lnTo>
                        <a:pt x="30" y="246"/>
                      </a:lnTo>
                      <a:lnTo>
                        <a:pt x="39" y="256"/>
                      </a:lnTo>
                      <a:lnTo>
                        <a:pt x="49" y="266"/>
                      </a:lnTo>
                      <a:lnTo>
                        <a:pt x="58" y="274"/>
                      </a:lnTo>
                      <a:lnTo>
                        <a:pt x="68" y="281"/>
                      </a:lnTo>
                      <a:lnTo>
                        <a:pt x="78" y="287"/>
                      </a:lnTo>
                      <a:lnTo>
                        <a:pt x="87" y="292"/>
                      </a:lnTo>
                      <a:lnTo>
                        <a:pt x="96" y="297"/>
                      </a:lnTo>
                      <a:lnTo>
                        <a:pt x="107" y="304"/>
                      </a:lnTo>
                      <a:lnTo>
                        <a:pt x="119" y="310"/>
                      </a:lnTo>
                      <a:lnTo>
                        <a:pt x="130" y="316"/>
                      </a:lnTo>
                      <a:lnTo>
                        <a:pt x="140" y="320"/>
                      </a:lnTo>
                      <a:lnTo>
                        <a:pt x="150" y="324"/>
                      </a:lnTo>
                      <a:lnTo>
                        <a:pt x="161" y="327"/>
                      </a:lnTo>
                      <a:lnTo>
                        <a:pt x="172" y="331"/>
                      </a:lnTo>
                      <a:lnTo>
                        <a:pt x="185" y="333"/>
                      </a:lnTo>
                      <a:lnTo>
                        <a:pt x="210" y="337"/>
                      </a:lnTo>
                      <a:lnTo>
                        <a:pt x="241" y="341"/>
                      </a:lnTo>
                      <a:lnTo>
                        <a:pt x="278" y="347"/>
                      </a:lnTo>
                      <a:lnTo>
                        <a:pt x="322" y="354"/>
                      </a:lnTo>
                      <a:lnTo>
                        <a:pt x="337" y="351"/>
                      </a:lnTo>
                      <a:lnTo>
                        <a:pt x="351" y="350"/>
                      </a:lnTo>
                      <a:lnTo>
                        <a:pt x="365" y="350"/>
                      </a:lnTo>
                      <a:lnTo>
                        <a:pt x="379" y="351"/>
                      </a:lnTo>
                      <a:lnTo>
                        <a:pt x="406" y="356"/>
                      </a:lnTo>
                      <a:lnTo>
                        <a:pt x="433" y="361"/>
                      </a:lnTo>
                      <a:lnTo>
                        <a:pt x="447" y="364"/>
                      </a:lnTo>
                      <a:lnTo>
                        <a:pt x="461" y="365"/>
                      </a:lnTo>
                      <a:lnTo>
                        <a:pt x="477" y="365"/>
                      </a:lnTo>
                      <a:lnTo>
                        <a:pt x="492" y="363"/>
                      </a:lnTo>
                      <a:lnTo>
                        <a:pt x="508" y="360"/>
                      </a:lnTo>
                      <a:lnTo>
                        <a:pt x="524" y="355"/>
                      </a:lnTo>
                      <a:lnTo>
                        <a:pt x="533" y="351"/>
                      </a:lnTo>
                      <a:lnTo>
                        <a:pt x="541" y="347"/>
                      </a:lnTo>
                      <a:lnTo>
                        <a:pt x="551" y="342"/>
                      </a:lnTo>
                      <a:lnTo>
                        <a:pt x="561" y="336"/>
                      </a:lnTo>
                      <a:lnTo>
                        <a:pt x="563" y="330"/>
                      </a:lnTo>
                      <a:lnTo>
                        <a:pt x="566" y="321"/>
                      </a:lnTo>
                      <a:lnTo>
                        <a:pt x="568" y="310"/>
                      </a:lnTo>
                      <a:lnTo>
                        <a:pt x="570" y="298"/>
                      </a:lnTo>
                      <a:lnTo>
                        <a:pt x="572" y="285"/>
                      </a:lnTo>
                      <a:lnTo>
                        <a:pt x="574" y="270"/>
                      </a:lnTo>
                      <a:lnTo>
                        <a:pt x="574" y="254"/>
                      </a:lnTo>
                      <a:lnTo>
                        <a:pt x="575" y="238"/>
                      </a:lnTo>
                      <a:lnTo>
                        <a:pt x="574" y="222"/>
                      </a:lnTo>
                      <a:lnTo>
                        <a:pt x="573" y="205"/>
                      </a:lnTo>
                      <a:lnTo>
                        <a:pt x="570" y="189"/>
                      </a:lnTo>
                      <a:lnTo>
                        <a:pt x="566" y="173"/>
                      </a:lnTo>
                      <a:lnTo>
                        <a:pt x="561" y="159"/>
                      </a:lnTo>
                      <a:lnTo>
                        <a:pt x="555" y="145"/>
                      </a:lnTo>
                      <a:lnTo>
                        <a:pt x="551" y="139"/>
                      </a:lnTo>
                      <a:lnTo>
                        <a:pt x="546" y="133"/>
                      </a:lnTo>
                      <a:lnTo>
                        <a:pt x="541" y="128"/>
                      </a:lnTo>
                      <a:lnTo>
                        <a:pt x="536" y="123"/>
                      </a:lnTo>
                      <a:lnTo>
                        <a:pt x="532" y="114"/>
                      </a:lnTo>
                      <a:lnTo>
                        <a:pt x="527" y="107"/>
                      </a:lnTo>
                      <a:lnTo>
                        <a:pt x="521" y="100"/>
                      </a:lnTo>
                      <a:lnTo>
                        <a:pt x="515" y="94"/>
                      </a:lnTo>
                      <a:lnTo>
                        <a:pt x="509" y="89"/>
                      </a:lnTo>
                      <a:lnTo>
                        <a:pt x="502" y="84"/>
                      </a:lnTo>
                      <a:lnTo>
                        <a:pt x="495" y="80"/>
                      </a:lnTo>
                      <a:lnTo>
                        <a:pt x="487" y="76"/>
                      </a:lnTo>
                      <a:lnTo>
                        <a:pt x="470" y="69"/>
                      </a:lnTo>
                      <a:lnTo>
                        <a:pt x="453" y="64"/>
                      </a:lnTo>
                      <a:lnTo>
                        <a:pt x="434" y="60"/>
                      </a:lnTo>
                      <a:lnTo>
                        <a:pt x="414" y="57"/>
                      </a:lnTo>
                      <a:lnTo>
                        <a:pt x="372" y="50"/>
                      </a:lnTo>
                      <a:lnTo>
                        <a:pt x="327" y="41"/>
                      </a:lnTo>
                      <a:lnTo>
                        <a:pt x="305" y="36"/>
                      </a:lnTo>
                      <a:lnTo>
                        <a:pt x="283" y="29"/>
                      </a:lnTo>
                      <a:lnTo>
                        <a:pt x="272" y="24"/>
                      </a:lnTo>
                      <a:lnTo>
                        <a:pt x="261" y="19"/>
                      </a:lnTo>
                      <a:lnTo>
                        <a:pt x="249" y="14"/>
                      </a:lnTo>
                      <a:lnTo>
                        <a:pt x="238" y="8"/>
                      </a:lnTo>
                      <a:lnTo>
                        <a:pt x="219" y="5"/>
                      </a:lnTo>
                      <a:lnTo>
                        <a:pt x="201" y="3"/>
                      </a:lnTo>
                      <a:lnTo>
                        <a:pt x="183" y="1"/>
                      </a:lnTo>
                      <a:lnTo>
                        <a:pt x="167" y="0"/>
                      </a:lnTo>
                      <a:lnTo>
                        <a:pt x="152" y="0"/>
                      </a:lnTo>
                      <a:lnTo>
                        <a:pt x="139" y="0"/>
                      </a:lnTo>
                      <a:lnTo>
                        <a:pt x="126" y="1"/>
                      </a:lnTo>
                      <a:lnTo>
                        <a:pt x="114" y="2"/>
                      </a:lnTo>
                      <a:lnTo>
                        <a:pt x="101" y="4"/>
                      </a:lnTo>
                      <a:lnTo>
                        <a:pt x="91" y="6"/>
                      </a:lnTo>
                      <a:lnTo>
                        <a:pt x="81" y="8"/>
                      </a:lnTo>
                      <a:lnTo>
                        <a:pt x="73" y="11"/>
                      </a:lnTo>
                      <a:lnTo>
                        <a:pt x="65" y="15"/>
                      </a:lnTo>
                      <a:lnTo>
                        <a:pt x="57" y="18"/>
                      </a:lnTo>
                      <a:lnTo>
                        <a:pt x="51" y="22"/>
                      </a:lnTo>
                      <a:lnTo>
                        <a:pt x="45" y="26"/>
                      </a:lnTo>
                      <a:lnTo>
                        <a:pt x="38" y="31"/>
                      </a:lnTo>
                      <a:lnTo>
                        <a:pt x="33" y="36"/>
                      </a:lnTo>
                      <a:lnTo>
                        <a:pt x="29" y="41"/>
                      </a:lnTo>
                      <a:lnTo>
                        <a:pt x="25" y="46"/>
                      </a:lnTo>
                      <a:lnTo>
                        <a:pt x="19" y="57"/>
                      </a:lnTo>
                      <a:lnTo>
                        <a:pt x="15" y="68"/>
                      </a:lnTo>
                      <a:lnTo>
                        <a:pt x="12" y="79"/>
                      </a:lnTo>
                      <a:lnTo>
                        <a:pt x="10" y="90"/>
                      </a:lnTo>
                      <a:lnTo>
                        <a:pt x="9" y="100"/>
                      </a:lnTo>
                      <a:lnTo>
                        <a:pt x="9"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99" name="Freeform 1505"/>
                <p:cNvSpPr>
                  <a:spLocks/>
                </p:cNvSpPr>
                <p:nvPr/>
              </p:nvSpPr>
              <p:spPr bwMode="auto">
                <a:xfrm>
                  <a:off x="1808" y="3065"/>
                  <a:ext cx="45"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20"/>
                      </a:lnTo>
                      <a:lnTo>
                        <a:pt x="4" y="129"/>
                      </a:lnTo>
                      <a:lnTo>
                        <a:pt x="2" y="138"/>
                      </a:lnTo>
                      <a:lnTo>
                        <a:pt x="1" y="147"/>
                      </a:lnTo>
                      <a:lnTo>
                        <a:pt x="0" y="156"/>
                      </a:lnTo>
                      <a:lnTo>
                        <a:pt x="0" y="164"/>
                      </a:lnTo>
                      <a:lnTo>
                        <a:pt x="0" y="172"/>
                      </a:lnTo>
                      <a:lnTo>
                        <a:pt x="1" y="180"/>
                      </a:lnTo>
                      <a:lnTo>
                        <a:pt x="4" y="196"/>
                      </a:lnTo>
                      <a:lnTo>
                        <a:pt x="9" y="210"/>
                      </a:lnTo>
                      <a:lnTo>
                        <a:pt x="15" y="223"/>
                      </a:lnTo>
                      <a:lnTo>
                        <a:pt x="22" y="235"/>
                      </a:lnTo>
                      <a:lnTo>
                        <a:pt x="30" y="246"/>
                      </a:lnTo>
                      <a:lnTo>
                        <a:pt x="39" y="256"/>
                      </a:lnTo>
                      <a:lnTo>
                        <a:pt x="49" y="266"/>
                      </a:lnTo>
                      <a:lnTo>
                        <a:pt x="58" y="274"/>
                      </a:lnTo>
                      <a:lnTo>
                        <a:pt x="68" y="281"/>
                      </a:lnTo>
                      <a:lnTo>
                        <a:pt x="78" y="287"/>
                      </a:lnTo>
                      <a:lnTo>
                        <a:pt x="87" y="292"/>
                      </a:lnTo>
                      <a:lnTo>
                        <a:pt x="96" y="297"/>
                      </a:lnTo>
                      <a:lnTo>
                        <a:pt x="107" y="304"/>
                      </a:lnTo>
                      <a:lnTo>
                        <a:pt x="119" y="310"/>
                      </a:lnTo>
                      <a:lnTo>
                        <a:pt x="130" y="316"/>
                      </a:lnTo>
                      <a:lnTo>
                        <a:pt x="140" y="320"/>
                      </a:lnTo>
                      <a:lnTo>
                        <a:pt x="150" y="324"/>
                      </a:lnTo>
                      <a:lnTo>
                        <a:pt x="161" y="327"/>
                      </a:lnTo>
                      <a:lnTo>
                        <a:pt x="172" y="331"/>
                      </a:lnTo>
                      <a:lnTo>
                        <a:pt x="185" y="333"/>
                      </a:lnTo>
                      <a:lnTo>
                        <a:pt x="210" y="337"/>
                      </a:lnTo>
                      <a:lnTo>
                        <a:pt x="241" y="341"/>
                      </a:lnTo>
                      <a:lnTo>
                        <a:pt x="278" y="347"/>
                      </a:lnTo>
                      <a:lnTo>
                        <a:pt x="322" y="354"/>
                      </a:lnTo>
                      <a:lnTo>
                        <a:pt x="337" y="351"/>
                      </a:lnTo>
                      <a:lnTo>
                        <a:pt x="351" y="350"/>
                      </a:lnTo>
                      <a:lnTo>
                        <a:pt x="365" y="350"/>
                      </a:lnTo>
                      <a:lnTo>
                        <a:pt x="379" y="351"/>
                      </a:lnTo>
                      <a:lnTo>
                        <a:pt x="406" y="356"/>
                      </a:lnTo>
                      <a:lnTo>
                        <a:pt x="433" y="361"/>
                      </a:lnTo>
                      <a:lnTo>
                        <a:pt x="447" y="364"/>
                      </a:lnTo>
                      <a:lnTo>
                        <a:pt x="461" y="365"/>
                      </a:lnTo>
                      <a:lnTo>
                        <a:pt x="477" y="365"/>
                      </a:lnTo>
                      <a:lnTo>
                        <a:pt x="492" y="363"/>
                      </a:lnTo>
                      <a:lnTo>
                        <a:pt x="508" y="360"/>
                      </a:lnTo>
                      <a:lnTo>
                        <a:pt x="524" y="355"/>
                      </a:lnTo>
                      <a:lnTo>
                        <a:pt x="533" y="351"/>
                      </a:lnTo>
                      <a:lnTo>
                        <a:pt x="541" y="347"/>
                      </a:lnTo>
                      <a:lnTo>
                        <a:pt x="551" y="342"/>
                      </a:lnTo>
                      <a:lnTo>
                        <a:pt x="561" y="336"/>
                      </a:lnTo>
                      <a:lnTo>
                        <a:pt x="563" y="330"/>
                      </a:lnTo>
                      <a:lnTo>
                        <a:pt x="566" y="321"/>
                      </a:lnTo>
                      <a:lnTo>
                        <a:pt x="568" y="310"/>
                      </a:lnTo>
                      <a:lnTo>
                        <a:pt x="570" y="298"/>
                      </a:lnTo>
                      <a:lnTo>
                        <a:pt x="572" y="285"/>
                      </a:lnTo>
                      <a:lnTo>
                        <a:pt x="574" y="270"/>
                      </a:lnTo>
                      <a:lnTo>
                        <a:pt x="574" y="254"/>
                      </a:lnTo>
                      <a:lnTo>
                        <a:pt x="575" y="238"/>
                      </a:lnTo>
                      <a:lnTo>
                        <a:pt x="574" y="222"/>
                      </a:lnTo>
                      <a:lnTo>
                        <a:pt x="573" y="205"/>
                      </a:lnTo>
                      <a:lnTo>
                        <a:pt x="570" y="189"/>
                      </a:lnTo>
                      <a:lnTo>
                        <a:pt x="566" y="173"/>
                      </a:lnTo>
                      <a:lnTo>
                        <a:pt x="561" y="159"/>
                      </a:lnTo>
                      <a:lnTo>
                        <a:pt x="555" y="145"/>
                      </a:lnTo>
                      <a:lnTo>
                        <a:pt x="551" y="139"/>
                      </a:lnTo>
                      <a:lnTo>
                        <a:pt x="546" y="133"/>
                      </a:lnTo>
                      <a:lnTo>
                        <a:pt x="541" y="128"/>
                      </a:lnTo>
                      <a:lnTo>
                        <a:pt x="536" y="123"/>
                      </a:lnTo>
                      <a:lnTo>
                        <a:pt x="532" y="114"/>
                      </a:lnTo>
                      <a:lnTo>
                        <a:pt x="527" y="107"/>
                      </a:lnTo>
                      <a:lnTo>
                        <a:pt x="521" y="100"/>
                      </a:lnTo>
                      <a:lnTo>
                        <a:pt x="515" y="94"/>
                      </a:lnTo>
                      <a:lnTo>
                        <a:pt x="509" y="89"/>
                      </a:lnTo>
                      <a:lnTo>
                        <a:pt x="502" y="84"/>
                      </a:lnTo>
                      <a:lnTo>
                        <a:pt x="495" y="80"/>
                      </a:lnTo>
                      <a:lnTo>
                        <a:pt x="487" y="76"/>
                      </a:lnTo>
                      <a:lnTo>
                        <a:pt x="470" y="69"/>
                      </a:lnTo>
                      <a:lnTo>
                        <a:pt x="453" y="64"/>
                      </a:lnTo>
                      <a:lnTo>
                        <a:pt x="434" y="60"/>
                      </a:lnTo>
                      <a:lnTo>
                        <a:pt x="414" y="57"/>
                      </a:lnTo>
                      <a:lnTo>
                        <a:pt x="372" y="50"/>
                      </a:lnTo>
                      <a:lnTo>
                        <a:pt x="327" y="41"/>
                      </a:lnTo>
                      <a:lnTo>
                        <a:pt x="305" y="36"/>
                      </a:lnTo>
                      <a:lnTo>
                        <a:pt x="283" y="29"/>
                      </a:lnTo>
                      <a:lnTo>
                        <a:pt x="272" y="24"/>
                      </a:lnTo>
                      <a:lnTo>
                        <a:pt x="261" y="19"/>
                      </a:lnTo>
                      <a:lnTo>
                        <a:pt x="249" y="14"/>
                      </a:lnTo>
                      <a:lnTo>
                        <a:pt x="238" y="8"/>
                      </a:lnTo>
                      <a:lnTo>
                        <a:pt x="219" y="5"/>
                      </a:lnTo>
                      <a:lnTo>
                        <a:pt x="201" y="3"/>
                      </a:lnTo>
                      <a:lnTo>
                        <a:pt x="183" y="1"/>
                      </a:lnTo>
                      <a:lnTo>
                        <a:pt x="167" y="0"/>
                      </a:lnTo>
                      <a:lnTo>
                        <a:pt x="152" y="0"/>
                      </a:lnTo>
                      <a:lnTo>
                        <a:pt x="139" y="0"/>
                      </a:lnTo>
                      <a:lnTo>
                        <a:pt x="126" y="1"/>
                      </a:lnTo>
                      <a:lnTo>
                        <a:pt x="114" y="2"/>
                      </a:lnTo>
                      <a:lnTo>
                        <a:pt x="101" y="4"/>
                      </a:lnTo>
                      <a:lnTo>
                        <a:pt x="91" y="6"/>
                      </a:lnTo>
                      <a:lnTo>
                        <a:pt x="81" y="8"/>
                      </a:lnTo>
                      <a:lnTo>
                        <a:pt x="73" y="11"/>
                      </a:lnTo>
                      <a:lnTo>
                        <a:pt x="65" y="15"/>
                      </a:lnTo>
                      <a:lnTo>
                        <a:pt x="57" y="18"/>
                      </a:lnTo>
                      <a:lnTo>
                        <a:pt x="51" y="22"/>
                      </a:lnTo>
                      <a:lnTo>
                        <a:pt x="45" y="26"/>
                      </a:lnTo>
                      <a:lnTo>
                        <a:pt x="38" y="31"/>
                      </a:lnTo>
                      <a:lnTo>
                        <a:pt x="33" y="36"/>
                      </a:lnTo>
                      <a:lnTo>
                        <a:pt x="29" y="41"/>
                      </a:lnTo>
                      <a:lnTo>
                        <a:pt x="25" y="46"/>
                      </a:lnTo>
                      <a:lnTo>
                        <a:pt x="19" y="57"/>
                      </a:lnTo>
                      <a:lnTo>
                        <a:pt x="15" y="68"/>
                      </a:lnTo>
                      <a:lnTo>
                        <a:pt x="12" y="79"/>
                      </a:lnTo>
                      <a:lnTo>
                        <a:pt x="10" y="90"/>
                      </a:lnTo>
                      <a:lnTo>
                        <a:pt x="9" y="100"/>
                      </a:lnTo>
                      <a:lnTo>
                        <a:pt x="9"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00" name="Freeform 1506"/>
                <p:cNvSpPr>
                  <a:spLocks/>
                </p:cNvSpPr>
                <p:nvPr/>
              </p:nvSpPr>
              <p:spPr bwMode="auto">
                <a:xfrm>
                  <a:off x="1835" y="3102"/>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8"/>
                      </a:lnTo>
                      <a:lnTo>
                        <a:pt x="2" y="138"/>
                      </a:lnTo>
                      <a:lnTo>
                        <a:pt x="1" y="147"/>
                      </a:lnTo>
                      <a:lnTo>
                        <a:pt x="0" y="155"/>
                      </a:lnTo>
                      <a:lnTo>
                        <a:pt x="0" y="164"/>
                      </a:lnTo>
                      <a:lnTo>
                        <a:pt x="0" y="172"/>
                      </a:lnTo>
                      <a:lnTo>
                        <a:pt x="1" y="180"/>
                      </a:lnTo>
                      <a:lnTo>
                        <a:pt x="4" y="195"/>
                      </a:lnTo>
                      <a:lnTo>
                        <a:pt x="9" y="209"/>
                      </a:lnTo>
                      <a:lnTo>
                        <a:pt x="15" y="222"/>
                      </a:lnTo>
                      <a:lnTo>
                        <a:pt x="22" y="234"/>
                      </a:lnTo>
                      <a:lnTo>
                        <a:pt x="30" y="245"/>
                      </a:lnTo>
                      <a:lnTo>
                        <a:pt x="39" y="255"/>
                      </a:lnTo>
                      <a:lnTo>
                        <a:pt x="48" y="265"/>
                      </a:lnTo>
                      <a:lnTo>
                        <a:pt x="58" y="274"/>
                      </a:lnTo>
                      <a:lnTo>
                        <a:pt x="68" y="281"/>
                      </a:lnTo>
                      <a:lnTo>
                        <a:pt x="78" y="287"/>
                      </a:lnTo>
                      <a:lnTo>
                        <a:pt x="87" y="292"/>
                      </a:lnTo>
                      <a:lnTo>
                        <a:pt x="96" y="296"/>
                      </a:lnTo>
                      <a:lnTo>
                        <a:pt x="107" y="304"/>
                      </a:lnTo>
                      <a:lnTo>
                        <a:pt x="118" y="310"/>
                      </a:lnTo>
                      <a:lnTo>
                        <a:pt x="130" y="315"/>
                      </a:lnTo>
                      <a:lnTo>
                        <a:pt x="140" y="320"/>
                      </a:lnTo>
                      <a:lnTo>
                        <a:pt x="150" y="324"/>
                      </a:lnTo>
                      <a:lnTo>
                        <a:pt x="161" y="327"/>
                      </a:lnTo>
                      <a:lnTo>
                        <a:pt x="172" y="330"/>
                      </a:lnTo>
                      <a:lnTo>
                        <a:pt x="184" y="332"/>
                      </a:lnTo>
                      <a:lnTo>
                        <a:pt x="210" y="336"/>
                      </a:lnTo>
                      <a:lnTo>
                        <a:pt x="241" y="341"/>
                      </a:lnTo>
                      <a:lnTo>
                        <a:pt x="278" y="347"/>
                      </a:lnTo>
                      <a:lnTo>
                        <a:pt x="322" y="354"/>
                      </a:lnTo>
                      <a:lnTo>
                        <a:pt x="336" y="351"/>
                      </a:lnTo>
                      <a:lnTo>
                        <a:pt x="351" y="349"/>
                      </a:lnTo>
                      <a:lnTo>
                        <a:pt x="365" y="350"/>
                      </a:lnTo>
                      <a:lnTo>
                        <a:pt x="379" y="351"/>
                      </a:lnTo>
                      <a:lnTo>
                        <a:pt x="405" y="356"/>
                      </a:lnTo>
                      <a:lnTo>
                        <a:pt x="433" y="361"/>
                      </a:lnTo>
                      <a:lnTo>
                        <a:pt x="447" y="363"/>
                      </a:lnTo>
                      <a:lnTo>
                        <a:pt x="461" y="365"/>
                      </a:lnTo>
                      <a:lnTo>
                        <a:pt x="476" y="365"/>
                      </a:lnTo>
                      <a:lnTo>
                        <a:pt x="492" y="363"/>
                      </a:lnTo>
                      <a:lnTo>
                        <a:pt x="508" y="360"/>
                      </a:lnTo>
                      <a:lnTo>
                        <a:pt x="524" y="355"/>
                      </a:lnTo>
                      <a:lnTo>
                        <a:pt x="533" y="351"/>
                      </a:lnTo>
                      <a:lnTo>
                        <a:pt x="541" y="347"/>
                      </a:lnTo>
                      <a:lnTo>
                        <a:pt x="550" y="342"/>
                      </a:lnTo>
                      <a:lnTo>
                        <a:pt x="560" y="335"/>
                      </a:lnTo>
                      <a:lnTo>
                        <a:pt x="563" y="329"/>
                      </a:lnTo>
                      <a:lnTo>
                        <a:pt x="566" y="320"/>
                      </a:lnTo>
                      <a:lnTo>
                        <a:pt x="568" y="310"/>
                      </a:lnTo>
                      <a:lnTo>
                        <a:pt x="570" y="298"/>
                      </a:lnTo>
                      <a:lnTo>
                        <a:pt x="572" y="285"/>
                      </a:lnTo>
                      <a:lnTo>
                        <a:pt x="574" y="269"/>
                      </a:lnTo>
                      <a:lnTo>
                        <a:pt x="574" y="254"/>
                      </a:lnTo>
                      <a:lnTo>
                        <a:pt x="575" y="238"/>
                      </a:lnTo>
                      <a:lnTo>
                        <a:pt x="574" y="221"/>
                      </a:lnTo>
                      <a:lnTo>
                        <a:pt x="573" y="205"/>
                      </a:lnTo>
                      <a:lnTo>
                        <a:pt x="570" y="188"/>
                      </a:lnTo>
                      <a:lnTo>
                        <a:pt x="566" y="173"/>
                      </a:lnTo>
                      <a:lnTo>
                        <a:pt x="560" y="158"/>
                      </a:lnTo>
                      <a:lnTo>
                        <a:pt x="554" y="145"/>
                      </a:lnTo>
                      <a:lnTo>
                        <a:pt x="550" y="139"/>
                      </a:lnTo>
                      <a:lnTo>
                        <a:pt x="546" y="133"/>
                      </a:lnTo>
                      <a:lnTo>
                        <a:pt x="541" y="127"/>
                      </a:lnTo>
                      <a:lnTo>
                        <a:pt x="536" y="122"/>
                      </a:lnTo>
                      <a:lnTo>
                        <a:pt x="532" y="114"/>
                      </a:lnTo>
                      <a:lnTo>
                        <a:pt x="527" y="106"/>
                      </a:lnTo>
                      <a:lnTo>
                        <a:pt x="521" y="100"/>
                      </a:lnTo>
                      <a:lnTo>
                        <a:pt x="515" y="94"/>
                      </a:lnTo>
                      <a:lnTo>
                        <a:pt x="509" y="88"/>
                      </a:lnTo>
                      <a:lnTo>
                        <a:pt x="502" y="84"/>
                      </a:lnTo>
                      <a:lnTo>
                        <a:pt x="495" y="79"/>
                      </a:lnTo>
                      <a:lnTo>
                        <a:pt x="486" y="75"/>
                      </a:lnTo>
                      <a:lnTo>
                        <a:pt x="470" y="69"/>
                      </a:lnTo>
                      <a:lnTo>
                        <a:pt x="453" y="64"/>
                      </a:lnTo>
                      <a:lnTo>
                        <a:pt x="434" y="59"/>
                      </a:lnTo>
                      <a:lnTo>
                        <a:pt x="413" y="56"/>
                      </a:lnTo>
                      <a:lnTo>
                        <a:pt x="372" y="49"/>
                      </a:lnTo>
                      <a:lnTo>
                        <a:pt x="327" y="41"/>
                      </a:lnTo>
                      <a:lnTo>
                        <a:pt x="305" y="35"/>
                      </a:lnTo>
                      <a:lnTo>
                        <a:pt x="283" y="28"/>
                      </a:lnTo>
                      <a:lnTo>
                        <a:pt x="272" y="24"/>
                      </a:lnTo>
                      <a:lnTo>
                        <a:pt x="260" y="19"/>
                      </a:lnTo>
                      <a:lnTo>
                        <a:pt x="249" y="14"/>
                      </a:lnTo>
                      <a:lnTo>
                        <a:pt x="238" y="8"/>
                      </a:lnTo>
                      <a:lnTo>
                        <a:pt x="219" y="5"/>
                      </a:lnTo>
                      <a:lnTo>
                        <a:pt x="201" y="3"/>
                      </a:lnTo>
                      <a:lnTo>
                        <a:pt x="183" y="1"/>
                      </a:lnTo>
                      <a:lnTo>
                        <a:pt x="167" y="0"/>
                      </a:lnTo>
                      <a:lnTo>
                        <a:pt x="152" y="0"/>
                      </a:lnTo>
                      <a:lnTo>
                        <a:pt x="139" y="0"/>
                      </a:lnTo>
                      <a:lnTo>
                        <a:pt x="125" y="1"/>
                      </a:lnTo>
                      <a:lnTo>
                        <a:pt x="113" y="2"/>
                      </a:lnTo>
                      <a:lnTo>
                        <a:pt x="101" y="3"/>
                      </a:lnTo>
                      <a:lnTo>
                        <a:pt x="91" y="6"/>
                      </a:lnTo>
                      <a:lnTo>
                        <a:pt x="81" y="8"/>
                      </a:lnTo>
                      <a:lnTo>
                        <a:pt x="73" y="11"/>
                      </a:lnTo>
                      <a:lnTo>
                        <a:pt x="65" y="14"/>
                      </a:lnTo>
                      <a:lnTo>
                        <a:pt x="57" y="18"/>
                      </a:lnTo>
                      <a:lnTo>
                        <a:pt x="49" y="22"/>
                      </a:lnTo>
                      <a:lnTo>
                        <a:pt x="43" y="26"/>
                      </a:lnTo>
                      <a:lnTo>
                        <a:pt x="38" y="31"/>
                      </a:lnTo>
                      <a:lnTo>
                        <a:pt x="33" y="35"/>
                      </a:lnTo>
                      <a:lnTo>
                        <a:pt x="29" y="40"/>
                      </a:lnTo>
                      <a:lnTo>
                        <a:pt x="25" y="45"/>
                      </a:lnTo>
                      <a:lnTo>
                        <a:pt x="19" y="56"/>
                      </a:lnTo>
                      <a:lnTo>
                        <a:pt x="15" y="68"/>
                      </a:lnTo>
                      <a:lnTo>
                        <a:pt x="12" y="79"/>
                      </a:lnTo>
                      <a:lnTo>
                        <a:pt x="10" y="89"/>
                      </a:lnTo>
                      <a:lnTo>
                        <a:pt x="9" y="100"/>
                      </a:lnTo>
                      <a:lnTo>
                        <a:pt x="9" y="109"/>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01" name="Freeform 1507"/>
                <p:cNvSpPr>
                  <a:spLocks/>
                </p:cNvSpPr>
                <p:nvPr/>
              </p:nvSpPr>
              <p:spPr bwMode="auto">
                <a:xfrm>
                  <a:off x="1835" y="3102"/>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09"/>
                      </a:moveTo>
                      <a:lnTo>
                        <a:pt x="6" y="119"/>
                      </a:lnTo>
                      <a:lnTo>
                        <a:pt x="4" y="128"/>
                      </a:lnTo>
                      <a:lnTo>
                        <a:pt x="2" y="138"/>
                      </a:lnTo>
                      <a:lnTo>
                        <a:pt x="1" y="147"/>
                      </a:lnTo>
                      <a:lnTo>
                        <a:pt x="0" y="155"/>
                      </a:lnTo>
                      <a:lnTo>
                        <a:pt x="0" y="164"/>
                      </a:lnTo>
                      <a:lnTo>
                        <a:pt x="0" y="172"/>
                      </a:lnTo>
                      <a:lnTo>
                        <a:pt x="1" y="180"/>
                      </a:lnTo>
                      <a:lnTo>
                        <a:pt x="4" y="195"/>
                      </a:lnTo>
                      <a:lnTo>
                        <a:pt x="9" y="209"/>
                      </a:lnTo>
                      <a:lnTo>
                        <a:pt x="15" y="222"/>
                      </a:lnTo>
                      <a:lnTo>
                        <a:pt x="22" y="234"/>
                      </a:lnTo>
                      <a:lnTo>
                        <a:pt x="30" y="245"/>
                      </a:lnTo>
                      <a:lnTo>
                        <a:pt x="39" y="255"/>
                      </a:lnTo>
                      <a:lnTo>
                        <a:pt x="48" y="265"/>
                      </a:lnTo>
                      <a:lnTo>
                        <a:pt x="58" y="274"/>
                      </a:lnTo>
                      <a:lnTo>
                        <a:pt x="68" y="281"/>
                      </a:lnTo>
                      <a:lnTo>
                        <a:pt x="78" y="287"/>
                      </a:lnTo>
                      <a:lnTo>
                        <a:pt x="87" y="292"/>
                      </a:lnTo>
                      <a:lnTo>
                        <a:pt x="96" y="296"/>
                      </a:lnTo>
                      <a:lnTo>
                        <a:pt x="107" y="304"/>
                      </a:lnTo>
                      <a:lnTo>
                        <a:pt x="118" y="310"/>
                      </a:lnTo>
                      <a:lnTo>
                        <a:pt x="130" y="315"/>
                      </a:lnTo>
                      <a:lnTo>
                        <a:pt x="140" y="320"/>
                      </a:lnTo>
                      <a:lnTo>
                        <a:pt x="150" y="324"/>
                      </a:lnTo>
                      <a:lnTo>
                        <a:pt x="161" y="327"/>
                      </a:lnTo>
                      <a:lnTo>
                        <a:pt x="172" y="330"/>
                      </a:lnTo>
                      <a:lnTo>
                        <a:pt x="184" y="332"/>
                      </a:lnTo>
                      <a:lnTo>
                        <a:pt x="210" y="336"/>
                      </a:lnTo>
                      <a:lnTo>
                        <a:pt x="241" y="341"/>
                      </a:lnTo>
                      <a:lnTo>
                        <a:pt x="278" y="347"/>
                      </a:lnTo>
                      <a:lnTo>
                        <a:pt x="322" y="354"/>
                      </a:lnTo>
                      <a:lnTo>
                        <a:pt x="336" y="351"/>
                      </a:lnTo>
                      <a:lnTo>
                        <a:pt x="351" y="349"/>
                      </a:lnTo>
                      <a:lnTo>
                        <a:pt x="365" y="350"/>
                      </a:lnTo>
                      <a:lnTo>
                        <a:pt x="379" y="351"/>
                      </a:lnTo>
                      <a:lnTo>
                        <a:pt x="405" y="356"/>
                      </a:lnTo>
                      <a:lnTo>
                        <a:pt x="433" y="361"/>
                      </a:lnTo>
                      <a:lnTo>
                        <a:pt x="447" y="363"/>
                      </a:lnTo>
                      <a:lnTo>
                        <a:pt x="461" y="365"/>
                      </a:lnTo>
                      <a:lnTo>
                        <a:pt x="476" y="365"/>
                      </a:lnTo>
                      <a:lnTo>
                        <a:pt x="492" y="363"/>
                      </a:lnTo>
                      <a:lnTo>
                        <a:pt x="508" y="360"/>
                      </a:lnTo>
                      <a:lnTo>
                        <a:pt x="524" y="355"/>
                      </a:lnTo>
                      <a:lnTo>
                        <a:pt x="533" y="351"/>
                      </a:lnTo>
                      <a:lnTo>
                        <a:pt x="541" y="347"/>
                      </a:lnTo>
                      <a:lnTo>
                        <a:pt x="550" y="342"/>
                      </a:lnTo>
                      <a:lnTo>
                        <a:pt x="560" y="335"/>
                      </a:lnTo>
                      <a:lnTo>
                        <a:pt x="563" y="329"/>
                      </a:lnTo>
                      <a:lnTo>
                        <a:pt x="566" y="320"/>
                      </a:lnTo>
                      <a:lnTo>
                        <a:pt x="568" y="310"/>
                      </a:lnTo>
                      <a:lnTo>
                        <a:pt x="570" y="298"/>
                      </a:lnTo>
                      <a:lnTo>
                        <a:pt x="572" y="285"/>
                      </a:lnTo>
                      <a:lnTo>
                        <a:pt x="574" y="269"/>
                      </a:lnTo>
                      <a:lnTo>
                        <a:pt x="574" y="254"/>
                      </a:lnTo>
                      <a:lnTo>
                        <a:pt x="575" y="238"/>
                      </a:lnTo>
                      <a:lnTo>
                        <a:pt x="574" y="221"/>
                      </a:lnTo>
                      <a:lnTo>
                        <a:pt x="573" y="205"/>
                      </a:lnTo>
                      <a:lnTo>
                        <a:pt x="570" y="188"/>
                      </a:lnTo>
                      <a:lnTo>
                        <a:pt x="566" y="173"/>
                      </a:lnTo>
                      <a:lnTo>
                        <a:pt x="560" y="158"/>
                      </a:lnTo>
                      <a:lnTo>
                        <a:pt x="554" y="145"/>
                      </a:lnTo>
                      <a:lnTo>
                        <a:pt x="550" y="139"/>
                      </a:lnTo>
                      <a:lnTo>
                        <a:pt x="546" y="133"/>
                      </a:lnTo>
                      <a:lnTo>
                        <a:pt x="541" y="127"/>
                      </a:lnTo>
                      <a:lnTo>
                        <a:pt x="536" y="122"/>
                      </a:lnTo>
                      <a:lnTo>
                        <a:pt x="532" y="114"/>
                      </a:lnTo>
                      <a:lnTo>
                        <a:pt x="527" y="106"/>
                      </a:lnTo>
                      <a:lnTo>
                        <a:pt x="521" y="100"/>
                      </a:lnTo>
                      <a:lnTo>
                        <a:pt x="515" y="94"/>
                      </a:lnTo>
                      <a:lnTo>
                        <a:pt x="509" y="88"/>
                      </a:lnTo>
                      <a:lnTo>
                        <a:pt x="502" y="84"/>
                      </a:lnTo>
                      <a:lnTo>
                        <a:pt x="495" y="79"/>
                      </a:lnTo>
                      <a:lnTo>
                        <a:pt x="486" y="75"/>
                      </a:lnTo>
                      <a:lnTo>
                        <a:pt x="470" y="69"/>
                      </a:lnTo>
                      <a:lnTo>
                        <a:pt x="453" y="64"/>
                      </a:lnTo>
                      <a:lnTo>
                        <a:pt x="434" y="59"/>
                      </a:lnTo>
                      <a:lnTo>
                        <a:pt x="413" y="56"/>
                      </a:lnTo>
                      <a:lnTo>
                        <a:pt x="372" y="49"/>
                      </a:lnTo>
                      <a:lnTo>
                        <a:pt x="327" y="41"/>
                      </a:lnTo>
                      <a:lnTo>
                        <a:pt x="305" y="35"/>
                      </a:lnTo>
                      <a:lnTo>
                        <a:pt x="283" y="28"/>
                      </a:lnTo>
                      <a:lnTo>
                        <a:pt x="272" y="24"/>
                      </a:lnTo>
                      <a:lnTo>
                        <a:pt x="260" y="19"/>
                      </a:lnTo>
                      <a:lnTo>
                        <a:pt x="249" y="14"/>
                      </a:lnTo>
                      <a:lnTo>
                        <a:pt x="238" y="8"/>
                      </a:lnTo>
                      <a:lnTo>
                        <a:pt x="219" y="5"/>
                      </a:lnTo>
                      <a:lnTo>
                        <a:pt x="201" y="3"/>
                      </a:lnTo>
                      <a:lnTo>
                        <a:pt x="183" y="1"/>
                      </a:lnTo>
                      <a:lnTo>
                        <a:pt x="167" y="0"/>
                      </a:lnTo>
                      <a:lnTo>
                        <a:pt x="152" y="0"/>
                      </a:lnTo>
                      <a:lnTo>
                        <a:pt x="139" y="0"/>
                      </a:lnTo>
                      <a:lnTo>
                        <a:pt x="125" y="1"/>
                      </a:lnTo>
                      <a:lnTo>
                        <a:pt x="113" y="2"/>
                      </a:lnTo>
                      <a:lnTo>
                        <a:pt x="101" y="3"/>
                      </a:lnTo>
                      <a:lnTo>
                        <a:pt x="91" y="6"/>
                      </a:lnTo>
                      <a:lnTo>
                        <a:pt x="81" y="8"/>
                      </a:lnTo>
                      <a:lnTo>
                        <a:pt x="73" y="11"/>
                      </a:lnTo>
                      <a:lnTo>
                        <a:pt x="65" y="14"/>
                      </a:lnTo>
                      <a:lnTo>
                        <a:pt x="57" y="18"/>
                      </a:lnTo>
                      <a:lnTo>
                        <a:pt x="49" y="22"/>
                      </a:lnTo>
                      <a:lnTo>
                        <a:pt x="43" y="26"/>
                      </a:lnTo>
                      <a:lnTo>
                        <a:pt x="38" y="31"/>
                      </a:lnTo>
                      <a:lnTo>
                        <a:pt x="33" y="35"/>
                      </a:lnTo>
                      <a:lnTo>
                        <a:pt x="29" y="40"/>
                      </a:lnTo>
                      <a:lnTo>
                        <a:pt x="25" y="45"/>
                      </a:lnTo>
                      <a:lnTo>
                        <a:pt x="19" y="56"/>
                      </a:lnTo>
                      <a:lnTo>
                        <a:pt x="15" y="68"/>
                      </a:lnTo>
                      <a:lnTo>
                        <a:pt x="12" y="79"/>
                      </a:lnTo>
                      <a:lnTo>
                        <a:pt x="10" y="89"/>
                      </a:lnTo>
                      <a:lnTo>
                        <a:pt x="9" y="100"/>
                      </a:lnTo>
                      <a:lnTo>
                        <a:pt x="9"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02" name="Freeform 1508"/>
                <p:cNvSpPr>
                  <a:spLocks/>
                </p:cNvSpPr>
                <p:nvPr/>
              </p:nvSpPr>
              <p:spPr bwMode="auto">
                <a:xfrm>
                  <a:off x="1636"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1"/>
                      </a:moveTo>
                      <a:lnTo>
                        <a:pt x="6" y="120"/>
                      </a:lnTo>
                      <a:lnTo>
                        <a:pt x="4" y="130"/>
                      </a:lnTo>
                      <a:lnTo>
                        <a:pt x="2" y="139"/>
                      </a:lnTo>
                      <a:lnTo>
                        <a:pt x="1" y="147"/>
                      </a:lnTo>
                      <a:lnTo>
                        <a:pt x="1" y="156"/>
                      </a:lnTo>
                      <a:lnTo>
                        <a:pt x="0" y="165"/>
                      </a:lnTo>
                      <a:lnTo>
                        <a:pt x="1" y="173"/>
                      </a:lnTo>
                      <a:lnTo>
                        <a:pt x="2" y="181"/>
                      </a:lnTo>
                      <a:lnTo>
                        <a:pt x="5" y="196"/>
                      </a:lnTo>
                      <a:lnTo>
                        <a:pt x="9" y="210"/>
                      </a:lnTo>
                      <a:lnTo>
                        <a:pt x="15" y="223"/>
                      </a:lnTo>
                      <a:lnTo>
                        <a:pt x="22" y="236"/>
                      </a:lnTo>
                      <a:lnTo>
                        <a:pt x="30" y="247"/>
                      </a:lnTo>
                      <a:lnTo>
                        <a:pt x="40" y="257"/>
                      </a:lnTo>
                      <a:lnTo>
                        <a:pt x="49" y="266"/>
                      </a:lnTo>
                      <a:lnTo>
                        <a:pt x="59" y="274"/>
                      </a:lnTo>
                      <a:lnTo>
                        <a:pt x="68" y="281"/>
                      </a:lnTo>
                      <a:lnTo>
                        <a:pt x="78" y="287"/>
                      </a:lnTo>
                      <a:lnTo>
                        <a:pt x="88" y="293"/>
                      </a:lnTo>
                      <a:lnTo>
                        <a:pt x="96" y="297"/>
                      </a:lnTo>
                      <a:lnTo>
                        <a:pt x="109" y="305"/>
                      </a:lnTo>
                      <a:lnTo>
                        <a:pt x="119" y="312"/>
                      </a:lnTo>
                      <a:lnTo>
                        <a:pt x="130" y="317"/>
                      </a:lnTo>
                      <a:lnTo>
                        <a:pt x="140" y="321"/>
                      </a:lnTo>
                      <a:lnTo>
                        <a:pt x="151" y="325"/>
                      </a:lnTo>
                      <a:lnTo>
                        <a:pt x="161" y="328"/>
                      </a:lnTo>
                      <a:lnTo>
                        <a:pt x="172" y="331"/>
                      </a:lnTo>
                      <a:lnTo>
                        <a:pt x="185" y="333"/>
                      </a:lnTo>
                      <a:lnTo>
                        <a:pt x="211" y="338"/>
                      </a:lnTo>
                      <a:lnTo>
                        <a:pt x="241" y="342"/>
                      </a:lnTo>
                      <a:lnTo>
                        <a:pt x="278" y="347"/>
                      </a:lnTo>
                      <a:lnTo>
                        <a:pt x="322" y="354"/>
                      </a:lnTo>
                      <a:lnTo>
                        <a:pt x="338" y="351"/>
                      </a:lnTo>
                      <a:lnTo>
                        <a:pt x="352" y="350"/>
                      </a:lnTo>
                      <a:lnTo>
                        <a:pt x="365" y="350"/>
                      </a:lnTo>
                      <a:lnTo>
                        <a:pt x="379" y="351"/>
                      </a:lnTo>
                      <a:lnTo>
                        <a:pt x="407" y="356"/>
                      </a:lnTo>
                      <a:lnTo>
                        <a:pt x="434" y="362"/>
                      </a:lnTo>
                      <a:lnTo>
                        <a:pt x="447" y="364"/>
                      </a:lnTo>
                      <a:lnTo>
                        <a:pt x="461" y="365"/>
                      </a:lnTo>
                      <a:lnTo>
                        <a:pt x="477" y="365"/>
                      </a:lnTo>
                      <a:lnTo>
                        <a:pt x="492" y="364"/>
                      </a:lnTo>
                      <a:lnTo>
                        <a:pt x="508" y="360"/>
                      </a:lnTo>
                      <a:lnTo>
                        <a:pt x="524" y="355"/>
                      </a:lnTo>
                      <a:lnTo>
                        <a:pt x="533" y="351"/>
                      </a:lnTo>
                      <a:lnTo>
                        <a:pt x="543" y="347"/>
                      </a:lnTo>
                      <a:lnTo>
                        <a:pt x="552" y="342"/>
                      </a:lnTo>
                      <a:lnTo>
                        <a:pt x="561" y="336"/>
                      </a:lnTo>
                      <a:lnTo>
                        <a:pt x="563" y="330"/>
                      </a:lnTo>
                      <a:lnTo>
                        <a:pt x="566" y="322"/>
                      </a:lnTo>
                      <a:lnTo>
                        <a:pt x="568" y="312"/>
                      </a:lnTo>
                      <a:lnTo>
                        <a:pt x="570" y="300"/>
                      </a:lnTo>
                      <a:lnTo>
                        <a:pt x="572" y="285"/>
                      </a:lnTo>
                      <a:lnTo>
                        <a:pt x="574" y="271"/>
                      </a:lnTo>
                      <a:lnTo>
                        <a:pt x="575" y="255"/>
                      </a:lnTo>
                      <a:lnTo>
                        <a:pt x="575" y="239"/>
                      </a:lnTo>
                      <a:lnTo>
                        <a:pt x="574" y="222"/>
                      </a:lnTo>
                      <a:lnTo>
                        <a:pt x="573" y="206"/>
                      </a:lnTo>
                      <a:lnTo>
                        <a:pt x="570" y="190"/>
                      </a:lnTo>
                      <a:lnTo>
                        <a:pt x="567" y="174"/>
                      </a:lnTo>
                      <a:lnTo>
                        <a:pt x="562" y="160"/>
                      </a:lnTo>
                      <a:lnTo>
                        <a:pt x="555" y="145"/>
                      </a:lnTo>
                      <a:lnTo>
                        <a:pt x="551" y="139"/>
                      </a:lnTo>
                      <a:lnTo>
                        <a:pt x="547" y="134"/>
                      </a:lnTo>
                      <a:lnTo>
                        <a:pt x="542" y="128"/>
                      </a:lnTo>
                      <a:lnTo>
                        <a:pt x="536" y="123"/>
                      </a:lnTo>
                      <a:lnTo>
                        <a:pt x="532" y="115"/>
                      </a:lnTo>
                      <a:lnTo>
                        <a:pt x="527" y="108"/>
                      </a:lnTo>
                      <a:lnTo>
                        <a:pt x="522" y="101"/>
                      </a:lnTo>
                      <a:lnTo>
                        <a:pt x="516" y="95"/>
                      </a:lnTo>
                      <a:lnTo>
                        <a:pt x="509" y="90"/>
                      </a:lnTo>
                      <a:lnTo>
                        <a:pt x="502" y="84"/>
                      </a:lnTo>
                      <a:lnTo>
                        <a:pt x="495" y="80"/>
                      </a:lnTo>
                      <a:lnTo>
                        <a:pt x="488" y="76"/>
                      </a:lnTo>
                      <a:lnTo>
                        <a:pt x="471" y="70"/>
                      </a:lnTo>
                      <a:lnTo>
                        <a:pt x="453" y="65"/>
                      </a:lnTo>
                      <a:lnTo>
                        <a:pt x="434" y="60"/>
                      </a:lnTo>
                      <a:lnTo>
                        <a:pt x="415" y="57"/>
                      </a:lnTo>
                      <a:lnTo>
                        <a:pt x="372" y="51"/>
                      </a:lnTo>
                      <a:lnTo>
                        <a:pt x="328" y="43"/>
                      </a:lnTo>
                      <a:lnTo>
                        <a:pt x="305" y="37"/>
                      </a:lnTo>
                      <a:lnTo>
                        <a:pt x="283" y="30"/>
                      </a:lnTo>
                      <a:lnTo>
                        <a:pt x="272" y="26"/>
                      </a:lnTo>
                      <a:lnTo>
                        <a:pt x="261" y="21"/>
                      </a:lnTo>
                      <a:lnTo>
                        <a:pt x="249" y="14"/>
                      </a:lnTo>
                      <a:lnTo>
                        <a:pt x="238" y="8"/>
                      </a:lnTo>
                      <a:lnTo>
                        <a:pt x="219" y="5"/>
                      </a:lnTo>
                      <a:lnTo>
                        <a:pt x="201" y="3"/>
                      </a:lnTo>
                      <a:lnTo>
                        <a:pt x="184" y="2"/>
                      </a:lnTo>
                      <a:lnTo>
                        <a:pt x="168" y="1"/>
                      </a:lnTo>
                      <a:lnTo>
                        <a:pt x="153" y="0"/>
                      </a:lnTo>
                      <a:lnTo>
                        <a:pt x="139" y="0"/>
                      </a:lnTo>
                      <a:lnTo>
                        <a:pt x="126" y="1"/>
                      </a:lnTo>
                      <a:lnTo>
                        <a:pt x="114" y="2"/>
                      </a:lnTo>
                      <a:lnTo>
                        <a:pt x="102" y="4"/>
                      </a:lnTo>
                      <a:lnTo>
                        <a:pt x="91" y="6"/>
                      </a:lnTo>
                      <a:lnTo>
                        <a:pt x="82" y="9"/>
                      </a:lnTo>
                      <a:lnTo>
                        <a:pt x="73" y="12"/>
                      </a:lnTo>
                      <a:lnTo>
                        <a:pt x="65" y="15"/>
                      </a:lnTo>
                      <a:lnTo>
                        <a:pt x="58" y="20"/>
                      </a:lnTo>
                      <a:lnTo>
                        <a:pt x="51" y="24"/>
                      </a:lnTo>
                      <a:lnTo>
                        <a:pt x="45" y="28"/>
                      </a:lnTo>
                      <a:lnTo>
                        <a:pt x="39" y="32"/>
                      </a:lnTo>
                      <a:lnTo>
                        <a:pt x="35" y="37"/>
                      </a:lnTo>
                      <a:lnTo>
                        <a:pt x="29" y="42"/>
                      </a:lnTo>
                      <a:lnTo>
                        <a:pt x="26" y="47"/>
                      </a:lnTo>
                      <a:lnTo>
                        <a:pt x="19" y="57"/>
                      </a:lnTo>
                      <a:lnTo>
                        <a:pt x="15" y="68"/>
                      </a:lnTo>
                      <a:lnTo>
                        <a:pt x="12" y="79"/>
                      </a:lnTo>
                      <a:lnTo>
                        <a:pt x="10" y="91"/>
                      </a:lnTo>
                      <a:lnTo>
                        <a:pt x="9" y="101"/>
                      </a:lnTo>
                      <a:lnTo>
                        <a:pt x="9" y="11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03" name="Freeform 1509"/>
                <p:cNvSpPr>
                  <a:spLocks/>
                </p:cNvSpPr>
                <p:nvPr/>
              </p:nvSpPr>
              <p:spPr bwMode="auto">
                <a:xfrm>
                  <a:off x="1636" y="3137"/>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1"/>
                      </a:moveTo>
                      <a:lnTo>
                        <a:pt x="6" y="120"/>
                      </a:lnTo>
                      <a:lnTo>
                        <a:pt x="4" y="130"/>
                      </a:lnTo>
                      <a:lnTo>
                        <a:pt x="2" y="139"/>
                      </a:lnTo>
                      <a:lnTo>
                        <a:pt x="1" y="147"/>
                      </a:lnTo>
                      <a:lnTo>
                        <a:pt x="1" y="156"/>
                      </a:lnTo>
                      <a:lnTo>
                        <a:pt x="0" y="165"/>
                      </a:lnTo>
                      <a:lnTo>
                        <a:pt x="1" y="173"/>
                      </a:lnTo>
                      <a:lnTo>
                        <a:pt x="2" y="181"/>
                      </a:lnTo>
                      <a:lnTo>
                        <a:pt x="5" y="196"/>
                      </a:lnTo>
                      <a:lnTo>
                        <a:pt x="9" y="210"/>
                      </a:lnTo>
                      <a:lnTo>
                        <a:pt x="15" y="223"/>
                      </a:lnTo>
                      <a:lnTo>
                        <a:pt x="22" y="236"/>
                      </a:lnTo>
                      <a:lnTo>
                        <a:pt x="30" y="247"/>
                      </a:lnTo>
                      <a:lnTo>
                        <a:pt x="40" y="257"/>
                      </a:lnTo>
                      <a:lnTo>
                        <a:pt x="49" y="266"/>
                      </a:lnTo>
                      <a:lnTo>
                        <a:pt x="59" y="274"/>
                      </a:lnTo>
                      <a:lnTo>
                        <a:pt x="68" y="281"/>
                      </a:lnTo>
                      <a:lnTo>
                        <a:pt x="78" y="287"/>
                      </a:lnTo>
                      <a:lnTo>
                        <a:pt x="88" y="293"/>
                      </a:lnTo>
                      <a:lnTo>
                        <a:pt x="96" y="297"/>
                      </a:lnTo>
                      <a:lnTo>
                        <a:pt x="109" y="305"/>
                      </a:lnTo>
                      <a:lnTo>
                        <a:pt x="119" y="312"/>
                      </a:lnTo>
                      <a:lnTo>
                        <a:pt x="130" y="317"/>
                      </a:lnTo>
                      <a:lnTo>
                        <a:pt x="140" y="321"/>
                      </a:lnTo>
                      <a:lnTo>
                        <a:pt x="151" y="325"/>
                      </a:lnTo>
                      <a:lnTo>
                        <a:pt x="161" y="328"/>
                      </a:lnTo>
                      <a:lnTo>
                        <a:pt x="172" y="331"/>
                      </a:lnTo>
                      <a:lnTo>
                        <a:pt x="185" y="333"/>
                      </a:lnTo>
                      <a:lnTo>
                        <a:pt x="211" y="338"/>
                      </a:lnTo>
                      <a:lnTo>
                        <a:pt x="241" y="342"/>
                      </a:lnTo>
                      <a:lnTo>
                        <a:pt x="278" y="347"/>
                      </a:lnTo>
                      <a:lnTo>
                        <a:pt x="322" y="354"/>
                      </a:lnTo>
                      <a:lnTo>
                        <a:pt x="338" y="351"/>
                      </a:lnTo>
                      <a:lnTo>
                        <a:pt x="352" y="350"/>
                      </a:lnTo>
                      <a:lnTo>
                        <a:pt x="365" y="350"/>
                      </a:lnTo>
                      <a:lnTo>
                        <a:pt x="379" y="351"/>
                      </a:lnTo>
                      <a:lnTo>
                        <a:pt x="407" y="356"/>
                      </a:lnTo>
                      <a:lnTo>
                        <a:pt x="434" y="362"/>
                      </a:lnTo>
                      <a:lnTo>
                        <a:pt x="447" y="364"/>
                      </a:lnTo>
                      <a:lnTo>
                        <a:pt x="461" y="365"/>
                      </a:lnTo>
                      <a:lnTo>
                        <a:pt x="477" y="365"/>
                      </a:lnTo>
                      <a:lnTo>
                        <a:pt x="492" y="364"/>
                      </a:lnTo>
                      <a:lnTo>
                        <a:pt x="508" y="360"/>
                      </a:lnTo>
                      <a:lnTo>
                        <a:pt x="524" y="355"/>
                      </a:lnTo>
                      <a:lnTo>
                        <a:pt x="533" y="351"/>
                      </a:lnTo>
                      <a:lnTo>
                        <a:pt x="543" y="347"/>
                      </a:lnTo>
                      <a:lnTo>
                        <a:pt x="552" y="342"/>
                      </a:lnTo>
                      <a:lnTo>
                        <a:pt x="561" y="336"/>
                      </a:lnTo>
                      <a:lnTo>
                        <a:pt x="563" y="330"/>
                      </a:lnTo>
                      <a:lnTo>
                        <a:pt x="566" y="322"/>
                      </a:lnTo>
                      <a:lnTo>
                        <a:pt x="568" y="312"/>
                      </a:lnTo>
                      <a:lnTo>
                        <a:pt x="570" y="300"/>
                      </a:lnTo>
                      <a:lnTo>
                        <a:pt x="572" y="285"/>
                      </a:lnTo>
                      <a:lnTo>
                        <a:pt x="574" y="271"/>
                      </a:lnTo>
                      <a:lnTo>
                        <a:pt x="575" y="255"/>
                      </a:lnTo>
                      <a:lnTo>
                        <a:pt x="575" y="239"/>
                      </a:lnTo>
                      <a:lnTo>
                        <a:pt x="574" y="222"/>
                      </a:lnTo>
                      <a:lnTo>
                        <a:pt x="573" y="206"/>
                      </a:lnTo>
                      <a:lnTo>
                        <a:pt x="570" y="190"/>
                      </a:lnTo>
                      <a:lnTo>
                        <a:pt x="567" y="174"/>
                      </a:lnTo>
                      <a:lnTo>
                        <a:pt x="562" y="160"/>
                      </a:lnTo>
                      <a:lnTo>
                        <a:pt x="555" y="145"/>
                      </a:lnTo>
                      <a:lnTo>
                        <a:pt x="551" y="139"/>
                      </a:lnTo>
                      <a:lnTo>
                        <a:pt x="547" y="134"/>
                      </a:lnTo>
                      <a:lnTo>
                        <a:pt x="542" y="128"/>
                      </a:lnTo>
                      <a:lnTo>
                        <a:pt x="536" y="123"/>
                      </a:lnTo>
                      <a:lnTo>
                        <a:pt x="532" y="115"/>
                      </a:lnTo>
                      <a:lnTo>
                        <a:pt x="527" y="108"/>
                      </a:lnTo>
                      <a:lnTo>
                        <a:pt x="522" y="101"/>
                      </a:lnTo>
                      <a:lnTo>
                        <a:pt x="516" y="95"/>
                      </a:lnTo>
                      <a:lnTo>
                        <a:pt x="509" y="90"/>
                      </a:lnTo>
                      <a:lnTo>
                        <a:pt x="502" y="84"/>
                      </a:lnTo>
                      <a:lnTo>
                        <a:pt x="495" y="80"/>
                      </a:lnTo>
                      <a:lnTo>
                        <a:pt x="488" y="76"/>
                      </a:lnTo>
                      <a:lnTo>
                        <a:pt x="471" y="70"/>
                      </a:lnTo>
                      <a:lnTo>
                        <a:pt x="453" y="65"/>
                      </a:lnTo>
                      <a:lnTo>
                        <a:pt x="434" y="60"/>
                      </a:lnTo>
                      <a:lnTo>
                        <a:pt x="415" y="57"/>
                      </a:lnTo>
                      <a:lnTo>
                        <a:pt x="372" y="51"/>
                      </a:lnTo>
                      <a:lnTo>
                        <a:pt x="328" y="43"/>
                      </a:lnTo>
                      <a:lnTo>
                        <a:pt x="305" y="37"/>
                      </a:lnTo>
                      <a:lnTo>
                        <a:pt x="283" y="30"/>
                      </a:lnTo>
                      <a:lnTo>
                        <a:pt x="272" y="26"/>
                      </a:lnTo>
                      <a:lnTo>
                        <a:pt x="261" y="21"/>
                      </a:lnTo>
                      <a:lnTo>
                        <a:pt x="249" y="14"/>
                      </a:lnTo>
                      <a:lnTo>
                        <a:pt x="238" y="8"/>
                      </a:lnTo>
                      <a:lnTo>
                        <a:pt x="219" y="5"/>
                      </a:lnTo>
                      <a:lnTo>
                        <a:pt x="201" y="3"/>
                      </a:lnTo>
                      <a:lnTo>
                        <a:pt x="184" y="2"/>
                      </a:lnTo>
                      <a:lnTo>
                        <a:pt x="168" y="1"/>
                      </a:lnTo>
                      <a:lnTo>
                        <a:pt x="153" y="0"/>
                      </a:lnTo>
                      <a:lnTo>
                        <a:pt x="139" y="0"/>
                      </a:lnTo>
                      <a:lnTo>
                        <a:pt x="126" y="1"/>
                      </a:lnTo>
                      <a:lnTo>
                        <a:pt x="114" y="2"/>
                      </a:lnTo>
                      <a:lnTo>
                        <a:pt x="102" y="4"/>
                      </a:lnTo>
                      <a:lnTo>
                        <a:pt x="91" y="6"/>
                      </a:lnTo>
                      <a:lnTo>
                        <a:pt x="82" y="9"/>
                      </a:lnTo>
                      <a:lnTo>
                        <a:pt x="73" y="12"/>
                      </a:lnTo>
                      <a:lnTo>
                        <a:pt x="65" y="15"/>
                      </a:lnTo>
                      <a:lnTo>
                        <a:pt x="58" y="20"/>
                      </a:lnTo>
                      <a:lnTo>
                        <a:pt x="51" y="24"/>
                      </a:lnTo>
                      <a:lnTo>
                        <a:pt x="45" y="28"/>
                      </a:lnTo>
                      <a:lnTo>
                        <a:pt x="39" y="32"/>
                      </a:lnTo>
                      <a:lnTo>
                        <a:pt x="35" y="37"/>
                      </a:lnTo>
                      <a:lnTo>
                        <a:pt x="29" y="42"/>
                      </a:lnTo>
                      <a:lnTo>
                        <a:pt x="26" y="47"/>
                      </a:lnTo>
                      <a:lnTo>
                        <a:pt x="19" y="57"/>
                      </a:lnTo>
                      <a:lnTo>
                        <a:pt x="15" y="68"/>
                      </a:lnTo>
                      <a:lnTo>
                        <a:pt x="12" y="79"/>
                      </a:lnTo>
                      <a:lnTo>
                        <a:pt x="10" y="91"/>
                      </a:lnTo>
                      <a:lnTo>
                        <a:pt x="9" y="101"/>
                      </a:lnTo>
                      <a:lnTo>
                        <a:pt x="9"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04" name="Freeform 1510"/>
                <p:cNvSpPr>
                  <a:spLocks/>
                </p:cNvSpPr>
                <p:nvPr/>
              </p:nvSpPr>
              <p:spPr bwMode="auto">
                <a:xfrm>
                  <a:off x="1518" y="3104"/>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0"/>
                      </a:moveTo>
                      <a:lnTo>
                        <a:pt x="6" y="120"/>
                      </a:lnTo>
                      <a:lnTo>
                        <a:pt x="4" y="129"/>
                      </a:lnTo>
                      <a:lnTo>
                        <a:pt x="2" y="138"/>
                      </a:lnTo>
                      <a:lnTo>
                        <a:pt x="1" y="147"/>
                      </a:lnTo>
                      <a:lnTo>
                        <a:pt x="1" y="156"/>
                      </a:lnTo>
                      <a:lnTo>
                        <a:pt x="0" y="165"/>
                      </a:lnTo>
                      <a:lnTo>
                        <a:pt x="1" y="173"/>
                      </a:lnTo>
                      <a:lnTo>
                        <a:pt x="2" y="181"/>
                      </a:lnTo>
                      <a:lnTo>
                        <a:pt x="5" y="196"/>
                      </a:lnTo>
                      <a:lnTo>
                        <a:pt x="9" y="210"/>
                      </a:lnTo>
                      <a:lnTo>
                        <a:pt x="15" y="223"/>
                      </a:lnTo>
                      <a:lnTo>
                        <a:pt x="22" y="236"/>
                      </a:lnTo>
                      <a:lnTo>
                        <a:pt x="30" y="247"/>
                      </a:lnTo>
                      <a:lnTo>
                        <a:pt x="39" y="257"/>
                      </a:lnTo>
                      <a:lnTo>
                        <a:pt x="49" y="266"/>
                      </a:lnTo>
                      <a:lnTo>
                        <a:pt x="59" y="274"/>
                      </a:lnTo>
                      <a:lnTo>
                        <a:pt x="68" y="281"/>
                      </a:lnTo>
                      <a:lnTo>
                        <a:pt x="78" y="287"/>
                      </a:lnTo>
                      <a:lnTo>
                        <a:pt x="88" y="292"/>
                      </a:lnTo>
                      <a:lnTo>
                        <a:pt x="96" y="297"/>
                      </a:lnTo>
                      <a:lnTo>
                        <a:pt x="108" y="305"/>
                      </a:lnTo>
                      <a:lnTo>
                        <a:pt x="119" y="311"/>
                      </a:lnTo>
                      <a:lnTo>
                        <a:pt x="130" y="317"/>
                      </a:lnTo>
                      <a:lnTo>
                        <a:pt x="140" y="321"/>
                      </a:lnTo>
                      <a:lnTo>
                        <a:pt x="151" y="325"/>
                      </a:lnTo>
                      <a:lnTo>
                        <a:pt x="161" y="328"/>
                      </a:lnTo>
                      <a:lnTo>
                        <a:pt x="172" y="331"/>
                      </a:lnTo>
                      <a:lnTo>
                        <a:pt x="184" y="333"/>
                      </a:lnTo>
                      <a:lnTo>
                        <a:pt x="211" y="337"/>
                      </a:lnTo>
                      <a:lnTo>
                        <a:pt x="241" y="341"/>
                      </a:lnTo>
                      <a:lnTo>
                        <a:pt x="278" y="347"/>
                      </a:lnTo>
                      <a:lnTo>
                        <a:pt x="322" y="354"/>
                      </a:lnTo>
                      <a:lnTo>
                        <a:pt x="338" y="351"/>
                      </a:lnTo>
                      <a:lnTo>
                        <a:pt x="352" y="350"/>
                      </a:lnTo>
                      <a:lnTo>
                        <a:pt x="365" y="350"/>
                      </a:lnTo>
                      <a:lnTo>
                        <a:pt x="379" y="351"/>
                      </a:lnTo>
                      <a:lnTo>
                        <a:pt x="407" y="356"/>
                      </a:lnTo>
                      <a:lnTo>
                        <a:pt x="433" y="361"/>
                      </a:lnTo>
                      <a:lnTo>
                        <a:pt x="447" y="363"/>
                      </a:lnTo>
                      <a:lnTo>
                        <a:pt x="461" y="365"/>
                      </a:lnTo>
                      <a:lnTo>
                        <a:pt x="476" y="365"/>
                      </a:lnTo>
                      <a:lnTo>
                        <a:pt x="492" y="363"/>
                      </a:lnTo>
                      <a:lnTo>
                        <a:pt x="508" y="360"/>
                      </a:lnTo>
                      <a:lnTo>
                        <a:pt x="524" y="355"/>
                      </a:lnTo>
                      <a:lnTo>
                        <a:pt x="533" y="351"/>
                      </a:lnTo>
                      <a:lnTo>
                        <a:pt x="542" y="347"/>
                      </a:lnTo>
                      <a:lnTo>
                        <a:pt x="552" y="342"/>
                      </a:lnTo>
                      <a:lnTo>
                        <a:pt x="561" y="336"/>
                      </a:lnTo>
                      <a:lnTo>
                        <a:pt x="563" y="330"/>
                      </a:lnTo>
                      <a:lnTo>
                        <a:pt x="566" y="322"/>
                      </a:lnTo>
                      <a:lnTo>
                        <a:pt x="568" y="311"/>
                      </a:lnTo>
                      <a:lnTo>
                        <a:pt x="570" y="298"/>
                      </a:lnTo>
                      <a:lnTo>
                        <a:pt x="572" y="285"/>
                      </a:lnTo>
                      <a:lnTo>
                        <a:pt x="574" y="270"/>
                      </a:lnTo>
                      <a:lnTo>
                        <a:pt x="575" y="255"/>
                      </a:lnTo>
                      <a:lnTo>
                        <a:pt x="575" y="239"/>
                      </a:lnTo>
                      <a:lnTo>
                        <a:pt x="574" y="222"/>
                      </a:lnTo>
                      <a:lnTo>
                        <a:pt x="573" y="205"/>
                      </a:lnTo>
                      <a:lnTo>
                        <a:pt x="570" y="189"/>
                      </a:lnTo>
                      <a:lnTo>
                        <a:pt x="567" y="174"/>
                      </a:lnTo>
                      <a:lnTo>
                        <a:pt x="562" y="158"/>
                      </a:lnTo>
                      <a:lnTo>
                        <a:pt x="555" y="145"/>
                      </a:lnTo>
                      <a:lnTo>
                        <a:pt x="550" y="139"/>
                      </a:lnTo>
                      <a:lnTo>
                        <a:pt x="546" y="133"/>
                      </a:lnTo>
                      <a:lnTo>
                        <a:pt x="541" y="128"/>
                      </a:lnTo>
                      <a:lnTo>
                        <a:pt x="536" y="123"/>
                      </a:lnTo>
                      <a:lnTo>
                        <a:pt x="532" y="115"/>
                      </a:lnTo>
                      <a:lnTo>
                        <a:pt x="527" y="108"/>
                      </a:lnTo>
                      <a:lnTo>
                        <a:pt x="522" y="101"/>
                      </a:lnTo>
                      <a:lnTo>
                        <a:pt x="516" y="95"/>
                      </a:lnTo>
                      <a:lnTo>
                        <a:pt x="509" y="89"/>
                      </a:lnTo>
                      <a:lnTo>
                        <a:pt x="502" y="84"/>
                      </a:lnTo>
                      <a:lnTo>
                        <a:pt x="495" y="79"/>
                      </a:lnTo>
                      <a:lnTo>
                        <a:pt x="488" y="76"/>
                      </a:lnTo>
                      <a:lnTo>
                        <a:pt x="470" y="69"/>
                      </a:lnTo>
                      <a:lnTo>
                        <a:pt x="453" y="64"/>
                      </a:lnTo>
                      <a:lnTo>
                        <a:pt x="434" y="60"/>
                      </a:lnTo>
                      <a:lnTo>
                        <a:pt x="415" y="57"/>
                      </a:lnTo>
                      <a:lnTo>
                        <a:pt x="372" y="50"/>
                      </a:lnTo>
                      <a:lnTo>
                        <a:pt x="327" y="42"/>
                      </a:lnTo>
                      <a:lnTo>
                        <a:pt x="305" y="37"/>
                      </a:lnTo>
                      <a:lnTo>
                        <a:pt x="283" y="29"/>
                      </a:lnTo>
                      <a:lnTo>
                        <a:pt x="272" y="25"/>
                      </a:lnTo>
                      <a:lnTo>
                        <a:pt x="260" y="19"/>
                      </a:lnTo>
                      <a:lnTo>
                        <a:pt x="249" y="14"/>
                      </a:lnTo>
                      <a:lnTo>
                        <a:pt x="238" y="8"/>
                      </a:lnTo>
                      <a:lnTo>
                        <a:pt x="219" y="5"/>
                      </a:lnTo>
                      <a:lnTo>
                        <a:pt x="201" y="3"/>
                      </a:lnTo>
                      <a:lnTo>
                        <a:pt x="183" y="1"/>
                      </a:lnTo>
                      <a:lnTo>
                        <a:pt x="168" y="0"/>
                      </a:lnTo>
                      <a:lnTo>
                        <a:pt x="153" y="0"/>
                      </a:lnTo>
                      <a:lnTo>
                        <a:pt x="139" y="0"/>
                      </a:lnTo>
                      <a:lnTo>
                        <a:pt x="126" y="1"/>
                      </a:lnTo>
                      <a:lnTo>
                        <a:pt x="113" y="2"/>
                      </a:lnTo>
                      <a:lnTo>
                        <a:pt x="102" y="4"/>
                      </a:lnTo>
                      <a:lnTo>
                        <a:pt x="91" y="6"/>
                      </a:lnTo>
                      <a:lnTo>
                        <a:pt x="82" y="8"/>
                      </a:lnTo>
                      <a:lnTo>
                        <a:pt x="73" y="11"/>
                      </a:lnTo>
                      <a:lnTo>
                        <a:pt x="65" y="15"/>
                      </a:lnTo>
                      <a:lnTo>
                        <a:pt x="58" y="18"/>
                      </a:lnTo>
                      <a:lnTo>
                        <a:pt x="51" y="22"/>
                      </a:lnTo>
                      <a:lnTo>
                        <a:pt x="45" y="27"/>
                      </a:lnTo>
                      <a:lnTo>
                        <a:pt x="38" y="32"/>
                      </a:lnTo>
                      <a:lnTo>
                        <a:pt x="34" y="37"/>
                      </a:lnTo>
                      <a:lnTo>
                        <a:pt x="29" y="42"/>
                      </a:lnTo>
                      <a:lnTo>
                        <a:pt x="26" y="47"/>
                      </a:lnTo>
                      <a:lnTo>
                        <a:pt x="19" y="57"/>
                      </a:lnTo>
                      <a:lnTo>
                        <a:pt x="15" y="68"/>
                      </a:lnTo>
                      <a:lnTo>
                        <a:pt x="12" y="79"/>
                      </a:lnTo>
                      <a:lnTo>
                        <a:pt x="10" y="89"/>
                      </a:lnTo>
                      <a:lnTo>
                        <a:pt x="9" y="101"/>
                      </a:lnTo>
                      <a:lnTo>
                        <a:pt x="9" y="110"/>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05" name="Freeform 1511"/>
                <p:cNvSpPr>
                  <a:spLocks/>
                </p:cNvSpPr>
                <p:nvPr/>
              </p:nvSpPr>
              <p:spPr bwMode="auto">
                <a:xfrm>
                  <a:off x="1518" y="3104"/>
                  <a:ext cx="44" cy="28"/>
                </a:xfrm>
                <a:custGeom>
                  <a:avLst/>
                  <a:gdLst>
                    <a:gd name="T0" fmla="*/ 0 w 575"/>
                    <a:gd name="T1" fmla="*/ 0 h 365"/>
                    <a:gd name="T2" fmla="*/ 0 w 575"/>
                    <a:gd name="T3" fmla="*/ 0 h 365"/>
                    <a:gd name="T4" fmla="*/ 0 w 575"/>
                    <a:gd name="T5" fmla="*/ 0 h 365"/>
                    <a:gd name="T6" fmla="*/ 0 w 575"/>
                    <a:gd name="T7" fmla="*/ 0 h 365"/>
                    <a:gd name="T8" fmla="*/ 0 w 575"/>
                    <a:gd name="T9" fmla="*/ 0 h 365"/>
                    <a:gd name="T10" fmla="*/ 0 w 575"/>
                    <a:gd name="T11" fmla="*/ 0 h 365"/>
                    <a:gd name="T12" fmla="*/ 0 w 575"/>
                    <a:gd name="T13" fmla="*/ 0 h 365"/>
                    <a:gd name="T14" fmla="*/ 0 w 575"/>
                    <a:gd name="T15" fmla="*/ 0 h 365"/>
                    <a:gd name="T16" fmla="*/ 0 w 575"/>
                    <a:gd name="T17" fmla="*/ 0 h 365"/>
                    <a:gd name="T18" fmla="*/ 0 w 575"/>
                    <a:gd name="T19" fmla="*/ 0 h 365"/>
                    <a:gd name="T20" fmla="*/ 0 w 575"/>
                    <a:gd name="T21" fmla="*/ 0 h 365"/>
                    <a:gd name="T22" fmla="*/ 0 w 575"/>
                    <a:gd name="T23" fmla="*/ 0 h 365"/>
                    <a:gd name="T24" fmla="*/ 0 w 575"/>
                    <a:gd name="T25" fmla="*/ 0 h 365"/>
                    <a:gd name="T26" fmla="*/ 0 w 575"/>
                    <a:gd name="T27" fmla="*/ 0 h 365"/>
                    <a:gd name="T28" fmla="*/ 0 w 575"/>
                    <a:gd name="T29" fmla="*/ 0 h 365"/>
                    <a:gd name="T30" fmla="*/ 0 w 575"/>
                    <a:gd name="T31" fmla="*/ 0 h 365"/>
                    <a:gd name="T32" fmla="*/ 0 w 575"/>
                    <a:gd name="T33" fmla="*/ 0 h 365"/>
                    <a:gd name="T34" fmla="*/ 0 w 575"/>
                    <a:gd name="T35" fmla="*/ 0 h 365"/>
                    <a:gd name="T36" fmla="*/ 0 w 575"/>
                    <a:gd name="T37" fmla="*/ 0 h 365"/>
                    <a:gd name="T38" fmla="*/ 0 w 575"/>
                    <a:gd name="T39" fmla="*/ 0 h 365"/>
                    <a:gd name="T40" fmla="*/ 0 w 575"/>
                    <a:gd name="T41" fmla="*/ 0 h 365"/>
                    <a:gd name="T42" fmla="*/ 0 w 575"/>
                    <a:gd name="T43" fmla="*/ 0 h 365"/>
                    <a:gd name="T44" fmla="*/ 0 w 575"/>
                    <a:gd name="T45" fmla="*/ 0 h 365"/>
                    <a:gd name="T46" fmla="*/ 0 w 575"/>
                    <a:gd name="T47" fmla="*/ 0 h 365"/>
                    <a:gd name="T48" fmla="*/ 0 w 575"/>
                    <a:gd name="T49" fmla="*/ 0 h 365"/>
                    <a:gd name="T50" fmla="*/ 0 w 575"/>
                    <a:gd name="T51" fmla="*/ 0 h 365"/>
                    <a:gd name="T52" fmla="*/ 0 w 575"/>
                    <a:gd name="T53" fmla="*/ 0 h 365"/>
                    <a:gd name="T54" fmla="*/ 0 w 575"/>
                    <a:gd name="T55" fmla="*/ 0 h 365"/>
                    <a:gd name="T56" fmla="*/ 0 w 575"/>
                    <a:gd name="T57" fmla="*/ 0 h 365"/>
                    <a:gd name="T58" fmla="*/ 0 w 575"/>
                    <a:gd name="T59" fmla="*/ 0 h 365"/>
                    <a:gd name="T60" fmla="*/ 0 w 575"/>
                    <a:gd name="T61" fmla="*/ 0 h 365"/>
                    <a:gd name="T62" fmla="*/ 0 w 575"/>
                    <a:gd name="T63" fmla="*/ 0 h 365"/>
                    <a:gd name="T64" fmla="*/ 0 w 575"/>
                    <a:gd name="T65" fmla="*/ 0 h 365"/>
                    <a:gd name="T66" fmla="*/ 0 w 575"/>
                    <a:gd name="T67" fmla="*/ 0 h 365"/>
                    <a:gd name="T68" fmla="*/ 0 w 575"/>
                    <a:gd name="T69" fmla="*/ 0 h 365"/>
                    <a:gd name="T70" fmla="*/ 0 w 575"/>
                    <a:gd name="T71" fmla="*/ 0 h 365"/>
                    <a:gd name="T72" fmla="*/ 0 w 575"/>
                    <a:gd name="T73" fmla="*/ 0 h 365"/>
                    <a:gd name="T74" fmla="*/ 0 w 575"/>
                    <a:gd name="T75" fmla="*/ 0 h 365"/>
                    <a:gd name="T76" fmla="*/ 0 w 575"/>
                    <a:gd name="T77" fmla="*/ 0 h 365"/>
                    <a:gd name="T78" fmla="*/ 0 w 575"/>
                    <a:gd name="T79" fmla="*/ 0 h 365"/>
                    <a:gd name="T80" fmla="*/ 0 w 575"/>
                    <a:gd name="T81" fmla="*/ 0 h 365"/>
                    <a:gd name="T82" fmla="*/ 0 w 575"/>
                    <a:gd name="T83" fmla="*/ 0 h 365"/>
                    <a:gd name="T84" fmla="*/ 0 w 575"/>
                    <a:gd name="T85" fmla="*/ 0 h 365"/>
                    <a:gd name="T86" fmla="*/ 0 w 575"/>
                    <a:gd name="T87" fmla="*/ 0 h 365"/>
                    <a:gd name="T88" fmla="*/ 0 w 575"/>
                    <a:gd name="T89" fmla="*/ 0 h 365"/>
                    <a:gd name="T90" fmla="*/ 0 w 575"/>
                    <a:gd name="T91" fmla="*/ 0 h 365"/>
                    <a:gd name="T92" fmla="*/ 0 w 575"/>
                    <a:gd name="T93" fmla="*/ 0 h 365"/>
                    <a:gd name="T94" fmla="*/ 0 w 575"/>
                    <a:gd name="T95" fmla="*/ 0 h 365"/>
                    <a:gd name="T96" fmla="*/ 0 w 575"/>
                    <a:gd name="T97" fmla="*/ 0 h 365"/>
                    <a:gd name="T98" fmla="*/ 0 w 575"/>
                    <a:gd name="T99" fmla="*/ 0 h 365"/>
                    <a:gd name="T100" fmla="*/ 0 w 575"/>
                    <a:gd name="T101" fmla="*/ 0 h 365"/>
                    <a:gd name="T102" fmla="*/ 0 w 575"/>
                    <a:gd name="T103" fmla="*/ 0 h 365"/>
                    <a:gd name="T104" fmla="*/ 0 w 575"/>
                    <a:gd name="T105" fmla="*/ 0 h 365"/>
                    <a:gd name="T106" fmla="*/ 0 w 575"/>
                    <a:gd name="T107" fmla="*/ 0 h 365"/>
                    <a:gd name="T108" fmla="*/ 0 w 575"/>
                    <a:gd name="T109" fmla="*/ 0 h 365"/>
                    <a:gd name="T110" fmla="*/ 0 w 575"/>
                    <a:gd name="T111" fmla="*/ 0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5"/>
                    <a:gd name="T169" fmla="*/ 0 h 365"/>
                    <a:gd name="T170" fmla="*/ 575 w 575"/>
                    <a:gd name="T171" fmla="*/ 365 h 3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5" h="365">
                      <a:moveTo>
                        <a:pt x="9" y="110"/>
                      </a:moveTo>
                      <a:lnTo>
                        <a:pt x="6" y="120"/>
                      </a:lnTo>
                      <a:lnTo>
                        <a:pt x="4" y="129"/>
                      </a:lnTo>
                      <a:lnTo>
                        <a:pt x="2" y="138"/>
                      </a:lnTo>
                      <a:lnTo>
                        <a:pt x="1" y="147"/>
                      </a:lnTo>
                      <a:lnTo>
                        <a:pt x="1" y="156"/>
                      </a:lnTo>
                      <a:lnTo>
                        <a:pt x="0" y="165"/>
                      </a:lnTo>
                      <a:lnTo>
                        <a:pt x="1" y="173"/>
                      </a:lnTo>
                      <a:lnTo>
                        <a:pt x="2" y="181"/>
                      </a:lnTo>
                      <a:lnTo>
                        <a:pt x="5" y="196"/>
                      </a:lnTo>
                      <a:lnTo>
                        <a:pt x="9" y="210"/>
                      </a:lnTo>
                      <a:lnTo>
                        <a:pt x="15" y="223"/>
                      </a:lnTo>
                      <a:lnTo>
                        <a:pt x="22" y="236"/>
                      </a:lnTo>
                      <a:lnTo>
                        <a:pt x="30" y="247"/>
                      </a:lnTo>
                      <a:lnTo>
                        <a:pt x="39" y="257"/>
                      </a:lnTo>
                      <a:lnTo>
                        <a:pt x="49" y="266"/>
                      </a:lnTo>
                      <a:lnTo>
                        <a:pt x="59" y="274"/>
                      </a:lnTo>
                      <a:lnTo>
                        <a:pt x="68" y="281"/>
                      </a:lnTo>
                      <a:lnTo>
                        <a:pt x="78" y="287"/>
                      </a:lnTo>
                      <a:lnTo>
                        <a:pt x="88" y="292"/>
                      </a:lnTo>
                      <a:lnTo>
                        <a:pt x="96" y="297"/>
                      </a:lnTo>
                      <a:lnTo>
                        <a:pt x="108" y="305"/>
                      </a:lnTo>
                      <a:lnTo>
                        <a:pt x="119" y="311"/>
                      </a:lnTo>
                      <a:lnTo>
                        <a:pt x="130" y="317"/>
                      </a:lnTo>
                      <a:lnTo>
                        <a:pt x="140" y="321"/>
                      </a:lnTo>
                      <a:lnTo>
                        <a:pt x="151" y="325"/>
                      </a:lnTo>
                      <a:lnTo>
                        <a:pt x="161" y="328"/>
                      </a:lnTo>
                      <a:lnTo>
                        <a:pt x="172" y="331"/>
                      </a:lnTo>
                      <a:lnTo>
                        <a:pt x="184" y="333"/>
                      </a:lnTo>
                      <a:lnTo>
                        <a:pt x="211" y="337"/>
                      </a:lnTo>
                      <a:lnTo>
                        <a:pt x="241" y="341"/>
                      </a:lnTo>
                      <a:lnTo>
                        <a:pt x="278" y="347"/>
                      </a:lnTo>
                      <a:lnTo>
                        <a:pt x="322" y="354"/>
                      </a:lnTo>
                      <a:lnTo>
                        <a:pt x="338" y="351"/>
                      </a:lnTo>
                      <a:lnTo>
                        <a:pt x="352" y="350"/>
                      </a:lnTo>
                      <a:lnTo>
                        <a:pt x="365" y="350"/>
                      </a:lnTo>
                      <a:lnTo>
                        <a:pt x="379" y="351"/>
                      </a:lnTo>
                      <a:lnTo>
                        <a:pt x="407" y="356"/>
                      </a:lnTo>
                      <a:lnTo>
                        <a:pt x="433" y="361"/>
                      </a:lnTo>
                      <a:lnTo>
                        <a:pt x="447" y="363"/>
                      </a:lnTo>
                      <a:lnTo>
                        <a:pt x="461" y="365"/>
                      </a:lnTo>
                      <a:lnTo>
                        <a:pt x="476" y="365"/>
                      </a:lnTo>
                      <a:lnTo>
                        <a:pt x="492" y="363"/>
                      </a:lnTo>
                      <a:lnTo>
                        <a:pt x="508" y="360"/>
                      </a:lnTo>
                      <a:lnTo>
                        <a:pt x="524" y="355"/>
                      </a:lnTo>
                      <a:lnTo>
                        <a:pt x="533" y="351"/>
                      </a:lnTo>
                      <a:lnTo>
                        <a:pt x="542" y="347"/>
                      </a:lnTo>
                      <a:lnTo>
                        <a:pt x="552" y="342"/>
                      </a:lnTo>
                      <a:lnTo>
                        <a:pt x="561" y="336"/>
                      </a:lnTo>
                      <a:lnTo>
                        <a:pt x="563" y="330"/>
                      </a:lnTo>
                      <a:lnTo>
                        <a:pt x="566" y="322"/>
                      </a:lnTo>
                      <a:lnTo>
                        <a:pt x="568" y="311"/>
                      </a:lnTo>
                      <a:lnTo>
                        <a:pt x="570" y="298"/>
                      </a:lnTo>
                      <a:lnTo>
                        <a:pt x="572" y="285"/>
                      </a:lnTo>
                      <a:lnTo>
                        <a:pt x="574" y="270"/>
                      </a:lnTo>
                      <a:lnTo>
                        <a:pt x="575" y="255"/>
                      </a:lnTo>
                      <a:lnTo>
                        <a:pt x="575" y="239"/>
                      </a:lnTo>
                      <a:lnTo>
                        <a:pt x="574" y="222"/>
                      </a:lnTo>
                      <a:lnTo>
                        <a:pt x="573" y="205"/>
                      </a:lnTo>
                      <a:lnTo>
                        <a:pt x="570" y="189"/>
                      </a:lnTo>
                      <a:lnTo>
                        <a:pt x="567" y="174"/>
                      </a:lnTo>
                      <a:lnTo>
                        <a:pt x="562" y="158"/>
                      </a:lnTo>
                      <a:lnTo>
                        <a:pt x="555" y="145"/>
                      </a:lnTo>
                      <a:lnTo>
                        <a:pt x="550" y="139"/>
                      </a:lnTo>
                      <a:lnTo>
                        <a:pt x="546" y="133"/>
                      </a:lnTo>
                      <a:lnTo>
                        <a:pt x="541" y="128"/>
                      </a:lnTo>
                      <a:lnTo>
                        <a:pt x="536" y="123"/>
                      </a:lnTo>
                      <a:lnTo>
                        <a:pt x="532" y="115"/>
                      </a:lnTo>
                      <a:lnTo>
                        <a:pt x="527" y="108"/>
                      </a:lnTo>
                      <a:lnTo>
                        <a:pt x="522" y="101"/>
                      </a:lnTo>
                      <a:lnTo>
                        <a:pt x="516" y="95"/>
                      </a:lnTo>
                      <a:lnTo>
                        <a:pt x="509" y="89"/>
                      </a:lnTo>
                      <a:lnTo>
                        <a:pt x="502" y="84"/>
                      </a:lnTo>
                      <a:lnTo>
                        <a:pt x="495" y="79"/>
                      </a:lnTo>
                      <a:lnTo>
                        <a:pt x="488" y="76"/>
                      </a:lnTo>
                      <a:lnTo>
                        <a:pt x="470" y="69"/>
                      </a:lnTo>
                      <a:lnTo>
                        <a:pt x="453" y="64"/>
                      </a:lnTo>
                      <a:lnTo>
                        <a:pt x="434" y="60"/>
                      </a:lnTo>
                      <a:lnTo>
                        <a:pt x="415" y="57"/>
                      </a:lnTo>
                      <a:lnTo>
                        <a:pt x="372" y="50"/>
                      </a:lnTo>
                      <a:lnTo>
                        <a:pt x="327" y="42"/>
                      </a:lnTo>
                      <a:lnTo>
                        <a:pt x="305" y="37"/>
                      </a:lnTo>
                      <a:lnTo>
                        <a:pt x="283" y="29"/>
                      </a:lnTo>
                      <a:lnTo>
                        <a:pt x="272" y="25"/>
                      </a:lnTo>
                      <a:lnTo>
                        <a:pt x="260" y="19"/>
                      </a:lnTo>
                      <a:lnTo>
                        <a:pt x="249" y="14"/>
                      </a:lnTo>
                      <a:lnTo>
                        <a:pt x="238" y="8"/>
                      </a:lnTo>
                      <a:lnTo>
                        <a:pt x="219" y="5"/>
                      </a:lnTo>
                      <a:lnTo>
                        <a:pt x="201" y="3"/>
                      </a:lnTo>
                      <a:lnTo>
                        <a:pt x="183" y="1"/>
                      </a:lnTo>
                      <a:lnTo>
                        <a:pt x="168" y="0"/>
                      </a:lnTo>
                      <a:lnTo>
                        <a:pt x="153" y="0"/>
                      </a:lnTo>
                      <a:lnTo>
                        <a:pt x="139" y="0"/>
                      </a:lnTo>
                      <a:lnTo>
                        <a:pt x="126" y="1"/>
                      </a:lnTo>
                      <a:lnTo>
                        <a:pt x="113" y="2"/>
                      </a:lnTo>
                      <a:lnTo>
                        <a:pt x="102" y="4"/>
                      </a:lnTo>
                      <a:lnTo>
                        <a:pt x="91" y="6"/>
                      </a:lnTo>
                      <a:lnTo>
                        <a:pt x="82" y="8"/>
                      </a:lnTo>
                      <a:lnTo>
                        <a:pt x="73" y="11"/>
                      </a:lnTo>
                      <a:lnTo>
                        <a:pt x="65" y="15"/>
                      </a:lnTo>
                      <a:lnTo>
                        <a:pt x="58" y="18"/>
                      </a:lnTo>
                      <a:lnTo>
                        <a:pt x="51" y="22"/>
                      </a:lnTo>
                      <a:lnTo>
                        <a:pt x="45" y="27"/>
                      </a:lnTo>
                      <a:lnTo>
                        <a:pt x="38" y="32"/>
                      </a:lnTo>
                      <a:lnTo>
                        <a:pt x="34" y="37"/>
                      </a:lnTo>
                      <a:lnTo>
                        <a:pt x="29" y="42"/>
                      </a:lnTo>
                      <a:lnTo>
                        <a:pt x="26" y="47"/>
                      </a:lnTo>
                      <a:lnTo>
                        <a:pt x="19" y="57"/>
                      </a:lnTo>
                      <a:lnTo>
                        <a:pt x="15" y="68"/>
                      </a:lnTo>
                      <a:lnTo>
                        <a:pt x="12" y="79"/>
                      </a:lnTo>
                      <a:lnTo>
                        <a:pt x="10" y="89"/>
                      </a:lnTo>
                      <a:lnTo>
                        <a:pt x="9" y="101"/>
                      </a:lnTo>
                      <a:lnTo>
                        <a:pt x="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06" name="Freeform 1512"/>
                <p:cNvSpPr>
                  <a:spLocks/>
                </p:cNvSpPr>
                <p:nvPr/>
              </p:nvSpPr>
              <p:spPr bwMode="auto">
                <a:xfrm>
                  <a:off x="741" y="3108"/>
                  <a:ext cx="32" cy="14"/>
                </a:xfrm>
                <a:custGeom>
                  <a:avLst/>
                  <a:gdLst>
                    <a:gd name="T0" fmla="*/ 0 w 421"/>
                    <a:gd name="T1" fmla="*/ 0 h 186"/>
                    <a:gd name="T2" fmla="*/ 0 w 421"/>
                    <a:gd name="T3" fmla="*/ 0 h 186"/>
                    <a:gd name="T4" fmla="*/ 0 w 421"/>
                    <a:gd name="T5" fmla="*/ 0 h 186"/>
                    <a:gd name="T6" fmla="*/ 0 w 421"/>
                    <a:gd name="T7" fmla="*/ 0 h 186"/>
                    <a:gd name="T8" fmla="*/ 0 w 421"/>
                    <a:gd name="T9" fmla="*/ 0 h 186"/>
                    <a:gd name="T10" fmla="*/ 0 w 421"/>
                    <a:gd name="T11" fmla="*/ 0 h 186"/>
                    <a:gd name="T12" fmla="*/ 0 w 421"/>
                    <a:gd name="T13" fmla="*/ 0 h 186"/>
                    <a:gd name="T14" fmla="*/ 0 w 421"/>
                    <a:gd name="T15" fmla="*/ 0 h 186"/>
                    <a:gd name="T16" fmla="*/ 0 w 421"/>
                    <a:gd name="T17" fmla="*/ 0 h 186"/>
                    <a:gd name="T18" fmla="*/ 0 w 421"/>
                    <a:gd name="T19" fmla="*/ 0 h 186"/>
                    <a:gd name="T20" fmla="*/ 0 w 421"/>
                    <a:gd name="T21" fmla="*/ 0 h 186"/>
                    <a:gd name="T22" fmla="*/ 0 w 421"/>
                    <a:gd name="T23" fmla="*/ 0 h 186"/>
                    <a:gd name="T24" fmla="*/ 0 w 421"/>
                    <a:gd name="T25" fmla="*/ 0 h 186"/>
                    <a:gd name="T26" fmla="*/ 0 w 421"/>
                    <a:gd name="T27" fmla="*/ 0 h 186"/>
                    <a:gd name="T28" fmla="*/ 0 w 421"/>
                    <a:gd name="T29" fmla="*/ 0 h 186"/>
                    <a:gd name="T30" fmla="*/ 0 w 421"/>
                    <a:gd name="T31" fmla="*/ 0 h 186"/>
                    <a:gd name="T32" fmla="*/ 0 w 421"/>
                    <a:gd name="T33" fmla="*/ 0 h 186"/>
                    <a:gd name="T34" fmla="*/ 0 w 421"/>
                    <a:gd name="T35" fmla="*/ 0 h 186"/>
                    <a:gd name="T36" fmla="*/ 0 w 421"/>
                    <a:gd name="T37" fmla="*/ 0 h 186"/>
                    <a:gd name="T38" fmla="*/ 0 w 421"/>
                    <a:gd name="T39" fmla="*/ 0 h 186"/>
                    <a:gd name="T40" fmla="*/ 0 w 421"/>
                    <a:gd name="T41" fmla="*/ 0 h 186"/>
                    <a:gd name="T42" fmla="*/ 0 w 421"/>
                    <a:gd name="T43" fmla="*/ 0 h 186"/>
                    <a:gd name="T44" fmla="*/ 0 w 421"/>
                    <a:gd name="T45" fmla="*/ 0 h 186"/>
                    <a:gd name="T46" fmla="*/ 0 w 421"/>
                    <a:gd name="T47" fmla="*/ 0 h 186"/>
                    <a:gd name="T48" fmla="*/ 0 w 421"/>
                    <a:gd name="T49" fmla="*/ 0 h 186"/>
                    <a:gd name="T50" fmla="*/ 0 w 421"/>
                    <a:gd name="T51" fmla="*/ 0 h 186"/>
                    <a:gd name="T52" fmla="*/ 0 w 421"/>
                    <a:gd name="T53" fmla="*/ 0 h 186"/>
                    <a:gd name="T54" fmla="*/ 0 w 421"/>
                    <a:gd name="T55" fmla="*/ 0 h 186"/>
                    <a:gd name="T56" fmla="*/ 0 w 421"/>
                    <a:gd name="T57" fmla="*/ 0 h 186"/>
                    <a:gd name="T58" fmla="*/ 0 w 421"/>
                    <a:gd name="T59" fmla="*/ 0 h 186"/>
                    <a:gd name="T60" fmla="*/ 0 w 421"/>
                    <a:gd name="T61" fmla="*/ 0 h 186"/>
                    <a:gd name="T62" fmla="*/ 0 w 421"/>
                    <a:gd name="T63" fmla="*/ 0 h 186"/>
                    <a:gd name="T64" fmla="*/ 0 w 421"/>
                    <a:gd name="T65" fmla="*/ 0 h 186"/>
                    <a:gd name="T66" fmla="*/ 0 w 421"/>
                    <a:gd name="T67" fmla="*/ 0 h 186"/>
                    <a:gd name="T68" fmla="*/ 0 w 421"/>
                    <a:gd name="T69" fmla="*/ 0 h 186"/>
                    <a:gd name="T70" fmla="*/ 0 w 421"/>
                    <a:gd name="T71" fmla="*/ 0 h 186"/>
                    <a:gd name="T72" fmla="*/ 0 w 421"/>
                    <a:gd name="T73" fmla="*/ 0 h 186"/>
                    <a:gd name="T74" fmla="*/ 0 w 421"/>
                    <a:gd name="T75" fmla="*/ 0 h 186"/>
                    <a:gd name="T76" fmla="*/ 0 w 421"/>
                    <a:gd name="T77" fmla="*/ 0 h 186"/>
                    <a:gd name="T78" fmla="*/ 0 w 421"/>
                    <a:gd name="T79" fmla="*/ 0 h 186"/>
                    <a:gd name="T80" fmla="*/ 0 w 421"/>
                    <a:gd name="T81" fmla="*/ 0 h 186"/>
                    <a:gd name="T82" fmla="*/ 0 w 421"/>
                    <a:gd name="T83" fmla="*/ 0 h 186"/>
                    <a:gd name="T84" fmla="*/ 0 w 421"/>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6"/>
                    <a:gd name="T131" fmla="*/ 421 w 421"/>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6">
                      <a:moveTo>
                        <a:pt x="0" y="91"/>
                      </a:moveTo>
                      <a:lnTo>
                        <a:pt x="3" y="102"/>
                      </a:lnTo>
                      <a:lnTo>
                        <a:pt x="6" y="112"/>
                      </a:lnTo>
                      <a:lnTo>
                        <a:pt x="9" y="122"/>
                      </a:lnTo>
                      <a:lnTo>
                        <a:pt x="14" y="132"/>
                      </a:lnTo>
                      <a:lnTo>
                        <a:pt x="18" y="140"/>
                      </a:lnTo>
                      <a:lnTo>
                        <a:pt x="23" y="149"/>
                      </a:lnTo>
                      <a:lnTo>
                        <a:pt x="29" y="157"/>
                      </a:lnTo>
                      <a:lnTo>
                        <a:pt x="36" y="165"/>
                      </a:lnTo>
                      <a:lnTo>
                        <a:pt x="43" y="170"/>
                      </a:lnTo>
                      <a:lnTo>
                        <a:pt x="50" y="175"/>
                      </a:lnTo>
                      <a:lnTo>
                        <a:pt x="57" y="178"/>
                      </a:lnTo>
                      <a:lnTo>
                        <a:pt x="65" y="181"/>
                      </a:lnTo>
                      <a:lnTo>
                        <a:pt x="72" y="184"/>
                      </a:lnTo>
                      <a:lnTo>
                        <a:pt x="80" y="185"/>
                      </a:lnTo>
                      <a:lnTo>
                        <a:pt x="89" y="186"/>
                      </a:lnTo>
                      <a:lnTo>
                        <a:pt x="97" y="186"/>
                      </a:lnTo>
                      <a:lnTo>
                        <a:pt x="116" y="183"/>
                      </a:lnTo>
                      <a:lnTo>
                        <a:pt x="135" y="182"/>
                      </a:lnTo>
                      <a:lnTo>
                        <a:pt x="153" y="183"/>
                      </a:lnTo>
                      <a:lnTo>
                        <a:pt x="173" y="183"/>
                      </a:lnTo>
                      <a:lnTo>
                        <a:pt x="191" y="184"/>
                      </a:lnTo>
                      <a:lnTo>
                        <a:pt x="210" y="184"/>
                      </a:lnTo>
                      <a:lnTo>
                        <a:pt x="228" y="184"/>
                      </a:lnTo>
                      <a:lnTo>
                        <a:pt x="247" y="182"/>
                      </a:lnTo>
                      <a:lnTo>
                        <a:pt x="264" y="182"/>
                      </a:lnTo>
                      <a:lnTo>
                        <a:pt x="280" y="181"/>
                      </a:lnTo>
                      <a:lnTo>
                        <a:pt x="295" y="179"/>
                      </a:lnTo>
                      <a:lnTo>
                        <a:pt x="310" y="178"/>
                      </a:lnTo>
                      <a:lnTo>
                        <a:pt x="324" y="176"/>
                      </a:lnTo>
                      <a:lnTo>
                        <a:pt x="339" y="176"/>
                      </a:lnTo>
                      <a:lnTo>
                        <a:pt x="353" y="176"/>
                      </a:lnTo>
                      <a:lnTo>
                        <a:pt x="368" y="178"/>
                      </a:lnTo>
                      <a:lnTo>
                        <a:pt x="378" y="176"/>
                      </a:lnTo>
                      <a:lnTo>
                        <a:pt x="386" y="174"/>
                      </a:lnTo>
                      <a:lnTo>
                        <a:pt x="393" y="170"/>
                      </a:lnTo>
                      <a:lnTo>
                        <a:pt x="400" y="166"/>
                      </a:lnTo>
                      <a:lnTo>
                        <a:pt x="406" y="162"/>
                      </a:lnTo>
                      <a:lnTo>
                        <a:pt x="411" y="157"/>
                      </a:lnTo>
                      <a:lnTo>
                        <a:pt x="415" y="151"/>
                      </a:lnTo>
                      <a:lnTo>
                        <a:pt x="419" y="145"/>
                      </a:lnTo>
                      <a:lnTo>
                        <a:pt x="417" y="139"/>
                      </a:lnTo>
                      <a:lnTo>
                        <a:pt x="417" y="133"/>
                      </a:lnTo>
                      <a:lnTo>
                        <a:pt x="416" y="127"/>
                      </a:lnTo>
                      <a:lnTo>
                        <a:pt x="417" y="122"/>
                      </a:lnTo>
                      <a:lnTo>
                        <a:pt x="418" y="110"/>
                      </a:lnTo>
                      <a:lnTo>
                        <a:pt x="420" y="100"/>
                      </a:lnTo>
                      <a:lnTo>
                        <a:pt x="421" y="90"/>
                      </a:lnTo>
                      <a:lnTo>
                        <a:pt x="421" y="79"/>
                      </a:lnTo>
                      <a:lnTo>
                        <a:pt x="420" y="74"/>
                      </a:lnTo>
                      <a:lnTo>
                        <a:pt x="419" y="69"/>
                      </a:lnTo>
                      <a:lnTo>
                        <a:pt x="417" y="63"/>
                      </a:lnTo>
                      <a:lnTo>
                        <a:pt x="414" y="58"/>
                      </a:lnTo>
                      <a:lnTo>
                        <a:pt x="409" y="50"/>
                      </a:lnTo>
                      <a:lnTo>
                        <a:pt x="403" y="42"/>
                      </a:lnTo>
                      <a:lnTo>
                        <a:pt x="398" y="36"/>
                      </a:lnTo>
                      <a:lnTo>
                        <a:pt x="392" y="31"/>
                      </a:lnTo>
                      <a:lnTo>
                        <a:pt x="386" y="26"/>
                      </a:lnTo>
                      <a:lnTo>
                        <a:pt x="380" y="22"/>
                      </a:lnTo>
                      <a:lnTo>
                        <a:pt x="373" y="19"/>
                      </a:lnTo>
                      <a:lnTo>
                        <a:pt x="367" y="16"/>
                      </a:lnTo>
                      <a:lnTo>
                        <a:pt x="344" y="15"/>
                      </a:lnTo>
                      <a:lnTo>
                        <a:pt x="323" y="12"/>
                      </a:lnTo>
                      <a:lnTo>
                        <a:pt x="305" y="9"/>
                      </a:lnTo>
                      <a:lnTo>
                        <a:pt x="287" y="6"/>
                      </a:lnTo>
                      <a:lnTo>
                        <a:pt x="272" y="3"/>
                      </a:lnTo>
                      <a:lnTo>
                        <a:pt x="256" y="1"/>
                      </a:lnTo>
                      <a:lnTo>
                        <a:pt x="240" y="0"/>
                      </a:lnTo>
                      <a:lnTo>
                        <a:pt x="222" y="1"/>
                      </a:lnTo>
                      <a:lnTo>
                        <a:pt x="213" y="1"/>
                      </a:lnTo>
                      <a:lnTo>
                        <a:pt x="204" y="1"/>
                      </a:lnTo>
                      <a:lnTo>
                        <a:pt x="194" y="2"/>
                      </a:lnTo>
                      <a:lnTo>
                        <a:pt x="184" y="4"/>
                      </a:lnTo>
                      <a:lnTo>
                        <a:pt x="162" y="10"/>
                      </a:lnTo>
                      <a:lnTo>
                        <a:pt x="137" y="18"/>
                      </a:lnTo>
                      <a:lnTo>
                        <a:pt x="112" y="26"/>
                      </a:lnTo>
                      <a:lnTo>
                        <a:pt x="86" y="35"/>
                      </a:lnTo>
                      <a:lnTo>
                        <a:pt x="57" y="43"/>
                      </a:lnTo>
                      <a:lnTo>
                        <a:pt x="29" y="51"/>
                      </a:lnTo>
                      <a:lnTo>
                        <a:pt x="22" y="54"/>
                      </a:lnTo>
                      <a:lnTo>
                        <a:pt x="16" y="57"/>
                      </a:lnTo>
                      <a:lnTo>
                        <a:pt x="10" y="61"/>
                      </a:lnTo>
                      <a:lnTo>
                        <a:pt x="6" y="66"/>
                      </a:lnTo>
                      <a:lnTo>
                        <a:pt x="3" y="72"/>
                      </a:lnTo>
                      <a:lnTo>
                        <a:pt x="1" y="78"/>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07" name="Freeform 1513"/>
                <p:cNvSpPr>
                  <a:spLocks/>
                </p:cNvSpPr>
                <p:nvPr/>
              </p:nvSpPr>
              <p:spPr bwMode="auto">
                <a:xfrm>
                  <a:off x="741" y="3108"/>
                  <a:ext cx="32" cy="14"/>
                </a:xfrm>
                <a:custGeom>
                  <a:avLst/>
                  <a:gdLst>
                    <a:gd name="T0" fmla="*/ 0 w 421"/>
                    <a:gd name="T1" fmla="*/ 0 h 186"/>
                    <a:gd name="T2" fmla="*/ 0 w 421"/>
                    <a:gd name="T3" fmla="*/ 0 h 186"/>
                    <a:gd name="T4" fmla="*/ 0 w 421"/>
                    <a:gd name="T5" fmla="*/ 0 h 186"/>
                    <a:gd name="T6" fmla="*/ 0 w 421"/>
                    <a:gd name="T7" fmla="*/ 0 h 186"/>
                    <a:gd name="T8" fmla="*/ 0 w 421"/>
                    <a:gd name="T9" fmla="*/ 0 h 186"/>
                    <a:gd name="T10" fmla="*/ 0 w 421"/>
                    <a:gd name="T11" fmla="*/ 0 h 186"/>
                    <a:gd name="T12" fmla="*/ 0 w 421"/>
                    <a:gd name="T13" fmla="*/ 0 h 186"/>
                    <a:gd name="T14" fmla="*/ 0 w 421"/>
                    <a:gd name="T15" fmla="*/ 0 h 186"/>
                    <a:gd name="T16" fmla="*/ 0 w 421"/>
                    <a:gd name="T17" fmla="*/ 0 h 186"/>
                    <a:gd name="T18" fmla="*/ 0 w 421"/>
                    <a:gd name="T19" fmla="*/ 0 h 186"/>
                    <a:gd name="T20" fmla="*/ 0 w 421"/>
                    <a:gd name="T21" fmla="*/ 0 h 186"/>
                    <a:gd name="T22" fmla="*/ 0 w 421"/>
                    <a:gd name="T23" fmla="*/ 0 h 186"/>
                    <a:gd name="T24" fmla="*/ 0 w 421"/>
                    <a:gd name="T25" fmla="*/ 0 h 186"/>
                    <a:gd name="T26" fmla="*/ 0 w 421"/>
                    <a:gd name="T27" fmla="*/ 0 h 186"/>
                    <a:gd name="T28" fmla="*/ 0 w 421"/>
                    <a:gd name="T29" fmla="*/ 0 h 186"/>
                    <a:gd name="T30" fmla="*/ 0 w 421"/>
                    <a:gd name="T31" fmla="*/ 0 h 186"/>
                    <a:gd name="T32" fmla="*/ 0 w 421"/>
                    <a:gd name="T33" fmla="*/ 0 h 186"/>
                    <a:gd name="T34" fmla="*/ 0 w 421"/>
                    <a:gd name="T35" fmla="*/ 0 h 186"/>
                    <a:gd name="T36" fmla="*/ 0 w 421"/>
                    <a:gd name="T37" fmla="*/ 0 h 186"/>
                    <a:gd name="T38" fmla="*/ 0 w 421"/>
                    <a:gd name="T39" fmla="*/ 0 h 186"/>
                    <a:gd name="T40" fmla="*/ 0 w 421"/>
                    <a:gd name="T41" fmla="*/ 0 h 186"/>
                    <a:gd name="T42" fmla="*/ 0 w 421"/>
                    <a:gd name="T43" fmla="*/ 0 h 186"/>
                    <a:gd name="T44" fmla="*/ 0 w 421"/>
                    <a:gd name="T45" fmla="*/ 0 h 186"/>
                    <a:gd name="T46" fmla="*/ 0 w 421"/>
                    <a:gd name="T47" fmla="*/ 0 h 186"/>
                    <a:gd name="T48" fmla="*/ 0 w 421"/>
                    <a:gd name="T49" fmla="*/ 0 h 186"/>
                    <a:gd name="T50" fmla="*/ 0 w 421"/>
                    <a:gd name="T51" fmla="*/ 0 h 186"/>
                    <a:gd name="T52" fmla="*/ 0 w 421"/>
                    <a:gd name="T53" fmla="*/ 0 h 186"/>
                    <a:gd name="T54" fmla="*/ 0 w 421"/>
                    <a:gd name="T55" fmla="*/ 0 h 186"/>
                    <a:gd name="T56" fmla="*/ 0 w 421"/>
                    <a:gd name="T57" fmla="*/ 0 h 186"/>
                    <a:gd name="T58" fmla="*/ 0 w 421"/>
                    <a:gd name="T59" fmla="*/ 0 h 186"/>
                    <a:gd name="T60" fmla="*/ 0 w 421"/>
                    <a:gd name="T61" fmla="*/ 0 h 186"/>
                    <a:gd name="T62" fmla="*/ 0 w 421"/>
                    <a:gd name="T63" fmla="*/ 0 h 186"/>
                    <a:gd name="T64" fmla="*/ 0 w 421"/>
                    <a:gd name="T65" fmla="*/ 0 h 186"/>
                    <a:gd name="T66" fmla="*/ 0 w 421"/>
                    <a:gd name="T67" fmla="*/ 0 h 186"/>
                    <a:gd name="T68" fmla="*/ 0 w 421"/>
                    <a:gd name="T69" fmla="*/ 0 h 186"/>
                    <a:gd name="T70" fmla="*/ 0 w 421"/>
                    <a:gd name="T71" fmla="*/ 0 h 186"/>
                    <a:gd name="T72" fmla="*/ 0 w 421"/>
                    <a:gd name="T73" fmla="*/ 0 h 186"/>
                    <a:gd name="T74" fmla="*/ 0 w 421"/>
                    <a:gd name="T75" fmla="*/ 0 h 186"/>
                    <a:gd name="T76" fmla="*/ 0 w 421"/>
                    <a:gd name="T77" fmla="*/ 0 h 186"/>
                    <a:gd name="T78" fmla="*/ 0 w 421"/>
                    <a:gd name="T79" fmla="*/ 0 h 186"/>
                    <a:gd name="T80" fmla="*/ 0 w 421"/>
                    <a:gd name="T81" fmla="*/ 0 h 186"/>
                    <a:gd name="T82" fmla="*/ 0 w 421"/>
                    <a:gd name="T83" fmla="*/ 0 h 186"/>
                    <a:gd name="T84" fmla="*/ 0 w 421"/>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6"/>
                    <a:gd name="T131" fmla="*/ 421 w 421"/>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6">
                      <a:moveTo>
                        <a:pt x="0" y="91"/>
                      </a:moveTo>
                      <a:lnTo>
                        <a:pt x="3" y="102"/>
                      </a:lnTo>
                      <a:lnTo>
                        <a:pt x="6" y="112"/>
                      </a:lnTo>
                      <a:lnTo>
                        <a:pt x="9" y="122"/>
                      </a:lnTo>
                      <a:lnTo>
                        <a:pt x="14" y="132"/>
                      </a:lnTo>
                      <a:lnTo>
                        <a:pt x="18" y="140"/>
                      </a:lnTo>
                      <a:lnTo>
                        <a:pt x="23" y="149"/>
                      </a:lnTo>
                      <a:lnTo>
                        <a:pt x="29" y="157"/>
                      </a:lnTo>
                      <a:lnTo>
                        <a:pt x="36" y="165"/>
                      </a:lnTo>
                      <a:lnTo>
                        <a:pt x="43" y="170"/>
                      </a:lnTo>
                      <a:lnTo>
                        <a:pt x="50" y="175"/>
                      </a:lnTo>
                      <a:lnTo>
                        <a:pt x="57" y="178"/>
                      </a:lnTo>
                      <a:lnTo>
                        <a:pt x="65" y="181"/>
                      </a:lnTo>
                      <a:lnTo>
                        <a:pt x="72" y="184"/>
                      </a:lnTo>
                      <a:lnTo>
                        <a:pt x="80" y="185"/>
                      </a:lnTo>
                      <a:lnTo>
                        <a:pt x="89" y="186"/>
                      </a:lnTo>
                      <a:lnTo>
                        <a:pt x="97" y="186"/>
                      </a:lnTo>
                      <a:lnTo>
                        <a:pt x="116" y="183"/>
                      </a:lnTo>
                      <a:lnTo>
                        <a:pt x="135" y="182"/>
                      </a:lnTo>
                      <a:lnTo>
                        <a:pt x="153" y="183"/>
                      </a:lnTo>
                      <a:lnTo>
                        <a:pt x="173" y="183"/>
                      </a:lnTo>
                      <a:lnTo>
                        <a:pt x="191" y="184"/>
                      </a:lnTo>
                      <a:lnTo>
                        <a:pt x="210" y="184"/>
                      </a:lnTo>
                      <a:lnTo>
                        <a:pt x="228" y="184"/>
                      </a:lnTo>
                      <a:lnTo>
                        <a:pt x="247" y="182"/>
                      </a:lnTo>
                      <a:lnTo>
                        <a:pt x="264" y="182"/>
                      </a:lnTo>
                      <a:lnTo>
                        <a:pt x="280" y="181"/>
                      </a:lnTo>
                      <a:lnTo>
                        <a:pt x="295" y="179"/>
                      </a:lnTo>
                      <a:lnTo>
                        <a:pt x="310" y="178"/>
                      </a:lnTo>
                      <a:lnTo>
                        <a:pt x="324" y="176"/>
                      </a:lnTo>
                      <a:lnTo>
                        <a:pt x="339" y="176"/>
                      </a:lnTo>
                      <a:lnTo>
                        <a:pt x="353" y="176"/>
                      </a:lnTo>
                      <a:lnTo>
                        <a:pt x="368" y="178"/>
                      </a:lnTo>
                      <a:lnTo>
                        <a:pt x="378" y="176"/>
                      </a:lnTo>
                      <a:lnTo>
                        <a:pt x="386" y="174"/>
                      </a:lnTo>
                      <a:lnTo>
                        <a:pt x="393" y="170"/>
                      </a:lnTo>
                      <a:lnTo>
                        <a:pt x="400" y="166"/>
                      </a:lnTo>
                      <a:lnTo>
                        <a:pt x="406" y="162"/>
                      </a:lnTo>
                      <a:lnTo>
                        <a:pt x="411" y="157"/>
                      </a:lnTo>
                      <a:lnTo>
                        <a:pt x="415" y="151"/>
                      </a:lnTo>
                      <a:lnTo>
                        <a:pt x="419" y="145"/>
                      </a:lnTo>
                      <a:lnTo>
                        <a:pt x="417" y="139"/>
                      </a:lnTo>
                      <a:lnTo>
                        <a:pt x="417" y="133"/>
                      </a:lnTo>
                      <a:lnTo>
                        <a:pt x="416" y="127"/>
                      </a:lnTo>
                      <a:lnTo>
                        <a:pt x="417" y="122"/>
                      </a:lnTo>
                      <a:lnTo>
                        <a:pt x="418" y="110"/>
                      </a:lnTo>
                      <a:lnTo>
                        <a:pt x="420" y="100"/>
                      </a:lnTo>
                      <a:lnTo>
                        <a:pt x="421" y="90"/>
                      </a:lnTo>
                      <a:lnTo>
                        <a:pt x="421" y="79"/>
                      </a:lnTo>
                      <a:lnTo>
                        <a:pt x="420" y="74"/>
                      </a:lnTo>
                      <a:lnTo>
                        <a:pt x="419" y="69"/>
                      </a:lnTo>
                      <a:lnTo>
                        <a:pt x="417" y="63"/>
                      </a:lnTo>
                      <a:lnTo>
                        <a:pt x="414" y="58"/>
                      </a:lnTo>
                      <a:lnTo>
                        <a:pt x="409" y="50"/>
                      </a:lnTo>
                      <a:lnTo>
                        <a:pt x="403" y="42"/>
                      </a:lnTo>
                      <a:lnTo>
                        <a:pt x="398" y="36"/>
                      </a:lnTo>
                      <a:lnTo>
                        <a:pt x="392" y="31"/>
                      </a:lnTo>
                      <a:lnTo>
                        <a:pt x="386" y="26"/>
                      </a:lnTo>
                      <a:lnTo>
                        <a:pt x="380" y="22"/>
                      </a:lnTo>
                      <a:lnTo>
                        <a:pt x="373" y="19"/>
                      </a:lnTo>
                      <a:lnTo>
                        <a:pt x="367" y="16"/>
                      </a:lnTo>
                      <a:lnTo>
                        <a:pt x="344" y="15"/>
                      </a:lnTo>
                      <a:lnTo>
                        <a:pt x="323" y="12"/>
                      </a:lnTo>
                      <a:lnTo>
                        <a:pt x="305" y="9"/>
                      </a:lnTo>
                      <a:lnTo>
                        <a:pt x="287" y="6"/>
                      </a:lnTo>
                      <a:lnTo>
                        <a:pt x="272" y="3"/>
                      </a:lnTo>
                      <a:lnTo>
                        <a:pt x="256" y="1"/>
                      </a:lnTo>
                      <a:lnTo>
                        <a:pt x="240" y="0"/>
                      </a:lnTo>
                      <a:lnTo>
                        <a:pt x="222" y="1"/>
                      </a:lnTo>
                      <a:lnTo>
                        <a:pt x="213" y="1"/>
                      </a:lnTo>
                      <a:lnTo>
                        <a:pt x="204" y="1"/>
                      </a:lnTo>
                      <a:lnTo>
                        <a:pt x="194" y="2"/>
                      </a:lnTo>
                      <a:lnTo>
                        <a:pt x="184" y="4"/>
                      </a:lnTo>
                      <a:lnTo>
                        <a:pt x="162" y="10"/>
                      </a:lnTo>
                      <a:lnTo>
                        <a:pt x="137" y="18"/>
                      </a:lnTo>
                      <a:lnTo>
                        <a:pt x="112" y="26"/>
                      </a:lnTo>
                      <a:lnTo>
                        <a:pt x="86" y="35"/>
                      </a:lnTo>
                      <a:lnTo>
                        <a:pt x="57" y="43"/>
                      </a:lnTo>
                      <a:lnTo>
                        <a:pt x="29" y="51"/>
                      </a:lnTo>
                      <a:lnTo>
                        <a:pt x="22" y="54"/>
                      </a:lnTo>
                      <a:lnTo>
                        <a:pt x="16" y="57"/>
                      </a:lnTo>
                      <a:lnTo>
                        <a:pt x="10" y="61"/>
                      </a:lnTo>
                      <a:lnTo>
                        <a:pt x="6" y="66"/>
                      </a:lnTo>
                      <a:lnTo>
                        <a:pt x="3" y="72"/>
                      </a:lnTo>
                      <a:lnTo>
                        <a:pt x="1" y="78"/>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08" name="Freeform 1514"/>
                <p:cNvSpPr>
                  <a:spLocks/>
                </p:cNvSpPr>
                <p:nvPr/>
              </p:nvSpPr>
              <p:spPr bwMode="auto">
                <a:xfrm>
                  <a:off x="1806" y="3144"/>
                  <a:ext cx="32" cy="15"/>
                </a:xfrm>
                <a:custGeom>
                  <a:avLst/>
                  <a:gdLst>
                    <a:gd name="T0" fmla="*/ 0 w 420"/>
                    <a:gd name="T1" fmla="*/ 0 h 185"/>
                    <a:gd name="T2" fmla="*/ 0 w 420"/>
                    <a:gd name="T3" fmla="*/ 0 h 185"/>
                    <a:gd name="T4" fmla="*/ 0 w 420"/>
                    <a:gd name="T5" fmla="*/ 0 h 185"/>
                    <a:gd name="T6" fmla="*/ 0 w 420"/>
                    <a:gd name="T7" fmla="*/ 0 h 185"/>
                    <a:gd name="T8" fmla="*/ 0 w 420"/>
                    <a:gd name="T9" fmla="*/ 0 h 185"/>
                    <a:gd name="T10" fmla="*/ 0 w 420"/>
                    <a:gd name="T11" fmla="*/ 0 h 185"/>
                    <a:gd name="T12" fmla="*/ 0 w 420"/>
                    <a:gd name="T13" fmla="*/ 0 h 185"/>
                    <a:gd name="T14" fmla="*/ 0 w 420"/>
                    <a:gd name="T15" fmla="*/ 0 h 185"/>
                    <a:gd name="T16" fmla="*/ 0 w 420"/>
                    <a:gd name="T17" fmla="*/ 0 h 185"/>
                    <a:gd name="T18" fmla="*/ 0 w 420"/>
                    <a:gd name="T19" fmla="*/ 0 h 185"/>
                    <a:gd name="T20" fmla="*/ 0 w 420"/>
                    <a:gd name="T21" fmla="*/ 0 h 185"/>
                    <a:gd name="T22" fmla="*/ 0 w 420"/>
                    <a:gd name="T23" fmla="*/ 0 h 185"/>
                    <a:gd name="T24" fmla="*/ 0 w 420"/>
                    <a:gd name="T25" fmla="*/ 0 h 185"/>
                    <a:gd name="T26" fmla="*/ 0 w 420"/>
                    <a:gd name="T27" fmla="*/ 0 h 185"/>
                    <a:gd name="T28" fmla="*/ 0 w 420"/>
                    <a:gd name="T29" fmla="*/ 0 h 185"/>
                    <a:gd name="T30" fmla="*/ 0 w 420"/>
                    <a:gd name="T31" fmla="*/ 0 h 185"/>
                    <a:gd name="T32" fmla="*/ 0 w 420"/>
                    <a:gd name="T33" fmla="*/ 0 h 185"/>
                    <a:gd name="T34" fmla="*/ 0 w 420"/>
                    <a:gd name="T35" fmla="*/ 0 h 185"/>
                    <a:gd name="T36" fmla="*/ 0 w 420"/>
                    <a:gd name="T37" fmla="*/ 0 h 185"/>
                    <a:gd name="T38" fmla="*/ 0 w 420"/>
                    <a:gd name="T39" fmla="*/ 0 h 185"/>
                    <a:gd name="T40" fmla="*/ 0 w 420"/>
                    <a:gd name="T41" fmla="*/ 0 h 185"/>
                    <a:gd name="T42" fmla="*/ 0 w 420"/>
                    <a:gd name="T43" fmla="*/ 0 h 185"/>
                    <a:gd name="T44" fmla="*/ 0 w 420"/>
                    <a:gd name="T45" fmla="*/ 0 h 185"/>
                    <a:gd name="T46" fmla="*/ 0 w 420"/>
                    <a:gd name="T47" fmla="*/ 0 h 185"/>
                    <a:gd name="T48" fmla="*/ 0 w 420"/>
                    <a:gd name="T49" fmla="*/ 0 h 185"/>
                    <a:gd name="T50" fmla="*/ 0 w 420"/>
                    <a:gd name="T51" fmla="*/ 0 h 185"/>
                    <a:gd name="T52" fmla="*/ 0 w 420"/>
                    <a:gd name="T53" fmla="*/ 0 h 185"/>
                    <a:gd name="T54" fmla="*/ 0 w 420"/>
                    <a:gd name="T55" fmla="*/ 0 h 185"/>
                    <a:gd name="T56" fmla="*/ 0 w 420"/>
                    <a:gd name="T57" fmla="*/ 0 h 185"/>
                    <a:gd name="T58" fmla="*/ 0 w 420"/>
                    <a:gd name="T59" fmla="*/ 0 h 185"/>
                    <a:gd name="T60" fmla="*/ 0 w 420"/>
                    <a:gd name="T61" fmla="*/ 0 h 185"/>
                    <a:gd name="T62" fmla="*/ 0 w 420"/>
                    <a:gd name="T63" fmla="*/ 0 h 185"/>
                    <a:gd name="T64" fmla="*/ 0 w 420"/>
                    <a:gd name="T65" fmla="*/ 0 h 185"/>
                    <a:gd name="T66" fmla="*/ 0 w 420"/>
                    <a:gd name="T67" fmla="*/ 0 h 185"/>
                    <a:gd name="T68" fmla="*/ 0 w 420"/>
                    <a:gd name="T69" fmla="*/ 0 h 185"/>
                    <a:gd name="T70" fmla="*/ 0 w 420"/>
                    <a:gd name="T71" fmla="*/ 0 h 185"/>
                    <a:gd name="T72" fmla="*/ 0 w 420"/>
                    <a:gd name="T73" fmla="*/ 0 h 185"/>
                    <a:gd name="T74" fmla="*/ 0 w 420"/>
                    <a:gd name="T75" fmla="*/ 0 h 185"/>
                    <a:gd name="T76" fmla="*/ 0 w 420"/>
                    <a:gd name="T77" fmla="*/ 0 h 185"/>
                    <a:gd name="T78" fmla="*/ 0 w 420"/>
                    <a:gd name="T79" fmla="*/ 0 h 185"/>
                    <a:gd name="T80" fmla="*/ 0 w 420"/>
                    <a:gd name="T81" fmla="*/ 0 h 185"/>
                    <a:gd name="T82" fmla="*/ 0 w 420"/>
                    <a:gd name="T83" fmla="*/ 0 h 185"/>
                    <a:gd name="T84" fmla="*/ 0 w 420"/>
                    <a:gd name="T85" fmla="*/ 0 h 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5"/>
                    <a:gd name="T131" fmla="*/ 420 w 420"/>
                    <a:gd name="T132" fmla="*/ 185 h 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5">
                      <a:moveTo>
                        <a:pt x="0" y="91"/>
                      </a:moveTo>
                      <a:lnTo>
                        <a:pt x="3" y="102"/>
                      </a:lnTo>
                      <a:lnTo>
                        <a:pt x="6" y="112"/>
                      </a:lnTo>
                      <a:lnTo>
                        <a:pt x="9" y="121"/>
                      </a:lnTo>
                      <a:lnTo>
                        <a:pt x="13" y="130"/>
                      </a:lnTo>
                      <a:lnTo>
                        <a:pt x="17" y="140"/>
                      </a:lnTo>
                      <a:lnTo>
                        <a:pt x="22" y="149"/>
                      </a:lnTo>
                      <a:lnTo>
                        <a:pt x="28" y="157"/>
                      </a:lnTo>
                      <a:lnTo>
                        <a:pt x="35" y="165"/>
                      </a:lnTo>
                      <a:lnTo>
                        <a:pt x="42" y="170"/>
                      </a:lnTo>
                      <a:lnTo>
                        <a:pt x="49" y="174"/>
                      </a:lnTo>
                      <a:lnTo>
                        <a:pt x="56" y="178"/>
                      </a:lnTo>
                      <a:lnTo>
                        <a:pt x="64" y="181"/>
                      </a:lnTo>
                      <a:lnTo>
                        <a:pt x="72" y="183"/>
                      </a:lnTo>
                      <a:lnTo>
                        <a:pt x="80" y="185"/>
                      </a:lnTo>
                      <a:lnTo>
                        <a:pt x="88" y="185"/>
                      </a:lnTo>
                      <a:lnTo>
                        <a:pt x="96" y="185"/>
                      </a:lnTo>
                      <a:lnTo>
                        <a:pt x="115" y="183"/>
                      </a:lnTo>
                      <a:lnTo>
                        <a:pt x="134" y="182"/>
                      </a:lnTo>
                      <a:lnTo>
                        <a:pt x="153" y="182"/>
                      </a:lnTo>
                      <a:lnTo>
                        <a:pt x="172" y="183"/>
                      </a:lnTo>
                      <a:lnTo>
                        <a:pt x="190" y="184"/>
                      </a:lnTo>
                      <a:lnTo>
                        <a:pt x="209" y="184"/>
                      </a:lnTo>
                      <a:lnTo>
                        <a:pt x="228" y="184"/>
                      </a:lnTo>
                      <a:lnTo>
                        <a:pt x="246" y="182"/>
                      </a:lnTo>
                      <a:lnTo>
                        <a:pt x="263" y="182"/>
                      </a:lnTo>
                      <a:lnTo>
                        <a:pt x="279" y="181"/>
                      </a:lnTo>
                      <a:lnTo>
                        <a:pt x="295" y="179"/>
                      </a:lnTo>
                      <a:lnTo>
                        <a:pt x="309" y="177"/>
                      </a:lnTo>
                      <a:lnTo>
                        <a:pt x="323" y="176"/>
                      </a:lnTo>
                      <a:lnTo>
                        <a:pt x="338" y="175"/>
                      </a:lnTo>
                      <a:lnTo>
                        <a:pt x="352" y="176"/>
                      </a:lnTo>
                      <a:lnTo>
                        <a:pt x="368" y="178"/>
                      </a:lnTo>
                      <a:lnTo>
                        <a:pt x="377" y="176"/>
                      </a:lnTo>
                      <a:lnTo>
                        <a:pt x="385" y="173"/>
                      </a:lnTo>
                      <a:lnTo>
                        <a:pt x="392" y="170"/>
                      </a:lnTo>
                      <a:lnTo>
                        <a:pt x="399" y="166"/>
                      </a:lnTo>
                      <a:lnTo>
                        <a:pt x="405" y="162"/>
                      </a:lnTo>
                      <a:lnTo>
                        <a:pt x="410" y="157"/>
                      </a:lnTo>
                      <a:lnTo>
                        <a:pt x="414" y="151"/>
                      </a:lnTo>
                      <a:lnTo>
                        <a:pt x="418" y="145"/>
                      </a:lnTo>
                      <a:lnTo>
                        <a:pt x="416" y="138"/>
                      </a:lnTo>
                      <a:lnTo>
                        <a:pt x="416" y="133"/>
                      </a:lnTo>
                      <a:lnTo>
                        <a:pt x="415" y="126"/>
                      </a:lnTo>
                      <a:lnTo>
                        <a:pt x="416" y="120"/>
                      </a:lnTo>
                      <a:lnTo>
                        <a:pt x="417" y="110"/>
                      </a:lnTo>
                      <a:lnTo>
                        <a:pt x="419" y="99"/>
                      </a:lnTo>
                      <a:lnTo>
                        <a:pt x="420" y="89"/>
                      </a:lnTo>
                      <a:lnTo>
                        <a:pt x="420" y="79"/>
                      </a:lnTo>
                      <a:lnTo>
                        <a:pt x="419" y="74"/>
                      </a:lnTo>
                      <a:lnTo>
                        <a:pt x="418" y="68"/>
                      </a:lnTo>
                      <a:lnTo>
                        <a:pt x="416" y="62"/>
                      </a:lnTo>
                      <a:lnTo>
                        <a:pt x="413" y="56"/>
                      </a:lnTo>
                      <a:lnTo>
                        <a:pt x="407" y="49"/>
                      </a:lnTo>
                      <a:lnTo>
                        <a:pt x="402" y="42"/>
                      </a:lnTo>
                      <a:lnTo>
                        <a:pt x="397" y="36"/>
                      </a:lnTo>
                      <a:lnTo>
                        <a:pt x="391" y="30"/>
                      </a:lnTo>
                      <a:lnTo>
                        <a:pt x="385" y="25"/>
                      </a:lnTo>
                      <a:lnTo>
                        <a:pt x="379" y="22"/>
                      </a:lnTo>
                      <a:lnTo>
                        <a:pt x="373" y="18"/>
                      </a:lnTo>
                      <a:lnTo>
                        <a:pt x="367" y="16"/>
                      </a:lnTo>
                      <a:lnTo>
                        <a:pt x="343" y="15"/>
                      </a:lnTo>
                      <a:lnTo>
                        <a:pt x="322" y="12"/>
                      </a:lnTo>
                      <a:lnTo>
                        <a:pt x="304" y="9"/>
                      </a:lnTo>
                      <a:lnTo>
                        <a:pt x="286" y="6"/>
                      </a:lnTo>
                      <a:lnTo>
                        <a:pt x="270" y="3"/>
                      </a:lnTo>
                      <a:lnTo>
                        <a:pt x="255" y="1"/>
                      </a:lnTo>
                      <a:lnTo>
                        <a:pt x="239" y="0"/>
                      </a:lnTo>
                      <a:lnTo>
                        <a:pt x="222" y="1"/>
                      </a:lnTo>
                      <a:lnTo>
                        <a:pt x="212" y="0"/>
                      </a:lnTo>
                      <a:lnTo>
                        <a:pt x="203" y="1"/>
                      </a:lnTo>
                      <a:lnTo>
                        <a:pt x="193" y="2"/>
                      </a:lnTo>
                      <a:lnTo>
                        <a:pt x="183" y="4"/>
                      </a:lnTo>
                      <a:lnTo>
                        <a:pt x="161" y="10"/>
                      </a:lnTo>
                      <a:lnTo>
                        <a:pt x="136" y="17"/>
                      </a:lnTo>
                      <a:lnTo>
                        <a:pt x="111" y="26"/>
                      </a:lnTo>
                      <a:lnTo>
                        <a:pt x="84" y="35"/>
                      </a:lnTo>
                      <a:lnTo>
                        <a:pt x="56" y="43"/>
                      </a:lnTo>
                      <a:lnTo>
                        <a:pt x="28" y="49"/>
                      </a:lnTo>
                      <a:lnTo>
                        <a:pt x="21" y="52"/>
                      </a:lnTo>
                      <a:lnTo>
                        <a:pt x="15" y="56"/>
                      </a:lnTo>
                      <a:lnTo>
                        <a:pt x="10" y="60"/>
                      </a:lnTo>
                      <a:lnTo>
                        <a:pt x="6" y="66"/>
                      </a:lnTo>
                      <a:lnTo>
                        <a:pt x="3" y="71"/>
                      </a:lnTo>
                      <a:lnTo>
                        <a:pt x="1" y="77"/>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09" name="Freeform 1515"/>
                <p:cNvSpPr>
                  <a:spLocks/>
                </p:cNvSpPr>
                <p:nvPr/>
              </p:nvSpPr>
              <p:spPr bwMode="auto">
                <a:xfrm>
                  <a:off x="1806" y="3144"/>
                  <a:ext cx="32" cy="15"/>
                </a:xfrm>
                <a:custGeom>
                  <a:avLst/>
                  <a:gdLst>
                    <a:gd name="T0" fmla="*/ 0 w 420"/>
                    <a:gd name="T1" fmla="*/ 0 h 185"/>
                    <a:gd name="T2" fmla="*/ 0 w 420"/>
                    <a:gd name="T3" fmla="*/ 0 h 185"/>
                    <a:gd name="T4" fmla="*/ 0 w 420"/>
                    <a:gd name="T5" fmla="*/ 0 h 185"/>
                    <a:gd name="T6" fmla="*/ 0 w 420"/>
                    <a:gd name="T7" fmla="*/ 0 h 185"/>
                    <a:gd name="T8" fmla="*/ 0 w 420"/>
                    <a:gd name="T9" fmla="*/ 0 h 185"/>
                    <a:gd name="T10" fmla="*/ 0 w 420"/>
                    <a:gd name="T11" fmla="*/ 0 h 185"/>
                    <a:gd name="T12" fmla="*/ 0 w 420"/>
                    <a:gd name="T13" fmla="*/ 0 h 185"/>
                    <a:gd name="T14" fmla="*/ 0 w 420"/>
                    <a:gd name="T15" fmla="*/ 0 h 185"/>
                    <a:gd name="T16" fmla="*/ 0 w 420"/>
                    <a:gd name="T17" fmla="*/ 0 h 185"/>
                    <a:gd name="T18" fmla="*/ 0 w 420"/>
                    <a:gd name="T19" fmla="*/ 0 h 185"/>
                    <a:gd name="T20" fmla="*/ 0 w 420"/>
                    <a:gd name="T21" fmla="*/ 0 h 185"/>
                    <a:gd name="T22" fmla="*/ 0 w 420"/>
                    <a:gd name="T23" fmla="*/ 0 h 185"/>
                    <a:gd name="T24" fmla="*/ 0 w 420"/>
                    <a:gd name="T25" fmla="*/ 0 h 185"/>
                    <a:gd name="T26" fmla="*/ 0 w 420"/>
                    <a:gd name="T27" fmla="*/ 0 h 185"/>
                    <a:gd name="T28" fmla="*/ 0 w 420"/>
                    <a:gd name="T29" fmla="*/ 0 h 185"/>
                    <a:gd name="T30" fmla="*/ 0 w 420"/>
                    <a:gd name="T31" fmla="*/ 0 h 185"/>
                    <a:gd name="T32" fmla="*/ 0 w 420"/>
                    <a:gd name="T33" fmla="*/ 0 h 185"/>
                    <a:gd name="T34" fmla="*/ 0 w 420"/>
                    <a:gd name="T35" fmla="*/ 0 h 185"/>
                    <a:gd name="T36" fmla="*/ 0 w 420"/>
                    <a:gd name="T37" fmla="*/ 0 h 185"/>
                    <a:gd name="T38" fmla="*/ 0 w 420"/>
                    <a:gd name="T39" fmla="*/ 0 h 185"/>
                    <a:gd name="T40" fmla="*/ 0 w 420"/>
                    <a:gd name="T41" fmla="*/ 0 h 185"/>
                    <a:gd name="T42" fmla="*/ 0 w 420"/>
                    <a:gd name="T43" fmla="*/ 0 h 185"/>
                    <a:gd name="T44" fmla="*/ 0 w 420"/>
                    <a:gd name="T45" fmla="*/ 0 h 185"/>
                    <a:gd name="T46" fmla="*/ 0 w 420"/>
                    <a:gd name="T47" fmla="*/ 0 h 185"/>
                    <a:gd name="T48" fmla="*/ 0 w 420"/>
                    <a:gd name="T49" fmla="*/ 0 h 185"/>
                    <a:gd name="T50" fmla="*/ 0 w 420"/>
                    <a:gd name="T51" fmla="*/ 0 h 185"/>
                    <a:gd name="T52" fmla="*/ 0 w 420"/>
                    <a:gd name="T53" fmla="*/ 0 h 185"/>
                    <a:gd name="T54" fmla="*/ 0 w 420"/>
                    <a:gd name="T55" fmla="*/ 0 h 185"/>
                    <a:gd name="T56" fmla="*/ 0 w 420"/>
                    <a:gd name="T57" fmla="*/ 0 h 185"/>
                    <a:gd name="T58" fmla="*/ 0 w 420"/>
                    <a:gd name="T59" fmla="*/ 0 h 185"/>
                    <a:gd name="T60" fmla="*/ 0 w 420"/>
                    <a:gd name="T61" fmla="*/ 0 h 185"/>
                    <a:gd name="T62" fmla="*/ 0 w 420"/>
                    <a:gd name="T63" fmla="*/ 0 h 185"/>
                    <a:gd name="T64" fmla="*/ 0 w 420"/>
                    <a:gd name="T65" fmla="*/ 0 h 185"/>
                    <a:gd name="T66" fmla="*/ 0 w 420"/>
                    <a:gd name="T67" fmla="*/ 0 h 185"/>
                    <a:gd name="T68" fmla="*/ 0 w 420"/>
                    <a:gd name="T69" fmla="*/ 0 h 185"/>
                    <a:gd name="T70" fmla="*/ 0 w 420"/>
                    <a:gd name="T71" fmla="*/ 0 h 185"/>
                    <a:gd name="T72" fmla="*/ 0 w 420"/>
                    <a:gd name="T73" fmla="*/ 0 h 185"/>
                    <a:gd name="T74" fmla="*/ 0 w 420"/>
                    <a:gd name="T75" fmla="*/ 0 h 185"/>
                    <a:gd name="T76" fmla="*/ 0 w 420"/>
                    <a:gd name="T77" fmla="*/ 0 h 185"/>
                    <a:gd name="T78" fmla="*/ 0 w 420"/>
                    <a:gd name="T79" fmla="*/ 0 h 185"/>
                    <a:gd name="T80" fmla="*/ 0 w 420"/>
                    <a:gd name="T81" fmla="*/ 0 h 185"/>
                    <a:gd name="T82" fmla="*/ 0 w 420"/>
                    <a:gd name="T83" fmla="*/ 0 h 185"/>
                    <a:gd name="T84" fmla="*/ 0 w 420"/>
                    <a:gd name="T85" fmla="*/ 0 h 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5"/>
                    <a:gd name="T131" fmla="*/ 420 w 420"/>
                    <a:gd name="T132" fmla="*/ 185 h 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5">
                      <a:moveTo>
                        <a:pt x="0" y="91"/>
                      </a:moveTo>
                      <a:lnTo>
                        <a:pt x="3" y="102"/>
                      </a:lnTo>
                      <a:lnTo>
                        <a:pt x="6" y="112"/>
                      </a:lnTo>
                      <a:lnTo>
                        <a:pt x="9" y="121"/>
                      </a:lnTo>
                      <a:lnTo>
                        <a:pt x="13" y="130"/>
                      </a:lnTo>
                      <a:lnTo>
                        <a:pt x="17" y="140"/>
                      </a:lnTo>
                      <a:lnTo>
                        <a:pt x="22" y="149"/>
                      </a:lnTo>
                      <a:lnTo>
                        <a:pt x="28" y="157"/>
                      </a:lnTo>
                      <a:lnTo>
                        <a:pt x="35" y="165"/>
                      </a:lnTo>
                      <a:lnTo>
                        <a:pt x="42" y="170"/>
                      </a:lnTo>
                      <a:lnTo>
                        <a:pt x="49" y="174"/>
                      </a:lnTo>
                      <a:lnTo>
                        <a:pt x="56" y="178"/>
                      </a:lnTo>
                      <a:lnTo>
                        <a:pt x="64" y="181"/>
                      </a:lnTo>
                      <a:lnTo>
                        <a:pt x="72" y="183"/>
                      </a:lnTo>
                      <a:lnTo>
                        <a:pt x="80" y="185"/>
                      </a:lnTo>
                      <a:lnTo>
                        <a:pt x="88" y="185"/>
                      </a:lnTo>
                      <a:lnTo>
                        <a:pt x="96" y="185"/>
                      </a:lnTo>
                      <a:lnTo>
                        <a:pt x="115" y="183"/>
                      </a:lnTo>
                      <a:lnTo>
                        <a:pt x="134" y="182"/>
                      </a:lnTo>
                      <a:lnTo>
                        <a:pt x="153" y="182"/>
                      </a:lnTo>
                      <a:lnTo>
                        <a:pt x="172" y="183"/>
                      </a:lnTo>
                      <a:lnTo>
                        <a:pt x="190" y="184"/>
                      </a:lnTo>
                      <a:lnTo>
                        <a:pt x="209" y="184"/>
                      </a:lnTo>
                      <a:lnTo>
                        <a:pt x="228" y="184"/>
                      </a:lnTo>
                      <a:lnTo>
                        <a:pt x="246" y="182"/>
                      </a:lnTo>
                      <a:lnTo>
                        <a:pt x="263" y="182"/>
                      </a:lnTo>
                      <a:lnTo>
                        <a:pt x="279" y="181"/>
                      </a:lnTo>
                      <a:lnTo>
                        <a:pt x="295" y="179"/>
                      </a:lnTo>
                      <a:lnTo>
                        <a:pt x="309" y="177"/>
                      </a:lnTo>
                      <a:lnTo>
                        <a:pt x="323" y="176"/>
                      </a:lnTo>
                      <a:lnTo>
                        <a:pt x="338" y="175"/>
                      </a:lnTo>
                      <a:lnTo>
                        <a:pt x="352" y="176"/>
                      </a:lnTo>
                      <a:lnTo>
                        <a:pt x="368" y="178"/>
                      </a:lnTo>
                      <a:lnTo>
                        <a:pt x="377" y="176"/>
                      </a:lnTo>
                      <a:lnTo>
                        <a:pt x="385" y="173"/>
                      </a:lnTo>
                      <a:lnTo>
                        <a:pt x="392" y="170"/>
                      </a:lnTo>
                      <a:lnTo>
                        <a:pt x="399" y="166"/>
                      </a:lnTo>
                      <a:lnTo>
                        <a:pt x="405" y="162"/>
                      </a:lnTo>
                      <a:lnTo>
                        <a:pt x="410" y="157"/>
                      </a:lnTo>
                      <a:lnTo>
                        <a:pt x="414" y="151"/>
                      </a:lnTo>
                      <a:lnTo>
                        <a:pt x="418" y="145"/>
                      </a:lnTo>
                      <a:lnTo>
                        <a:pt x="416" y="138"/>
                      </a:lnTo>
                      <a:lnTo>
                        <a:pt x="416" y="133"/>
                      </a:lnTo>
                      <a:lnTo>
                        <a:pt x="415" y="126"/>
                      </a:lnTo>
                      <a:lnTo>
                        <a:pt x="416" y="120"/>
                      </a:lnTo>
                      <a:lnTo>
                        <a:pt x="417" y="110"/>
                      </a:lnTo>
                      <a:lnTo>
                        <a:pt x="419" y="99"/>
                      </a:lnTo>
                      <a:lnTo>
                        <a:pt x="420" y="89"/>
                      </a:lnTo>
                      <a:lnTo>
                        <a:pt x="420" y="79"/>
                      </a:lnTo>
                      <a:lnTo>
                        <a:pt x="419" y="74"/>
                      </a:lnTo>
                      <a:lnTo>
                        <a:pt x="418" y="68"/>
                      </a:lnTo>
                      <a:lnTo>
                        <a:pt x="416" y="62"/>
                      </a:lnTo>
                      <a:lnTo>
                        <a:pt x="413" y="56"/>
                      </a:lnTo>
                      <a:lnTo>
                        <a:pt x="407" y="49"/>
                      </a:lnTo>
                      <a:lnTo>
                        <a:pt x="402" y="42"/>
                      </a:lnTo>
                      <a:lnTo>
                        <a:pt x="397" y="36"/>
                      </a:lnTo>
                      <a:lnTo>
                        <a:pt x="391" y="30"/>
                      </a:lnTo>
                      <a:lnTo>
                        <a:pt x="385" y="25"/>
                      </a:lnTo>
                      <a:lnTo>
                        <a:pt x="379" y="22"/>
                      </a:lnTo>
                      <a:lnTo>
                        <a:pt x="373" y="18"/>
                      </a:lnTo>
                      <a:lnTo>
                        <a:pt x="367" y="16"/>
                      </a:lnTo>
                      <a:lnTo>
                        <a:pt x="343" y="15"/>
                      </a:lnTo>
                      <a:lnTo>
                        <a:pt x="322" y="12"/>
                      </a:lnTo>
                      <a:lnTo>
                        <a:pt x="304" y="9"/>
                      </a:lnTo>
                      <a:lnTo>
                        <a:pt x="286" y="6"/>
                      </a:lnTo>
                      <a:lnTo>
                        <a:pt x="270" y="3"/>
                      </a:lnTo>
                      <a:lnTo>
                        <a:pt x="255" y="1"/>
                      </a:lnTo>
                      <a:lnTo>
                        <a:pt x="239" y="0"/>
                      </a:lnTo>
                      <a:lnTo>
                        <a:pt x="222" y="1"/>
                      </a:lnTo>
                      <a:lnTo>
                        <a:pt x="212" y="0"/>
                      </a:lnTo>
                      <a:lnTo>
                        <a:pt x="203" y="1"/>
                      </a:lnTo>
                      <a:lnTo>
                        <a:pt x="193" y="2"/>
                      </a:lnTo>
                      <a:lnTo>
                        <a:pt x="183" y="4"/>
                      </a:lnTo>
                      <a:lnTo>
                        <a:pt x="161" y="10"/>
                      </a:lnTo>
                      <a:lnTo>
                        <a:pt x="136" y="17"/>
                      </a:lnTo>
                      <a:lnTo>
                        <a:pt x="111" y="26"/>
                      </a:lnTo>
                      <a:lnTo>
                        <a:pt x="84" y="35"/>
                      </a:lnTo>
                      <a:lnTo>
                        <a:pt x="56" y="43"/>
                      </a:lnTo>
                      <a:lnTo>
                        <a:pt x="28" y="49"/>
                      </a:lnTo>
                      <a:lnTo>
                        <a:pt x="21" y="52"/>
                      </a:lnTo>
                      <a:lnTo>
                        <a:pt x="15" y="56"/>
                      </a:lnTo>
                      <a:lnTo>
                        <a:pt x="10" y="60"/>
                      </a:lnTo>
                      <a:lnTo>
                        <a:pt x="6" y="66"/>
                      </a:lnTo>
                      <a:lnTo>
                        <a:pt x="3" y="71"/>
                      </a:lnTo>
                      <a:lnTo>
                        <a:pt x="1" y="77"/>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10" name="Freeform 1516"/>
                <p:cNvSpPr>
                  <a:spLocks/>
                </p:cNvSpPr>
                <p:nvPr/>
              </p:nvSpPr>
              <p:spPr bwMode="auto">
                <a:xfrm>
                  <a:off x="1882" y="3102"/>
                  <a:ext cx="32" cy="14"/>
                </a:xfrm>
                <a:custGeom>
                  <a:avLst/>
                  <a:gdLst>
                    <a:gd name="T0" fmla="*/ 0 w 421"/>
                    <a:gd name="T1" fmla="*/ 0 h 186"/>
                    <a:gd name="T2" fmla="*/ 0 w 421"/>
                    <a:gd name="T3" fmla="*/ 0 h 186"/>
                    <a:gd name="T4" fmla="*/ 0 w 421"/>
                    <a:gd name="T5" fmla="*/ 0 h 186"/>
                    <a:gd name="T6" fmla="*/ 0 w 421"/>
                    <a:gd name="T7" fmla="*/ 0 h 186"/>
                    <a:gd name="T8" fmla="*/ 0 w 421"/>
                    <a:gd name="T9" fmla="*/ 0 h 186"/>
                    <a:gd name="T10" fmla="*/ 0 w 421"/>
                    <a:gd name="T11" fmla="*/ 0 h 186"/>
                    <a:gd name="T12" fmla="*/ 0 w 421"/>
                    <a:gd name="T13" fmla="*/ 0 h 186"/>
                    <a:gd name="T14" fmla="*/ 0 w 421"/>
                    <a:gd name="T15" fmla="*/ 0 h 186"/>
                    <a:gd name="T16" fmla="*/ 0 w 421"/>
                    <a:gd name="T17" fmla="*/ 0 h 186"/>
                    <a:gd name="T18" fmla="*/ 0 w 421"/>
                    <a:gd name="T19" fmla="*/ 0 h 186"/>
                    <a:gd name="T20" fmla="*/ 0 w 421"/>
                    <a:gd name="T21" fmla="*/ 0 h 186"/>
                    <a:gd name="T22" fmla="*/ 0 w 421"/>
                    <a:gd name="T23" fmla="*/ 0 h 186"/>
                    <a:gd name="T24" fmla="*/ 0 w 421"/>
                    <a:gd name="T25" fmla="*/ 0 h 186"/>
                    <a:gd name="T26" fmla="*/ 0 w 421"/>
                    <a:gd name="T27" fmla="*/ 0 h 186"/>
                    <a:gd name="T28" fmla="*/ 0 w 421"/>
                    <a:gd name="T29" fmla="*/ 0 h 186"/>
                    <a:gd name="T30" fmla="*/ 0 w 421"/>
                    <a:gd name="T31" fmla="*/ 0 h 186"/>
                    <a:gd name="T32" fmla="*/ 0 w 421"/>
                    <a:gd name="T33" fmla="*/ 0 h 186"/>
                    <a:gd name="T34" fmla="*/ 0 w 421"/>
                    <a:gd name="T35" fmla="*/ 0 h 186"/>
                    <a:gd name="T36" fmla="*/ 0 w 421"/>
                    <a:gd name="T37" fmla="*/ 0 h 186"/>
                    <a:gd name="T38" fmla="*/ 0 w 421"/>
                    <a:gd name="T39" fmla="*/ 0 h 186"/>
                    <a:gd name="T40" fmla="*/ 0 w 421"/>
                    <a:gd name="T41" fmla="*/ 0 h 186"/>
                    <a:gd name="T42" fmla="*/ 0 w 421"/>
                    <a:gd name="T43" fmla="*/ 0 h 186"/>
                    <a:gd name="T44" fmla="*/ 0 w 421"/>
                    <a:gd name="T45" fmla="*/ 0 h 186"/>
                    <a:gd name="T46" fmla="*/ 0 w 421"/>
                    <a:gd name="T47" fmla="*/ 0 h 186"/>
                    <a:gd name="T48" fmla="*/ 0 w 421"/>
                    <a:gd name="T49" fmla="*/ 0 h 186"/>
                    <a:gd name="T50" fmla="*/ 0 w 421"/>
                    <a:gd name="T51" fmla="*/ 0 h 186"/>
                    <a:gd name="T52" fmla="*/ 0 w 421"/>
                    <a:gd name="T53" fmla="*/ 0 h 186"/>
                    <a:gd name="T54" fmla="*/ 0 w 421"/>
                    <a:gd name="T55" fmla="*/ 0 h 186"/>
                    <a:gd name="T56" fmla="*/ 0 w 421"/>
                    <a:gd name="T57" fmla="*/ 0 h 186"/>
                    <a:gd name="T58" fmla="*/ 0 w 421"/>
                    <a:gd name="T59" fmla="*/ 0 h 186"/>
                    <a:gd name="T60" fmla="*/ 0 w 421"/>
                    <a:gd name="T61" fmla="*/ 0 h 186"/>
                    <a:gd name="T62" fmla="*/ 0 w 421"/>
                    <a:gd name="T63" fmla="*/ 0 h 186"/>
                    <a:gd name="T64" fmla="*/ 0 w 421"/>
                    <a:gd name="T65" fmla="*/ 0 h 186"/>
                    <a:gd name="T66" fmla="*/ 0 w 421"/>
                    <a:gd name="T67" fmla="*/ 0 h 186"/>
                    <a:gd name="T68" fmla="*/ 0 w 421"/>
                    <a:gd name="T69" fmla="*/ 0 h 186"/>
                    <a:gd name="T70" fmla="*/ 0 w 421"/>
                    <a:gd name="T71" fmla="*/ 0 h 186"/>
                    <a:gd name="T72" fmla="*/ 0 w 421"/>
                    <a:gd name="T73" fmla="*/ 0 h 186"/>
                    <a:gd name="T74" fmla="*/ 0 w 421"/>
                    <a:gd name="T75" fmla="*/ 0 h 186"/>
                    <a:gd name="T76" fmla="*/ 0 w 421"/>
                    <a:gd name="T77" fmla="*/ 0 h 186"/>
                    <a:gd name="T78" fmla="*/ 0 w 421"/>
                    <a:gd name="T79" fmla="*/ 0 h 186"/>
                    <a:gd name="T80" fmla="*/ 0 w 421"/>
                    <a:gd name="T81" fmla="*/ 0 h 186"/>
                    <a:gd name="T82" fmla="*/ 0 w 421"/>
                    <a:gd name="T83" fmla="*/ 0 h 186"/>
                    <a:gd name="T84" fmla="*/ 0 w 421"/>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6"/>
                    <a:gd name="T131" fmla="*/ 421 w 421"/>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6">
                      <a:moveTo>
                        <a:pt x="0" y="91"/>
                      </a:moveTo>
                      <a:lnTo>
                        <a:pt x="3" y="102"/>
                      </a:lnTo>
                      <a:lnTo>
                        <a:pt x="6" y="112"/>
                      </a:lnTo>
                      <a:lnTo>
                        <a:pt x="9" y="121"/>
                      </a:lnTo>
                      <a:lnTo>
                        <a:pt x="13" y="131"/>
                      </a:lnTo>
                      <a:lnTo>
                        <a:pt x="17" y="140"/>
                      </a:lnTo>
                      <a:lnTo>
                        <a:pt x="22" y="149"/>
                      </a:lnTo>
                      <a:lnTo>
                        <a:pt x="29" y="157"/>
                      </a:lnTo>
                      <a:lnTo>
                        <a:pt x="36" y="165"/>
                      </a:lnTo>
                      <a:lnTo>
                        <a:pt x="43" y="170"/>
                      </a:lnTo>
                      <a:lnTo>
                        <a:pt x="50" y="175"/>
                      </a:lnTo>
                      <a:lnTo>
                        <a:pt x="58" y="178"/>
                      </a:lnTo>
                      <a:lnTo>
                        <a:pt x="65" y="181"/>
                      </a:lnTo>
                      <a:lnTo>
                        <a:pt x="73" y="183"/>
                      </a:lnTo>
                      <a:lnTo>
                        <a:pt x="80" y="185"/>
                      </a:lnTo>
                      <a:lnTo>
                        <a:pt x="88" y="186"/>
                      </a:lnTo>
                      <a:lnTo>
                        <a:pt x="97" y="186"/>
                      </a:lnTo>
                      <a:lnTo>
                        <a:pt x="116" y="183"/>
                      </a:lnTo>
                      <a:lnTo>
                        <a:pt x="135" y="182"/>
                      </a:lnTo>
                      <a:lnTo>
                        <a:pt x="154" y="182"/>
                      </a:lnTo>
                      <a:lnTo>
                        <a:pt x="173" y="183"/>
                      </a:lnTo>
                      <a:lnTo>
                        <a:pt x="192" y="184"/>
                      </a:lnTo>
                      <a:lnTo>
                        <a:pt x="210" y="184"/>
                      </a:lnTo>
                      <a:lnTo>
                        <a:pt x="228" y="184"/>
                      </a:lnTo>
                      <a:lnTo>
                        <a:pt x="247" y="182"/>
                      </a:lnTo>
                      <a:lnTo>
                        <a:pt x="264" y="182"/>
                      </a:lnTo>
                      <a:lnTo>
                        <a:pt x="280" y="181"/>
                      </a:lnTo>
                      <a:lnTo>
                        <a:pt x="295" y="179"/>
                      </a:lnTo>
                      <a:lnTo>
                        <a:pt x="310" y="178"/>
                      </a:lnTo>
                      <a:lnTo>
                        <a:pt x="325" y="176"/>
                      </a:lnTo>
                      <a:lnTo>
                        <a:pt x="339" y="176"/>
                      </a:lnTo>
                      <a:lnTo>
                        <a:pt x="353" y="176"/>
                      </a:lnTo>
                      <a:lnTo>
                        <a:pt x="369" y="178"/>
                      </a:lnTo>
                      <a:lnTo>
                        <a:pt x="377" y="176"/>
                      </a:lnTo>
                      <a:lnTo>
                        <a:pt x="385" y="174"/>
                      </a:lnTo>
                      <a:lnTo>
                        <a:pt x="393" y="170"/>
                      </a:lnTo>
                      <a:lnTo>
                        <a:pt x="400" y="166"/>
                      </a:lnTo>
                      <a:lnTo>
                        <a:pt x="406" y="162"/>
                      </a:lnTo>
                      <a:lnTo>
                        <a:pt x="411" y="157"/>
                      </a:lnTo>
                      <a:lnTo>
                        <a:pt x="415" y="151"/>
                      </a:lnTo>
                      <a:lnTo>
                        <a:pt x="419" y="145"/>
                      </a:lnTo>
                      <a:lnTo>
                        <a:pt x="418" y="139"/>
                      </a:lnTo>
                      <a:lnTo>
                        <a:pt x="417" y="133"/>
                      </a:lnTo>
                      <a:lnTo>
                        <a:pt x="417" y="127"/>
                      </a:lnTo>
                      <a:lnTo>
                        <a:pt x="417" y="121"/>
                      </a:lnTo>
                      <a:lnTo>
                        <a:pt x="418" y="110"/>
                      </a:lnTo>
                      <a:lnTo>
                        <a:pt x="420" y="100"/>
                      </a:lnTo>
                      <a:lnTo>
                        <a:pt x="421" y="89"/>
                      </a:lnTo>
                      <a:lnTo>
                        <a:pt x="421" y="79"/>
                      </a:lnTo>
                      <a:lnTo>
                        <a:pt x="421" y="74"/>
                      </a:lnTo>
                      <a:lnTo>
                        <a:pt x="419" y="69"/>
                      </a:lnTo>
                      <a:lnTo>
                        <a:pt x="417" y="63"/>
                      </a:lnTo>
                      <a:lnTo>
                        <a:pt x="414" y="58"/>
                      </a:lnTo>
                      <a:lnTo>
                        <a:pt x="409" y="49"/>
                      </a:lnTo>
                      <a:lnTo>
                        <a:pt x="403" y="42"/>
                      </a:lnTo>
                      <a:lnTo>
                        <a:pt x="398" y="36"/>
                      </a:lnTo>
                      <a:lnTo>
                        <a:pt x="392" y="30"/>
                      </a:lnTo>
                      <a:lnTo>
                        <a:pt x="385" y="26"/>
                      </a:lnTo>
                      <a:lnTo>
                        <a:pt x="379" y="22"/>
                      </a:lnTo>
                      <a:lnTo>
                        <a:pt x="373" y="18"/>
                      </a:lnTo>
                      <a:lnTo>
                        <a:pt x="367" y="16"/>
                      </a:lnTo>
                      <a:lnTo>
                        <a:pt x="344" y="15"/>
                      </a:lnTo>
                      <a:lnTo>
                        <a:pt x="324" y="12"/>
                      </a:lnTo>
                      <a:lnTo>
                        <a:pt x="304" y="9"/>
                      </a:lnTo>
                      <a:lnTo>
                        <a:pt x="288" y="6"/>
                      </a:lnTo>
                      <a:lnTo>
                        <a:pt x="272" y="3"/>
                      </a:lnTo>
                      <a:lnTo>
                        <a:pt x="256" y="1"/>
                      </a:lnTo>
                      <a:lnTo>
                        <a:pt x="239" y="0"/>
                      </a:lnTo>
                      <a:lnTo>
                        <a:pt x="222" y="1"/>
                      </a:lnTo>
                      <a:lnTo>
                        <a:pt x="213" y="1"/>
                      </a:lnTo>
                      <a:lnTo>
                        <a:pt x="204" y="1"/>
                      </a:lnTo>
                      <a:lnTo>
                        <a:pt x="194" y="2"/>
                      </a:lnTo>
                      <a:lnTo>
                        <a:pt x="184" y="4"/>
                      </a:lnTo>
                      <a:lnTo>
                        <a:pt x="161" y="10"/>
                      </a:lnTo>
                      <a:lnTo>
                        <a:pt x="137" y="18"/>
                      </a:lnTo>
                      <a:lnTo>
                        <a:pt x="112" y="26"/>
                      </a:lnTo>
                      <a:lnTo>
                        <a:pt x="85" y="35"/>
                      </a:lnTo>
                      <a:lnTo>
                        <a:pt x="57" y="43"/>
                      </a:lnTo>
                      <a:lnTo>
                        <a:pt x="29" y="49"/>
                      </a:lnTo>
                      <a:lnTo>
                        <a:pt x="21" y="53"/>
                      </a:lnTo>
                      <a:lnTo>
                        <a:pt x="15" y="57"/>
                      </a:lnTo>
                      <a:lnTo>
                        <a:pt x="10" y="61"/>
                      </a:lnTo>
                      <a:lnTo>
                        <a:pt x="6" y="66"/>
                      </a:lnTo>
                      <a:lnTo>
                        <a:pt x="3" y="72"/>
                      </a:lnTo>
                      <a:lnTo>
                        <a:pt x="1" y="78"/>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11" name="Freeform 1517"/>
                <p:cNvSpPr>
                  <a:spLocks/>
                </p:cNvSpPr>
                <p:nvPr/>
              </p:nvSpPr>
              <p:spPr bwMode="auto">
                <a:xfrm>
                  <a:off x="1882" y="3102"/>
                  <a:ext cx="32" cy="14"/>
                </a:xfrm>
                <a:custGeom>
                  <a:avLst/>
                  <a:gdLst>
                    <a:gd name="T0" fmla="*/ 0 w 421"/>
                    <a:gd name="T1" fmla="*/ 0 h 186"/>
                    <a:gd name="T2" fmla="*/ 0 w 421"/>
                    <a:gd name="T3" fmla="*/ 0 h 186"/>
                    <a:gd name="T4" fmla="*/ 0 w 421"/>
                    <a:gd name="T5" fmla="*/ 0 h 186"/>
                    <a:gd name="T6" fmla="*/ 0 w 421"/>
                    <a:gd name="T7" fmla="*/ 0 h 186"/>
                    <a:gd name="T8" fmla="*/ 0 w 421"/>
                    <a:gd name="T9" fmla="*/ 0 h 186"/>
                    <a:gd name="T10" fmla="*/ 0 w 421"/>
                    <a:gd name="T11" fmla="*/ 0 h 186"/>
                    <a:gd name="T12" fmla="*/ 0 w 421"/>
                    <a:gd name="T13" fmla="*/ 0 h 186"/>
                    <a:gd name="T14" fmla="*/ 0 w 421"/>
                    <a:gd name="T15" fmla="*/ 0 h 186"/>
                    <a:gd name="T16" fmla="*/ 0 w 421"/>
                    <a:gd name="T17" fmla="*/ 0 h 186"/>
                    <a:gd name="T18" fmla="*/ 0 w 421"/>
                    <a:gd name="T19" fmla="*/ 0 h 186"/>
                    <a:gd name="T20" fmla="*/ 0 w 421"/>
                    <a:gd name="T21" fmla="*/ 0 h 186"/>
                    <a:gd name="T22" fmla="*/ 0 w 421"/>
                    <a:gd name="T23" fmla="*/ 0 h 186"/>
                    <a:gd name="T24" fmla="*/ 0 w 421"/>
                    <a:gd name="T25" fmla="*/ 0 h 186"/>
                    <a:gd name="T26" fmla="*/ 0 w 421"/>
                    <a:gd name="T27" fmla="*/ 0 h 186"/>
                    <a:gd name="T28" fmla="*/ 0 w 421"/>
                    <a:gd name="T29" fmla="*/ 0 h 186"/>
                    <a:gd name="T30" fmla="*/ 0 w 421"/>
                    <a:gd name="T31" fmla="*/ 0 h 186"/>
                    <a:gd name="T32" fmla="*/ 0 w 421"/>
                    <a:gd name="T33" fmla="*/ 0 h 186"/>
                    <a:gd name="T34" fmla="*/ 0 w 421"/>
                    <a:gd name="T35" fmla="*/ 0 h 186"/>
                    <a:gd name="T36" fmla="*/ 0 w 421"/>
                    <a:gd name="T37" fmla="*/ 0 h 186"/>
                    <a:gd name="T38" fmla="*/ 0 w 421"/>
                    <a:gd name="T39" fmla="*/ 0 h 186"/>
                    <a:gd name="T40" fmla="*/ 0 w 421"/>
                    <a:gd name="T41" fmla="*/ 0 h 186"/>
                    <a:gd name="T42" fmla="*/ 0 w 421"/>
                    <a:gd name="T43" fmla="*/ 0 h 186"/>
                    <a:gd name="T44" fmla="*/ 0 w 421"/>
                    <a:gd name="T45" fmla="*/ 0 h 186"/>
                    <a:gd name="T46" fmla="*/ 0 w 421"/>
                    <a:gd name="T47" fmla="*/ 0 h 186"/>
                    <a:gd name="T48" fmla="*/ 0 w 421"/>
                    <a:gd name="T49" fmla="*/ 0 h 186"/>
                    <a:gd name="T50" fmla="*/ 0 w 421"/>
                    <a:gd name="T51" fmla="*/ 0 h 186"/>
                    <a:gd name="T52" fmla="*/ 0 w 421"/>
                    <a:gd name="T53" fmla="*/ 0 h 186"/>
                    <a:gd name="T54" fmla="*/ 0 w 421"/>
                    <a:gd name="T55" fmla="*/ 0 h 186"/>
                    <a:gd name="T56" fmla="*/ 0 w 421"/>
                    <a:gd name="T57" fmla="*/ 0 h 186"/>
                    <a:gd name="T58" fmla="*/ 0 w 421"/>
                    <a:gd name="T59" fmla="*/ 0 h 186"/>
                    <a:gd name="T60" fmla="*/ 0 w 421"/>
                    <a:gd name="T61" fmla="*/ 0 h 186"/>
                    <a:gd name="T62" fmla="*/ 0 w 421"/>
                    <a:gd name="T63" fmla="*/ 0 h 186"/>
                    <a:gd name="T64" fmla="*/ 0 w 421"/>
                    <a:gd name="T65" fmla="*/ 0 h 186"/>
                    <a:gd name="T66" fmla="*/ 0 w 421"/>
                    <a:gd name="T67" fmla="*/ 0 h 186"/>
                    <a:gd name="T68" fmla="*/ 0 w 421"/>
                    <a:gd name="T69" fmla="*/ 0 h 186"/>
                    <a:gd name="T70" fmla="*/ 0 w 421"/>
                    <a:gd name="T71" fmla="*/ 0 h 186"/>
                    <a:gd name="T72" fmla="*/ 0 w 421"/>
                    <a:gd name="T73" fmla="*/ 0 h 186"/>
                    <a:gd name="T74" fmla="*/ 0 w 421"/>
                    <a:gd name="T75" fmla="*/ 0 h 186"/>
                    <a:gd name="T76" fmla="*/ 0 w 421"/>
                    <a:gd name="T77" fmla="*/ 0 h 186"/>
                    <a:gd name="T78" fmla="*/ 0 w 421"/>
                    <a:gd name="T79" fmla="*/ 0 h 186"/>
                    <a:gd name="T80" fmla="*/ 0 w 421"/>
                    <a:gd name="T81" fmla="*/ 0 h 186"/>
                    <a:gd name="T82" fmla="*/ 0 w 421"/>
                    <a:gd name="T83" fmla="*/ 0 h 186"/>
                    <a:gd name="T84" fmla="*/ 0 w 421"/>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6"/>
                    <a:gd name="T131" fmla="*/ 421 w 421"/>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6">
                      <a:moveTo>
                        <a:pt x="0" y="91"/>
                      </a:moveTo>
                      <a:lnTo>
                        <a:pt x="3" y="102"/>
                      </a:lnTo>
                      <a:lnTo>
                        <a:pt x="6" y="112"/>
                      </a:lnTo>
                      <a:lnTo>
                        <a:pt x="9" y="121"/>
                      </a:lnTo>
                      <a:lnTo>
                        <a:pt x="13" y="131"/>
                      </a:lnTo>
                      <a:lnTo>
                        <a:pt x="17" y="140"/>
                      </a:lnTo>
                      <a:lnTo>
                        <a:pt x="22" y="149"/>
                      </a:lnTo>
                      <a:lnTo>
                        <a:pt x="29" y="157"/>
                      </a:lnTo>
                      <a:lnTo>
                        <a:pt x="36" y="165"/>
                      </a:lnTo>
                      <a:lnTo>
                        <a:pt x="43" y="170"/>
                      </a:lnTo>
                      <a:lnTo>
                        <a:pt x="50" y="175"/>
                      </a:lnTo>
                      <a:lnTo>
                        <a:pt x="58" y="178"/>
                      </a:lnTo>
                      <a:lnTo>
                        <a:pt x="65" y="181"/>
                      </a:lnTo>
                      <a:lnTo>
                        <a:pt x="73" y="183"/>
                      </a:lnTo>
                      <a:lnTo>
                        <a:pt x="80" y="185"/>
                      </a:lnTo>
                      <a:lnTo>
                        <a:pt x="88" y="186"/>
                      </a:lnTo>
                      <a:lnTo>
                        <a:pt x="97" y="186"/>
                      </a:lnTo>
                      <a:lnTo>
                        <a:pt x="116" y="183"/>
                      </a:lnTo>
                      <a:lnTo>
                        <a:pt x="135" y="182"/>
                      </a:lnTo>
                      <a:lnTo>
                        <a:pt x="154" y="182"/>
                      </a:lnTo>
                      <a:lnTo>
                        <a:pt x="173" y="183"/>
                      </a:lnTo>
                      <a:lnTo>
                        <a:pt x="192" y="184"/>
                      </a:lnTo>
                      <a:lnTo>
                        <a:pt x="210" y="184"/>
                      </a:lnTo>
                      <a:lnTo>
                        <a:pt x="228" y="184"/>
                      </a:lnTo>
                      <a:lnTo>
                        <a:pt x="247" y="182"/>
                      </a:lnTo>
                      <a:lnTo>
                        <a:pt x="264" y="182"/>
                      </a:lnTo>
                      <a:lnTo>
                        <a:pt x="280" y="181"/>
                      </a:lnTo>
                      <a:lnTo>
                        <a:pt x="295" y="179"/>
                      </a:lnTo>
                      <a:lnTo>
                        <a:pt x="310" y="178"/>
                      </a:lnTo>
                      <a:lnTo>
                        <a:pt x="325" y="176"/>
                      </a:lnTo>
                      <a:lnTo>
                        <a:pt x="339" y="176"/>
                      </a:lnTo>
                      <a:lnTo>
                        <a:pt x="353" y="176"/>
                      </a:lnTo>
                      <a:lnTo>
                        <a:pt x="369" y="178"/>
                      </a:lnTo>
                      <a:lnTo>
                        <a:pt x="377" y="176"/>
                      </a:lnTo>
                      <a:lnTo>
                        <a:pt x="385" y="174"/>
                      </a:lnTo>
                      <a:lnTo>
                        <a:pt x="393" y="170"/>
                      </a:lnTo>
                      <a:lnTo>
                        <a:pt x="400" y="166"/>
                      </a:lnTo>
                      <a:lnTo>
                        <a:pt x="406" y="162"/>
                      </a:lnTo>
                      <a:lnTo>
                        <a:pt x="411" y="157"/>
                      </a:lnTo>
                      <a:lnTo>
                        <a:pt x="415" y="151"/>
                      </a:lnTo>
                      <a:lnTo>
                        <a:pt x="419" y="145"/>
                      </a:lnTo>
                      <a:lnTo>
                        <a:pt x="418" y="139"/>
                      </a:lnTo>
                      <a:lnTo>
                        <a:pt x="417" y="133"/>
                      </a:lnTo>
                      <a:lnTo>
                        <a:pt x="417" y="127"/>
                      </a:lnTo>
                      <a:lnTo>
                        <a:pt x="417" y="121"/>
                      </a:lnTo>
                      <a:lnTo>
                        <a:pt x="418" y="110"/>
                      </a:lnTo>
                      <a:lnTo>
                        <a:pt x="420" y="100"/>
                      </a:lnTo>
                      <a:lnTo>
                        <a:pt x="421" y="89"/>
                      </a:lnTo>
                      <a:lnTo>
                        <a:pt x="421" y="79"/>
                      </a:lnTo>
                      <a:lnTo>
                        <a:pt x="421" y="74"/>
                      </a:lnTo>
                      <a:lnTo>
                        <a:pt x="419" y="69"/>
                      </a:lnTo>
                      <a:lnTo>
                        <a:pt x="417" y="63"/>
                      </a:lnTo>
                      <a:lnTo>
                        <a:pt x="414" y="58"/>
                      </a:lnTo>
                      <a:lnTo>
                        <a:pt x="409" y="49"/>
                      </a:lnTo>
                      <a:lnTo>
                        <a:pt x="403" y="42"/>
                      </a:lnTo>
                      <a:lnTo>
                        <a:pt x="398" y="36"/>
                      </a:lnTo>
                      <a:lnTo>
                        <a:pt x="392" y="30"/>
                      </a:lnTo>
                      <a:lnTo>
                        <a:pt x="385" y="26"/>
                      </a:lnTo>
                      <a:lnTo>
                        <a:pt x="379" y="22"/>
                      </a:lnTo>
                      <a:lnTo>
                        <a:pt x="373" y="18"/>
                      </a:lnTo>
                      <a:lnTo>
                        <a:pt x="367" y="16"/>
                      </a:lnTo>
                      <a:lnTo>
                        <a:pt x="344" y="15"/>
                      </a:lnTo>
                      <a:lnTo>
                        <a:pt x="324" y="12"/>
                      </a:lnTo>
                      <a:lnTo>
                        <a:pt x="304" y="9"/>
                      </a:lnTo>
                      <a:lnTo>
                        <a:pt x="288" y="6"/>
                      </a:lnTo>
                      <a:lnTo>
                        <a:pt x="272" y="3"/>
                      </a:lnTo>
                      <a:lnTo>
                        <a:pt x="256" y="1"/>
                      </a:lnTo>
                      <a:lnTo>
                        <a:pt x="239" y="0"/>
                      </a:lnTo>
                      <a:lnTo>
                        <a:pt x="222" y="1"/>
                      </a:lnTo>
                      <a:lnTo>
                        <a:pt x="213" y="1"/>
                      </a:lnTo>
                      <a:lnTo>
                        <a:pt x="204" y="1"/>
                      </a:lnTo>
                      <a:lnTo>
                        <a:pt x="194" y="2"/>
                      </a:lnTo>
                      <a:lnTo>
                        <a:pt x="184" y="4"/>
                      </a:lnTo>
                      <a:lnTo>
                        <a:pt x="161" y="10"/>
                      </a:lnTo>
                      <a:lnTo>
                        <a:pt x="137" y="18"/>
                      </a:lnTo>
                      <a:lnTo>
                        <a:pt x="112" y="26"/>
                      </a:lnTo>
                      <a:lnTo>
                        <a:pt x="85" y="35"/>
                      </a:lnTo>
                      <a:lnTo>
                        <a:pt x="57" y="43"/>
                      </a:lnTo>
                      <a:lnTo>
                        <a:pt x="29" y="49"/>
                      </a:lnTo>
                      <a:lnTo>
                        <a:pt x="21" y="53"/>
                      </a:lnTo>
                      <a:lnTo>
                        <a:pt x="15" y="57"/>
                      </a:lnTo>
                      <a:lnTo>
                        <a:pt x="10" y="61"/>
                      </a:lnTo>
                      <a:lnTo>
                        <a:pt x="6" y="66"/>
                      </a:lnTo>
                      <a:lnTo>
                        <a:pt x="3" y="72"/>
                      </a:lnTo>
                      <a:lnTo>
                        <a:pt x="1" y="78"/>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12" name="Freeform 1518"/>
                <p:cNvSpPr>
                  <a:spLocks/>
                </p:cNvSpPr>
                <p:nvPr/>
              </p:nvSpPr>
              <p:spPr bwMode="auto">
                <a:xfrm>
                  <a:off x="823" y="3119"/>
                  <a:ext cx="33" cy="14"/>
                </a:xfrm>
                <a:custGeom>
                  <a:avLst/>
                  <a:gdLst>
                    <a:gd name="T0" fmla="*/ 0 w 421"/>
                    <a:gd name="T1" fmla="*/ 0 h 185"/>
                    <a:gd name="T2" fmla="*/ 0 w 421"/>
                    <a:gd name="T3" fmla="*/ 0 h 185"/>
                    <a:gd name="T4" fmla="*/ 0 w 421"/>
                    <a:gd name="T5" fmla="*/ 0 h 185"/>
                    <a:gd name="T6" fmla="*/ 0 w 421"/>
                    <a:gd name="T7" fmla="*/ 0 h 185"/>
                    <a:gd name="T8" fmla="*/ 0 w 421"/>
                    <a:gd name="T9" fmla="*/ 0 h 185"/>
                    <a:gd name="T10" fmla="*/ 0 w 421"/>
                    <a:gd name="T11" fmla="*/ 0 h 185"/>
                    <a:gd name="T12" fmla="*/ 0 w 421"/>
                    <a:gd name="T13" fmla="*/ 0 h 185"/>
                    <a:gd name="T14" fmla="*/ 0 w 421"/>
                    <a:gd name="T15" fmla="*/ 0 h 185"/>
                    <a:gd name="T16" fmla="*/ 0 w 421"/>
                    <a:gd name="T17" fmla="*/ 0 h 185"/>
                    <a:gd name="T18" fmla="*/ 0 w 421"/>
                    <a:gd name="T19" fmla="*/ 0 h 185"/>
                    <a:gd name="T20" fmla="*/ 0 w 421"/>
                    <a:gd name="T21" fmla="*/ 0 h 185"/>
                    <a:gd name="T22" fmla="*/ 0 w 421"/>
                    <a:gd name="T23" fmla="*/ 0 h 185"/>
                    <a:gd name="T24" fmla="*/ 0 w 421"/>
                    <a:gd name="T25" fmla="*/ 0 h 185"/>
                    <a:gd name="T26" fmla="*/ 0 w 421"/>
                    <a:gd name="T27" fmla="*/ 0 h 185"/>
                    <a:gd name="T28" fmla="*/ 0 w 421"/>
                    <a:gd name="T29" fmla="*/ 0 h 185"/>
                    <a:gd name="T30" fmla="*/ 0 w 421"/>
                    <a:gd name="T31" fmla="*/ 0 h 185"/>
                    <a:gd name="T32" fmla="*/ 0 w 421"/>
                    <a:gd name="T33" fmla="*/ 0 h 185"/>
                    <a:gd name="T34" fmla="*/ 0 w 421"/>
                    <a:gd name="T35" fmla="*/ 0 h 185"/>
                    <a:gd name="T36" fmla="*/ 0 w 421"/>
                    <a:gd name="T37" fmla="*/ 0 h 185"/>
                    <a:gd name="T38" fmla="*/ 0 w 421"/>
                    <a:gd name="T39" fmla="*/ 0 h 185"/>
                    <a:gd name="T40" fmla="*/ 0 w 421"/>
                    <a:gd name="T41" fmla="*/ 0 h 185"/>
                    <a:gd name="T42" fmla="*/ 0 w 421"/>
                    <a:gd name="T43" fmla="*/ 0 h 185"/>
                    <a:gd name="T44" fmla="*/ 0 w 421"/>
                    <a:gd name="T45" fmla="*/ 0 h 185"/>
                    <a:gd name="T46" fmla="*/ 0 w 421"/>
                    <a:gd name="T47" fmla="*/ 0 h 185"/>
                    <a:gd name="T48" fmla="*/ 0 w 421"/>
                    <a:gd name="T49" fmla="*/ 0 h 185"/>
                    <a:gd name="T50" fmla="*/ 0 w 421"/>
                    <a:gd name="T51" fmla="*/ 0 h 185"/>
                    <a:gd name="T52" fmla="*/ 0 w 421"/>
                    <a:gd name="T53" fmla="*/ 0 h 185"/>
                    <a:gd name="T54" fmla="*/ 0 w 421"/>
                    <a:gd name="T55" fmla="*/ 0 h 185"/>
                    <a:gd name="T56" fmla="*/ 0 w 421"/>
                    <a:gd name="T57" fmla="*/ 0 h 185"/>
                    <a:gd name="T58" fmla="*/ 0 w 421"/>
                    <a:gd name="T59" fmla="*/ 0 h 185"/>
                    <a:gd name="T60" fmla="*/ 0 w 421"/>
                    <a:gd name="T61" fmla="*/ 0 h 185"/>
                    <a:gd name="T62" fmla="*/ 0 w 421"/>
                    <a:gd name="T63" fmla="*/ 0 h 185"/>
                    <a:gd name="T64" fmla="*/ 0 w 421"/>
                    <a:gd name="T65" fmla="*/ 0 h 185"/>
                    <a:gd name="T66" fmla="*/ 0 w 421"/>
                    <a:gd name="T67" fmla="*/ 0 h 185"/>
                    <a:gd name="T68" fmla="*/ 0 w 421"/>
                    <a:gd name="T69" fmla="*/ 0 h 185"/>
                    <a:gd name="T70" fmla="*/ 0 w 421"/>
                    <a:gd name="T71" fmla="*/ 0 h 185"/>
                    <a:gd name="T72" fmla="*/ 0 w 421"/>
                    <a:gd name="T73" fmla="*/ 0 h 185"/>
                    <a:gd name="T74" fmla="*/ 0 w 421"/>
                    <a:gd name="T75" fmla="*/ 0 h 185"/>
                    <a:gd name="T76" fmla="*/ 0 w 421"/>
                    <a:gd name="T77" fmla="*/ 0 h 185"/>
                    <a:gd name="T78" fmla="*/ 0 w 421"/>
                    <a:gd name="T79" fmla="*/ 0 h 185"/>
                    <a:gd name="T80" fmla="*/ 0 w 421"/>
                    <a:gd name="T81" fmla="*/ 0 h 185"/>
                    <a:gd name="T82" fmla="*/ 0 w 421"/>
                    <a:gd name="T83" fmla="*/ 0 h 185"/>
                    <a:gd name="T84" fmla="*/ 0 w 421"/>
                    <a:gd name="T85" fmla="*/ 0 h 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5"/>
                    <a:gd name="T131" fmla="*/ 421 w 421"/>
                    <a:gd name="T132" fmla="*/ 185 h 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5">
                      <a:moveTo>
                        <a:pt x="0" y="91"/>
                      </a:moveTo>
                      <a:lnTo>
                        <a:pt x="2" y="101"/>
                      </a:lnTo>
                      <a:lnTo>
                        <a:pt x="5" y="111"/>
                      </a:lnTo>
                      <a:lnTo>
                        <a:pt x="9" y="122"/>
                      </a:lnTo>
                      <a:lnTo>
                        <a:pt x="12" y="131"/>
                      </a:lnTo>
                      <a:lnTo>
                        <a:pt x="17" y="140"/>
                      </a:lnTo>
                      <a:lnTo>
                        <a:pt x="22" y="149"/>
                      </a:lnTo>
                      <a:lnTo>
                        <a:pt x="28" y="157"/>
                      </a:lnTo>
                      <a:lnTo>
                        <a:pt x="36" y="165"/>
                      </a:lnTo>
                      <a:lnTo>
                        <a:pt x="43" y="170"/>
                      </a:lnTo>
                      <a:lnTo>
                        <a:pt x="50" y="174"/>
                      </a:lnTo>
                      <a:lnTo>
                        <a:pt x="57" y="178"/>
                      </a:lnTo>
                      <a:lnTo>
                        <a:pt x="64" y="181"/>
                      </a:lnTo>
                      <a:lnTo>
                        <a:pt x="72" y="183"/>
                      </a:lnTo>
                      <a:lnTo>
                        <a:pt x="80" y="185"/>
                      </a:lnTo>
                      <a:lnTo>
                        <a:pt x="88" y="185"/>
                      </a:lnTo>
                      <a:lnTo>
                        <a:pt x="96" y="185"/>
                      </a:lnTo>
                      <a:lnTo>
                        <a:pt x="116" y="183"/>
                      </a:lnTo>
                      <a:lnTo>
                        <a:pt x="134" y="182"/>
                      </a:lnTo>
                      <a:lnTo>
                        <a:pt x="153" y="182"/>
                      </a:lnTo>
                      <a:lnTo>
                        <a:pt x="172" y="183"/>
                      </a:lnTo>
                      <a:lnTo>
                        <a:pt x="191" y="184"/>
                      </a:lnTo>
                      <a:lnTo>
                        <a:pt x="209" y="184"/>
                      </a:lnTo>
                      <a:lnTo>
                        <a:pt x="227" y="183"/>
                      </a:lnTo>
                      <a:lnTo>
                        <a:pt x="247" y="182"/>
                      </a:lnTo>
                      <a:lnTo>
                        <a:pt x="264" y="182"/>
                      </a:lnTo>
                      <a:lnTo>
                        <a:pt x="280" y="181"/>
                      </a:lnTo>
                      <a:lnTo>
                        <a:pt x="295" y="179"/>
                      </a:lnTo>
                      <a:lnTo>
                        <a:pt x="309" y="177"/>
                      </a:lnTo>
                      <a:lnTo>
                        <a:pt x="324" y="176"/>
                      </a:lnTo>
                      <a:lnTo>
                        <a:pt x="338" y="175"/>
                      </a:lnTo>
                      <a:lnTo>
                        <a:pt x="353" y="176"/>
                      </a:lnTo>
                      <a:lnTo>
                        <a:pt x="368" y="178"/>
                      </a:lnTo>
                      <a:lnTo>
                        <a:pt x="377" y="176"/>
                      </a:lnTo>
                      <a:lnTo>
                        <a:pt x="385" y="173"/>
                      </a:lnTo>
                      <a:lnTo>
                        <a:pt x="393" y="170"/>
                      </a:lnTo>
                      <a:lnTo>
                        <a:pt x="399" y="166"/>
                      </a:lnTo>
                      <a:lnTo>
                        <a:pt x="405" y="162"/>
                      </a:lnTo>
                      <a:lnTo>
                        <a:pt x="410" y="157"/>
                      </a:lnTo>
                      <a:lnTo>
                        <a:pt x="415" y="151"/>
                      </a:lnTo>
                      <a:lnTo>
                        <a:pt x="418" y="145"/>
                      </a:lnTo>
                      <a:lnTo>
                        <a:pt x="417" y="138"/>
                      </a:lnTo>
                      <a:lnTo>
                        <a:pt x="416" y="132"/>
                      </a:lnTo>
                      <a:lnTo>
                        <a:pt x="416" y="127"/>
                      </a:lnTo>
                      <a:lnTo>
                        <a:pt x="416" y="121"/>
                      </a:lnTo>
                      <a:lnTo>
                        <a:pt x="417" y="110"/>
                      </a:lnTo>
                      <a:lnTo>
                        <a:pt x="419" y="99"/>
                      </a:lnTo>
                      <a:lnTo>
                        <a:pt x="420" y="89"/>
                      </a:lnTo>
                      <a:lnTo>
                        <a:pt x="421" y="79"/>
                      </a:lnTo>
                      <a:lnTo>
                        <a:pt x="420" y="74"/>
                      </a:lnTo>
                      <a:lnTo>
                        <a:pt x="418" y="68"/>
                      </a:lnTo>
                      <a:lnTo>
                        <a:pt x="416" y="63"/>
                      </a:lnTo>
                      <a:lnTo>
                        <a:pt x="413" y="57"/>
                      </a:lnTo>
                      <a:lnTo>
                        <a:pt x="408" y="50"/>
                      </a:lnTo>
                      <a:lnTo>
                        <a:pt x="403" y="42"/>
                      </a:lnTo>
                      <a:lnTo>
                        <a:pt x="397" y="36"/>
                      </a:lnTo>
                      <a:lnTo>
                        <a:pt x="391" y="30"/>
                      </a:lnTo>
                      <a:lnTo>
                        <a:pt x="385" y="25"/>
                      </a:lnTo>
                      <a:lnTo>
                        <a:pt x="379" y="21"/>
                      </a:lnTo>
                      <a:lnTo>
                        <a:pt x="372" y="18"/>
                      </a:lnTo>
                      <a:lnTo>
                        <a:pt x="366" y="16"/>
                      </a:lnTo>
                      <a:lnTo>
                        <a:pt x="343" y="15"/>
                      </a:lnTo>
                      <a:lnTo>
                        <a:pt x="323" y="12"/>
                      </a:lnTo>
                      <a:lnTo>
                        <a:pt x="304" y="9"/>
                      </a:lnTo>
                      <a:lnTo>
                        <a:pt x="287" y="6"/>
                      </a:lnTo>
                      <a:lnTo>
                        <a:pt x="271" y="3"/>
                      </a:lnTo>
                      <a:lnTo>
                        <a:pt x="255" y="0"/>
                      </a:lnTo>
                      <a:lnTo>
                        <a:pt x="238" y="0"/>
                      </a:lnTo>
                      <a:lnTo>
                        <a:pt x="221" y="1"/>
                      </a:lnTo>
                      <a:lnTo>
                        <a:pt x="212" y="0"/>
                      </a:lnTo>
                      <a:lnTo>
                        <a:pt x="203" y="1"/>
                      </a:lnTo>
                      <a:lnTo>
                        <a:pt x="193" y="2"/>
                      </a:lnTo>
                      <a:lnTo>
                        <a:pt x="183" y="4"/>
                      </a:lnTo>
                      <a:lnTo>
                        <a:pt x="160" y="10"/>
                      </a:lnTo>
                      <a:lnTo>
                        <a:pt x="137" y="17"/>
                      </a:lnTo>
                      <a:lnTo>
                        <a:pt x="111" y="26"/>
                      </a:lnTo>
                      <a:lnTo>
                        <a:pt x="84" y="35"/>
                      </a:lnTo>
                      <a:lnTo>
                        <a:pt x="57" y="43"/>
                      </a:lnTo>
                      <a:lnTo>
                        <a:pt x="29" y="50"/>
                      </a:lnTo>
                      <a:lnTo>
                        <a:pt x="21" y="53"/>
                      </a:lnTo>
                      <a:lnTo>
                        <a:pt x="15" y="57"/>
                      </a:lnTo>
                      <a:lnTo>
                        <a:pt x="10" y="61"/>
                      </a:lnTo>
                      <a:lnTo>
                        <a:pt x="6" y="66"/>
                      </a:lnTo>
                      <a:lnTo>
                        <a:pt x="3" y="71"/>
                      </a:lnTo>
                      <a:lnTo>
                        <a:pt x="1" y="77"/>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13" name="Freeform 1519"/>
                <p:cNvSpPr>
                  <a:spLocks/>
                </p:cNvSpPr>
                <p:nvPr/>
              </p:nvSpPr>
              <p:spPr bwMode="auto">
                <a:xfrm>
                  <a:off x="823" y="3119"/>
                  <a:ext cx="33" cy="14"/>
                </a:xfrm>
                <a:custGeom>
                  <a:avLst/>
                  <a:gdLst>
                    <a:gd name="T0" fmla="*/ 0 w 421"/>
                    <a:gd name="T1" fmla="*/ 0 h 185"/>
                    <a:gd name="T2" fmla="*/ 0 w 421"/>
                    <a:gd name="T3" fmla="*/ 0 h 185"/>
                    <a:gd name="T4" fmla="*/ 0 w 421"/>
                    <a:gd name="T5" fmla="*/ 0 h 185"/>
                    <a:gd name="T6" fmla="*/ 0 w 421"/>
                    <a:gd name="T7" fmla="*/ 0 h 185"/>
                    <a:gd name="T8" fmla="*/ 0 w 421"/>
                    <a:gd name="T9" fmla="*/ 0 h 185"/>
                    <a:gd name="T10" fmla="*/ 0 w 421"/>
                    <a:gd name="T11" fmla="*/ 0 h 185"/>
                    <a:gd name="T12" fmla="*/ 0 w 421"/>
                    <a:gd name="T13" fmla="*/ 0 h 185"/>
                    <a:gd name="T14" fmla="*/ 0 w 421"/>
                    <a:gd name="T15" fmla="*/ 0 h 185"/>
                    <a:gd name="T16" fmla="*/ 0 w 421"/>
                    <a:gd name="T17" fmla="*/ 0 h 185"/>
                    <a:gd name="T18" fmla="*/ 0 w 421"/>
                    <a:gd name="T19" fmla="*/ 0 h 185"/>
                    <a:gd name="T20" fmla="*/ 0 w 421"/>
                    <a:gd name="T21" fmla="*/ 0 h 185"/>
                    <a:gd name="T22" fmla="*/ 0 w 421"/>
                    <a:gd name="T23" fmla="*/ 0 h 185"/>
                    <a:gd name="T24" fmla="*/ 0 w 421"/>
                    <a:gd name="T25" fmla="*/ 0 h 185"/>
                    <a:gd name="T26" fmla="*/ 0 w 421"/>
                    <a:gd name="T27" fmla="*/ 0 h 185"/>
                    <a:gd name="T28" fmla="*/ 0 w 421"/>
                    <a:gd name="T29" fmla="*/ 0 h 185"/>
                    <a:gd name="T30" fmla="*/ 0 w 421"/>
                    <a:gd name="T31" fmla="*/ 0 h 185"/>
                    <a:gd name="T32" fmla="*/ 0 w 421"/>
                    <a:gd name="T33" fmla="*/ 0 h 185"/>
                    <a:gd name="T34" fmla="*/ 0 w 421"/>
                    <a:gd name="T35" fmla="*/ 0 h 185"/>
                    <a:gd name="T36" fmla="*/ 0 w 421"/>
                    <a:gd name="T37" fmla="*/ 0 h 185"/>
                    <a:gd name="T38" fmla="*/ 0 w 421"/>
                    <a:gd name="T39" fmla="*/ 0 h 185"/>
                    <a:gd name="T40" fmla="*/ 0 w 421"/>
                    <a:gd name="T41" fmla="*/ 0 h 185"/>
                    <a:gd name="T42" fmla="*/ 0 w 421"/>
                    <a:gd name="T43" fmla="*/ 0 h 185"/>
                    <a:gd name="T44" fmla="*/ 0 w 421"/>
                    <a:gd name="T45" fmla="*/ 0 h 185"/>
                    <a:gd name="T46" fmla="*/ 0 w 421"/>
                    <a:gd name="T47" fmla="*/ 0 h 185"/>
                    <a:gd name="T48" fmla="*/ 0 w 421"/>
                    <a:gd name="T49" fmla="*/ 0 h 185"/>
                    <a:gd name="T50" fmla="*/ 0 w 421"/>
                    <a:gd name="T51" fmla="*/ 0 h 185"/>
                    <a:gd name="T52" fmla="*/ 0 w 421"/>
                    <a:gd name="T53" fmla="*/ 0 h 185"/>
                    <a:gd name="T54" fmla="*/ 0 w 421"/>
                    <a:gd name="T55" fmla="*/ 0 h 185"/>
                    <a:gd name="T56" fmla="*/ 0 w 421"/>
                    <a:gd name="T57" fmla="*/ 0 h 185"/>
                    <a:gd name="T58" fmla="*/ 0 w 421"/>
                    <a:gd name="T59" fmla="*/ 0 h 185"/>
                    <a:gd name="T60" fmla="*/ 0 w 421"/>
                    <a:gd name="T61" fmla="*/ 0 h 185"/>
                    <a:gd name="T62" fmla="*/ 0 w 421"/>
                    <a:gd name="T63" fmla="*/ 0 h 185"/>
                    <a:gd name="T64" fmla="*/ 0 w 421"/>
                    <a:gd name="T65" fmla="*/ 0 h 185"/>
                    <a:gd name="T66" fmla="*/ 0 w 421"/>
                    <a:gd name="T67" fmla="*/ 0 h 185"/>
                    <a:gd name="T68" fmla="*/ 0 w 421"/>
                    <a:gd name="T69" fmla="*/ 0 h 185"/>
                    <a:gd name="T70" fmla="*/ 0 w 421"/>
                    <a:gd name="T71" fmla="*/ 0 h 185"/>
                    <a:gd name="T72" fmla="*/ 0 w 421"/>
                    <a:gd name="T73" fmla="*/ 0 h 185"/>
                    <a:gd name="T74" fmla="*/ 0 w 421"/>
                    <a:gd name="T75" fmla="*/ 0 h 185"/>
                    <a:gd name="T76" fmla="*/ 0 w 421"/>
                    <a:gd name="T77" fmla="*/ 0 h 185"/>
                    <a:gd name="T78" fmla="*/ 0 w 421"/>
                    <a:gd name="T79" fmla="*/ 0 h 185"/>
                    <a:gd name="T80" fmla="*/ 0 w 421"/>
                    <a:gd name="T81" fmla="*/ 0 h 185"/>
                    <a:gd name="T82" fmla="*/ 0 w 421"/>
                    <a:gd name="T83" fmla="*/ 0 h 185"/>
                    <a:gd name="T84" fmla="*/ 0 w 421"/>
                    <a:gd name="T85" fmla="*/ 0 h 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5"/>
                    <a:gd name="T131" fmla="*/ 421 w 421"/>
                    <a:gd name="T132" fmla="*/ 185 h 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5">
                      <a:moveTo>
                        <a:pt x="0" y="91"/>
                      </a:moveTo>
                      <a:lnTo>
                        <a:pt x="2" y="101"/>
                      </a:lnTo>
                      <a:lnTo>
                        <a:pt x="5" y="111"/>
                      </a:lnTo>
                      <a:lnTo>
                        <a:pt x="9" y="122"/>
                      </a:lnTo>
                      <a:lnTo>
                        <a:pt x="12" y="131"/>
                      </a:lnTo>
                      <a:lnTo>
                        <a:pt x="17" y="140"/>
                      </a:lnTo>
                      <a:lnTo>
                        <a:pt x="22" y="149"/>
                      </a:lnTo>
                      <a:lnTo>
                        <a:pt x="28" y="157"/>
                      </a:lnTo>
                      <a:lnTo>
                        <a:pt x="36" y="165"/>
                      </a:lnTo>
                      <a:lnTo>
                        <a:pt x="43" y="170"/>
                      </a:lnTo>
                      <a:lnTo>
                        <a:pt x="50" y="174"/>
                      </a:lnTo>
                      <a:lnTo>
                        <a:pt x="57" y="178"/>
                      </a:lnTo>
                      <a:lnTo>
                        <a:pt x="64" y="181"/>
                      </a:lnTo>
                      <a:lnTo>
                        <a:pt x="72" y="183"/>
                      </a:lnTo>
                      <a:lnTo>
                        <a:pt x="80" y="185"/>
                      </a:lnTo>
                      <a:lnTo>
                        <a:pt x="88" y="185"/>
                      </a:lnTo>
                      <a:lnTo>
                        <a:pt x="96" y="185"/>
                      </a:lnTo>
                      <a:lnTo>
                        <a:pt x="116" y="183"/>
                      </a:lnTo>
                      <a:lnTo>
                        <a:pt x="134" y="182"/>
                      </a:lnTo>
                      <a:lnTo>
                        <a:pt x="153" y="182"/>
                      </a:lnTo>
                      <a:lnTo>
                        <a:pt x="172" y="183"/>
                      </a:lnTo>
                      <a:lnTo>
                        <a:pt x="191" y="184"/>
                      </a:lnTo>
                      <a:lnTo>
                        <a:pt x="209" y="184"/>
                      </a:lnTo>
                      <a:lnTo>
                        <a:pt x="227" y="183"/>
                      </a:lnTo>
                      <a:lnTo>
                        <a:pt x="247" y="182"/>
                      </a:lnTo>
                      <a:lnTo>
                        <a:pt x="264" y="182"/>
                      </a:lnTo>
                      <a:lnTo>
                        <a:pt x="280" y="181"/>
                      </a:lnTo>
                      <a:lnTo>
                        <a:pt x="295" y="179"/>
                      </a:lnTo>
                      <a:lnTo>
                        <a:pt x="309" y="177"/>
                      </a:lnTo>
                      <a:lnTo>
                        <a:pt x="324" y="176"/>
                      </a:lnTo>
                      <a:lnTo>
                        <a:pt x="338" y="175"/>
                      </a:lnTo>
                      <a:lnTo>
                        <a:pt x="353" y="176"/>
                      </a:lnTo>
                      <a:lnTo>
                        <a:pt x="368" y="178"/>
                      </a:lnTo>
                      <a:lnTo>
                        <a:pt x="377" y="176"/>
                      </a:lnTo>
                      <a:lnTo>
                        <a:pt x="385" y="173"/>
                      </a:lnTo>
                      <a:lnTo>
                        <a:pt x="393" y="170"/>
                      </a:lnTo>
                      <a:lnTo>
                        <a:pt x="399" y="166"/>
                      </a:lnTo>
                      <a:lnTo>
                        <a:pt x="405" y="162"/>
                      </a:lnTo>
                      <a:lnTo>
                        <a:pt x="410" y="157"/>
                      </a:lnTo>
                      <a:lnTo>
                        <a:pt x="415" y="151"/>
                      </a:lnTo>
                      <a:lnTo>
                        <a:pt x="418" y="145"/>
                      </a:lnTo>
                      <a:lnTo>
                        <a:pt x="417" y="138"/>
                      </a:lnTo>
                      <a:lnTo>
                        <a:pt x="416" y="132"/>
                      </a:lnTo>
                      <a:lnTo>
                        <a:pt x="416" y="127"/>
                      </a:lnTo>
                      <a:lnTo>
                        <a:pt x="416" y="121"/>
                      </a:lnTo>
                      <a:lnTo>
                        <a:pt x="417" y="110"/>
                      </a:lnTo>
                      <a:lnTo>
                        <a:pt x="419" y="99"/>
                      </a:lnTo>
                      <a:lnTo>
                        <a:pt x="420" y="89"/>
                      </a:lnTo>
                      <a:lnTo>
                        <a:pt x="421" y="79"/>
                      </a:lnTo>
                      <a:lnTo>
                        <a:pt x="420" y="74"/>
                      </a:lnTo>
                      <a:lnTo>
                        <a:pt x="418" y="68"/>
                      </a:lnTo>
                      <a:lnTo>
                        <a:pt x="416" y="63"/>
                      </a:lnTo>
                      <a:lnTo>
                        <a:pt x="413" y="57"/>
                      </a:lnTo>
                      <a:lnTo>
                        <a:pt x="408" y="50"/>
                      </a:lnTo>
                      <a:lnTo>
                        <a:pt x="403" y="42"/>
                      </a:lnTo>
                      <a:lnTo>
                        <a:pt x="397" y="36"/>
                      </a:lnTo>
                      <a:lnTo>
                        <a:pt x="391" y="30"/>
                      </a:lnTo>
                      <a:lnTo>
                        <a:pt x="385" y="25"/>
                      </a:lnTo>
                      <a:lnTo>
                        <a:pt x="379" y="21"/>
                      </a:lnTo>
                      <a:lnTo>
                        <a:pt x="372" y="18"/>
                      </a:lnTo>
                      <a:lnTo>
                        <a:pt x="366" y="16"/>
                      </a:lnTo>
                      <a:lnTo>
                        <a:pt x="343" y="15"/>
                      </a:lnTo>
                      <a:lnTo>
                        <a:pt x="323" y="12"/>
                      </a:lnTo>
                      <a:lnTo>
                        <a:pt x="304" y="9"/>
                      </a:lnTo>
                      <a:lnTo>
                        <a:pt x="287" y="6"/>
                      </a:lnTo>
                      <a:lnTo>
                        <a:pt x="271" y="3"/>
                      </a:lnTo>
                      <a:lnTo>
                        <a:pt x="255" y="0"/>
                      </a:lnTo>
                      <a:lnTo>
                        <a:pt x="238" y="0"/>
                      </a:lnTo>
                      <a:lnTo>
                        <a:pt x="221" y="1"/>
                      </a:lnTo>
                      <a:lnTo>
                        <a:pt x="212" y="0"/>
                      </a:lnTo>
                      <a:lnTo>
                        <a:pt x="203" y="1"/>
                      </a:lnTo>
                      <a:lnTo>
                        <a:pt x="193" y="2"/>
                      </a:lnTo>
                      <a:lnTo>
                        <a:pt x="183" y="4"/>
                      </a:lnTo>
                      <a:lnTo>
                        <a:pt x="160" y="10"/>
                      </a:lnTo>
                      <a:lnTo>
                        <a:pt x="137" y="17"/>
                      </a:lnTo>
                      <a:lnTo>
                        <a:pt x="111" y="26"/>
                      </a:lnTo>
                      <a:lnTo>
                        <a:pt x="84" y="35"/>
                      </a:lnTo>
                      <a:lnTo>
                        <a:pt x="57" y="43"/>
                      </a:lnTo>
                      <a:lnTo>
                        <a:pt x="29" y="50"/>
                      </a:lnTo>
                      <a:lnTo>
                        <a:pt x="21" y="53"/>
                      </a:lnTo>
                      <a:lnTo>
                        <a:pt x="15" y="57"/>
                      </a:lnTo>
                      <a:lnTo>
                        <a:pt x="10" y="61"/>
                      </a:lnTo>
                      <a:lnTo>
                        <a:pt x="6" y="66"/>
                      </a:lnTo>
                      <a:lnTo>
                        <a:pt x="3" y="71"/>
                      </a:lnTo>
                      <a:lnTo>
                        <a:pt x="1" y="77"/>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14" name="Freeform 1520"/>
                <p:cNvSpPr>
                  <a:spLocks/>
                </p:cNvSpPr>
                <p:nvPr/>
              </p:nvSpPr>
              <p:spPr bwMode="auto">
                <a:xfrm>
                  <a:off x="1342" y="3151"/>
                  <a:ext cx="33" cy="15"/>
                </a:xfrm>
                <a:custGeom>
                  <a:avLst/>
                  <a:gdLst>
                    <a:gd name="T0" fmla="*/ 0 w 421"/>
                    <a:gd name="T1" fmla="*/ 0 h 187"/>
                    <a:gd name="T2" fmla="*/ 0 w 421"/>
                    <a:gd name="T3" fmla="*/ 0 h 187"/>
                    <a:gd name="T4" fmla="*/ 0 w 421"/>
                    <a:gd name="T5" fmla="*/ 0 h 187"/>
                    <a:gd name="T6" fmla="*/ 0 w 421"/>
                    <a:gd name="T7" fmla="*/ 0 h 187"/>
                    <a:gd name="T8" fmla="*/ 0 w 421"/>
                    <a:gd name="T9" fmla="*/ 0 h 187"/>
                    <a:gd name="T10" fmla="*/ 0 w 421"/>
                    <a:gd name="T11" fmla="*/ 0 h 187"/>
                    <a:gd name="T12" fmla="*/ 0 w 421"/>
                    <a:gd name="T13" fmla="*/ 0 h 187"/>
                    <a:gd name="T14" fmla="*/ 0 w 421"/>
                    <a:gd name="T15" fmla="*/ 0 h 187"/>
                    <a:gd name="T16" fmla="*/ 0 w 421"/>
                    <a:gd name="T17" fmla="*/ 0 h 187"/>
                    <a:gd name="T18" fmla="*/ 0 w 421"/>
                    <a:gd name="T19" fmla="*/ 0 h 187"/>
                    <a:gd name="T20" fmla="*/ 0 w 421"/>
                    <a:gd name="T21" fmla="*/ 0 h 187"/>
                    <a:gd name="T22" fmla="*/ 0 w 421"/>
                    <a:gd name="T23" fmla="*/ 0 h 187"/>
                    <a:gd name="T24" fmla="*/ 0 w 421"/>
                    <a:gd name="T25" fmla="*/ 0 h 187"/>
                    <a:gd name="T26" fmla="*/ 0 w 421"/>
                    <a:gd name="T27" fmla="*/ 0 h 187"/>
                    <a:gd name="T28" fmla="*/ 0 w 421"/>
                    <a:gd name="T29" fmla="*/ 0 h 187"/>
                    <a:gd name="T30" fmla="*/ 0 w 421"/>
                    <a:gd name="T31" fmla="*/ 0 h 187"/>
                    <a:gd name="T32" fmla="*/ 0 w 421"/>
                    <a:gd name="T33" fmla="*/ 0 h 187"/>
                    <a:gd name="T34" fmla="*/ 0 w 421"/>
                    <a:gd name="T35" fmla="*/ 0 h 187"/>
                    <a:gd name="T36" fmla="*/ 0 w 421"/>
                    <a:gd name="T37" fmla="*/ 0 h 187"/>
                    <a:gd name="T38" fmla="*/ 0 w 421"/>
                    <a:gd name="T39" fmla="*/ 0 h 187"/>
                    <a:gd name="T40" fmla="*/ 0 w 421"/>
                    <a:gd name="T41" fmla="*/ 0 h 187"/>
                    <a:gd name="T42" fmla="*/ 0 w 421"/>
                    <a:gd name="T43" fmla="*/ 0 h 187"/>
                    <a:gd name="T44" fmla="*/ 0 w 421"/>
                    <a:gd name="T45" fmla="*/ 0 h 187"/>
                    <a:gd name="T46" fmla="*/ 0 w 421"/>
                    <a:gd name="T47" fmla="*/ 0 h 187"/>
                    <a:gd name="T48" fmla="*/ 0 w 421"/>
                    <a:gd name="T49" fmla="*/ 0 h 187"/>
                    <a:gd name="T50" fmla="*/ 0 w 421"/>
                    <a:gd name="T51" fmla="*/ 0 h 187"/>
                    <a:gd name="T52" fmla="*/ 0 w 421"/>
                    <a:gd name="T53" fmla="*/ 0 h 187"/>
                    <a:gd name="T54" fmla="*/ 0 w 421"/>
                    <a:gd name="T55" fmla="*/ 0 h 187"/>
                    <a:gd name="T56" fmla="*/ 0 w 421"/>
                    <a:gd name="T57" fmla="*/ 0 h 187"/>
                    <a:gd name="T58" fmla="*/ 0 w 421"/>
                    <a:gd name="T59" fmla="*/ 0 h 187"/>
                    <a:gd name="T60" fmla="*/ 0 w 421"/>
                    <a:gd name="T61" fmla="*/ 0 h 187"/>
                    <a:gd name="T62" fmla="*/ 0 w 421"/>
                    <a:gd name="T63" fmla="*/ 0 h 187"/>
                    <a:gd name="T64" fmla="*/ 0 w 421"/>
                    <a:gd name="T65" fmla="*/ 0 h 187"/>
                    <a:gd name="T66" fmla="*/ 0 w 421"/>
                    <a:gd name="T67" fmla="*/ 0 h 187"/>
                    <a:gd name="T68" fmla="*/ 0 w 421"/>
                    <a:gd name="T69" fmla="*/ 0 h 187"/>
                    <a:gd name="T70" fmla="*/ 0 w 421"/>
                    <a:gd name="T71" fmla="*/ 0 h 187"/>
                    <a:gd name="T72" fmla="*/ 0 w 421"/>
                    <a:gd name="T73" fmla="*/ 0 h 187"/>
                    <a:gd name="T74" fmla="*/ 0 w 421"/>
                    <a:gd name="T75" fmla="*/ 0 h 187"/>
                    <a:gd name="T76" fmla="*/ 0 w 421"/>
                    <a:gd name="T77" fmla="*/ 0 h 187"/>
                    <a:gd name="T78" fmla="*/ 0 w 421"/>
                    <a:gd name="T79" fmla="*/ 0 h 187"/>
                    <a:gd name="T80" fmla="*/ 0 w 421"/>
                    <a:gd name="T81" fmla="*/ 0 h 187"/>
                    <a:gd name="T82" fmla="*/ 0 w 421"/>
                    <a:gd name="T83" fmla="*/ 0 h 187"/>
                    <a:gd name="T84" fmla="*/ 0 w 421"/>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7"/>
                    <a:gd name="T131" fmla="*/ 421 w 42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7">
                      <a:moveTo>
                        <a:pt x="0" y="92"/>
                      </a:moveTo>
                      <a:lnTo>
                        <a:pt x="3" y="102"/>
                      </a:lnTo>
                      <a:lnTo>
                        <a:pt x="6" y="113"/>
                      </a:lnTo>
                      <a:lnTo>
                        <a:pt x="9" y="123"/>
                      </a:lnTo>
                      <a:lnTo>
                        <a:pt x="13" y="132"/>
                      </a:lnTo>
                      <a:lnTo>
                        <a:pt x="18" y="141"/>
                      </a:lnTo>
                      <a:lnTo>
                        <a:pt x="23" y="149"/>
                      </a:lnTo>
                      <a:lnTo>
                        <a:pt x="29" y="158"/>
                      </a:lnTo>
                      <a:lnTo>
                        <a:pt x="36" y="166"/>
                      </a:lnTo>
                      <a:lnTo>
                        <a:pt x="43" y="171"/>
                      </a:lnTo>
                      <a:lnTo>
                        <a:pt x="50" y="175"/>
                      </a:lnTo>
                      <a:lnTo>
                        <a:pt x="58" y="179"/>
                      </a:lnTo>
                      <a:lnTo>
                        <a:pt x="65" y="183"/>
                      </a:lnTo>
                      <a:lnTo>
                        <a:pt x="73" y="185"/>
                      </a:lnTo>
                      <a:lnTo>
                        <a:pt x="81" y="186"/>
                      </a:lnTo>
                      <a:lnTo>
                        <a:pt x="89" y="187"/>
                      </a:lnTo>
                      <a:lnTo>
                        <a:pt x="98" y="187"/>
                      </a:lnTo>
                      <a:lnTo>
                        <a:pt x="116" y="185"/>
                      </a:lnTo>
                      <a:lnTo>
                        <a:pt x="135" y="184"/>
                      </a:lnTo>
                      <a:lnTo>
                        <a:pt x="154" y="184"/>
                      </a:lnTo>
                      <a:lnTo>
                        <a:pt x="173" y="184"/>
                      </a:lnTo>
                      <a:lnTo>
                        <a:pt x="192" y="185"/>
                      </a:lnTo>
                      <a:lnTo>
                        <a:pt x="210" y="186"/>
                      </a:lnTo>
                      <a:lnTo>
                        <a:pt x="228" y="185"/>
                      </a:lnTo>
                      <a:lnTo>
                        <a:pt x="247" y="183"/>
                      </a:lnTo>
                      <a:lnTo>
                        <a:pt x="264" y="183"/>
                      </a:lnTo>
                      <a:lnTo>
                        <a:pt x="280" y="182"/>
                      </a:lnTo>
                      <a:lnTo>
                        <a:pt x="295" y="180"/>
                      </a:lnTo>
                      <a:lnTo>
                        <a:pt x="311" y="178"/>
                      </a:lnTo>
                      <a:lnTo>
                        <a:pt x="325" y="177"/>
                      </a:lnTo>
                      <a:lnTo>
                        <a:pt x="339" y="176"/>
                      </a:lnTo>
                      <a:lnTo>
                        <a:pt x="353" y="176"/>
                      </a:lnTo>
                      <a:lnTo>
                        <a:pt x="369" y="178"/>
                      </a:lnTo>
                      <a:lnTo>
                        <a:pt x="377" y="177"/>
                      </a:lnTo>
                      <a:lnTo>
                        <a:pt x="386" y="174"/>
                      </a:lnTo>
                      <a:lnTo>
                        <a:pt x="393" y="171"/>
                      </a:lnTo>
                      <a:lnTo>
                        <a:pt x="400" y="167"/>
                      </a:lnTo>
                      <a:lnTo>
                        <a:pt x="406" y="162"/>
                      </a:lnTo>
                      <a:lnTo>
                        <a:pt x="411" y="157"/>
                      </a:lnTo>
                      <a:lnTo>
                        <a:pt x="415" y="152"/>
                      </a:lnTo>
                      <a:lnTo>
                        <a:pt x="419" y="145"/>
                      </a:lnTo>
                      <a:lnTo>
                        <a:pt x="418" y="139"/>
                      </a:lnTo>
                      <a:lnTo>
                        <a:pt x="417" y="133"/>
                      </a:lnTo>
                      <a:lnTo>
                        <a:pt x="417" y="128"/>
                      </a:lnTo>
                      <a:lnTo>
                        <a:pt x="417" y="122"/>
                      </a:lnTo>
                      <a:lnTo>
                        <a:pt x="418" y="110"/>
                      </a:lnTo>
                      <a:lnTo>
                        <a:pt x="420" y="100"/>
                      </a:lnTo>
                      <a:lnTo>
                        <a:pt x="421" y="90"/>
                      </a:lnTo>
                      <a:lnTo>
                        <a:pt x="421" y="80"/>
                      </a:lnTo>
                      <a:lnTo>
                        <a:pt x="421" y="74"/>
                      </a:lnTo>
                      <a:lnTo>
                        <a:pt x="419" y="69"/>
                      </a:lnTo>
                      <a:lnTo>
                        <a:pt x="417" y="64"/>
                      </a:lnTo>
                      <a:lnTo>
                        <a:pt x="414" y="58"/>
                      </a:lnTo>
                      <a:lnTo>
                        <a:pt x="409" y="50"/>
                      </a:lnTo>
                      <a:lnTo>
                        <a:pt x="403" y="43"/>
                      </a:lnTo>
                      <a:lnTo>
                        <a:pt x="398" y="36"/>
                      </a:lnTo>
                      <a:lnTo>
                        <a:pt x="392" y="31"/>
                      </a:lnTo>
                      <a:lnTo>
                        <a:pt x="386" y="26"/>
                      </a:lnTo>
                      <a:lnTo>
                        <a:pt x="380" y="22"/>
                      </a:lnTo>
                      <a:lnTo>
                        <a:pt x="373" y="19"/>
                      </a:lnTo>
                      <a:lnTo>
                        <a:pt x="367" y="16"/>
                      </a:lnTo>
                      <a:lnTo>
                        <a:pt x="344" y="15"/>
                      </a:lnTo>
                      <a:lnTo>
                        <a:pt x="324" y="13"/>
                      </a:lnTo>
                      <a:lnTo>
                        <a:pt x="304" y="10"/>
                      </a:lnTo>
                      <a:lnTo>
                        <a:pt x="288" y="6"/>
                      </a:lnTo>
                      <a:lnTo>
                        <a:pt x="272" y="3"/>
                      </a:lnTo>
                      <a:lnTo>
                        <a:pt x="256" y="1"/>
                      </a:lnTo>
                      <a:lnTo>
                        <a:pt x="240" y="0"/>
                      </a:lnTo>
                      <a:lnTo>
                        <a:pt x="222" y="2"/>
                      </a:lnTo>
                      <a:lnTo>
                        <a:pt x="213" y="1"/>
                      </a:lnTo>
                      <a:lnTo>
                        <a:pt x="204" y="1"/>
                      </a:lnTo>
                      <a:lnTo>
                        <a:pt x="194" y="2"/>
                      </a:lnTo>
                      <a:lnTo>
                        <a:pt x="184" y="4"/>
                      </a:lnTo>
                      <a:lnTo>
                        <a:pt x="162" y="10"/>
                      </a:lnTo>
                      <a:lnTo>
                        <a:pt x="137" y="18"/>
                      </a:lnTo>
                      <a:lnTo>
                        <a:pt x="112" y="27"/>
                      </a:lnTo>
                      <a:lnTo>
                        <a:pt x="85" y="36"/>
                      </a:lnTo>
                      <a:lnTo>
                        <a:pt x="57" y="45"/>
                      </a:lnTo>
                      <a:lnTo>
                        <a:pt x="29" y="51"/>
                      </a:lnTo>
                      <a:lnTo>
                        <a:pt x="22" y="54"/>
                      </a:lnTo>
                      <a:lnTo>
                        <a:pt x="15" y="58"/>
                      </a:lnTo>
                      <a:lnTo>
                        <a:pt x="10" y="62"/>
                      </a:lnTo>
                      <a:lnTo>
                        <a:pt x="6" y="67"/>
                      </a:lnTo>
                      <a:lnTo>
                        <a:pt x="3" y="72"/>
                      </a:lnTo>
                      <a:lnTo>
                        <a:pt x="1" y="78"/>
                      </a:lnTo>
                      <a:lnTo>
                        <a:pt x="0" y="85"/>
                      </a:lnTo>
                      <a:lnTo>
                        <a:pt x="0" y="92"/>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15" name="Freeform 1521"/>
                <p:cNvSpPr>
                  <a:spLocks/>
                </p:cNvSpPr>
                <p:nvPr/>
              </p:nvSpPr>
              <p:spPr bwMode="auto">
                <a:xfrm>
                  <a:off x="1342" y="3151"/>
                  <a:ext cx="33" cy="15"/>
                </a:xfrm>
                <a:custGeom>
                  <a:avLst/>
                  <a:gdLst>
                    <a:gd name="T0" fmla="*/ 0 w 421"/>
                    <a:gd name="T1" fmla="*/ 0 h 187"/>
                    <a:gd name="T2" fmla="*/ 0 w 421"/>
                    <a:gd name="T3" fmla="*/ 0 h 187"/>
                    <a:gd name="T4" fmla="*/ 0 w 421"/>
                    <a:gd name="T5" fmla="*/ 0 h 187"/>
                    <a:gd name="T6" fmla="*/ 0 w 421"/>
                    <a:gd name="T7" fmla="*/ 0 h 187"/>
                    <a:gd name="T8" fmla="*/ 0 w 421"/>
                    <a:gd name="T9" fmla="*/ 0 h 187"/>
                    <a:gd name="T10" fmla="*/ 0 w 421"/>
                    <a:gd name="T11" fmla="*/ 0 h 187"/>
                    <a:gd name="T12" fmla="*/ 0 w 421"/>
                    <a:gd name="T13" fmla="*/ 0 h 187"/>
                    <a:gd name="T14" fmla="*/ 0 w 421"/>
                    <a:gd name="T15" fmla="*/ 0 h 187"/>
                    <a:gd name="T16" fmla="*/ 0 w 421"/>
                    <a:gd name="T17" fmla="*/ 0 h 187"/>
                    <a:gd name="T18" fmla="*/ 0 w 421"/>
                    <a:gd name="T19" fmla="*/ 0 h 187"/>
                    <a:gd name="T20" fmla="*/ 0 w 421"/>
                    <a:gd name="T21" fmla="*/ 0 h 187"/>
                    <a:gd name="T22" fmla="*/ 0 w 421"/>
                    <a:gd name="T23" fmla="*/ 0 h 187"/>
                    <a:gd name="T24" fmla="*/ 0 w 421"/>
                    <a:gd name="T25" fmla="*/ 0 h 187"/>
                    <a:gd name="T26" fmla="*/ 0 w 421"/>
                    <a:gd name="T27" fmla="*/ 0 h 187"/>
                    <a:gd name="T28" fmla="*/ 0 w 421"/>
                    <a:gd name="T29" fmla="*/ 0 h 187"/>
                    <a:gd name="T30" fmla="*/ 0 w 421"/>
                    <a:gd name="T31" fmla="*/ 0 h 187"/>
                    <a:gd name="T32" fmla="*/ 0 w 421"/>
                    <a:gd name="T33" fmla="*/ 0 h 187"/>
                    <a:gd name="T34" fmla="*/ 0 w 421"/>
                    <a:gd name="T35" fmla="*/ 0 h 187"/>
                    <a:gd name="T36" fmla="*/ 0 w 421"/>
                    <a:gd name="T37" fmla="*/ 0 h 187"/>
                    <a:gd name="T38" fmla="*/ 0 w 421"/>
                    <a:gd name="T39" fmla="*/ 0 h 187"/>
                    <a:gd name="T40" fmla="*/ 0 w 421"/>
                    <a:gd name="T41" fmla="*/ 0 h 187"/>
                    <a:gd name="T42" fmla="*/ 0 w 421"/>
                    <a:gd name="T43" fmla="*/ 0 h 187"/>
                    <a:gd name="T44" fmla="*/ 0 w 421"/>
                    <a:gd name="T45" fmla="*/ 0 h 187"/>
                    <a:gd name="T46" fmla="*/ 0 w 421"/>
                    <a:gd name="T47" fmla="*/ 0 h 187"/>
                    <a:gd name="T48" fmla="*/ 0 w 421"/>
                    <a:gd name="T49" fmla="*/ 0 h 187"/>
                    <a:gd name="T50" fmla="*/ 0 w 421"/>
                    <a:gd name="T51" fmla="*/ 0 h 187"/>
                    <a:gd name="T52" fmla="*/ 0 w 421"/>
                    <a:gd name="T53" fmla="*/ 0 h 187"/>
                    <a:gd name="T54" fmla="*/ 0 w 421"/>
                    <a:gd name="T55" fmla="*/ 0 h 187"/>
                    <a:gd name="T56" fmla="*/ 0 w 421"/>
                    <a:gd name="T57" fmla="*/ 0 h 187"/>
                    <a:gd name="T58" fmla="*/ 0 w 421"/>
                    <a:gd name="T59" fmla="*/ 0 h 187"/>
                    <a:gd name="T60" fmla="*/ 0 w 421"/>
                    <a:gd name="T61" fmla="*/ 0 h 187"/>
                    <a:gd name="T62" fmla="*/ 0 w 421"/>
                    <a:gd name="T63" fmla="*/ 0 h 187"/>
                    <a:gd name="T64" fmla="*/ 0 w 421"/>
                    <a:gd name="T65" fmla="*/ 0 h 187"/>
                    <a:gd name="T66" fmla="*/ 0 w 421"/>
                    <a:gd name="T67" fmla="*/ 0 h 187"/>
                    <a:gd name="T68" fmla="*/ 0 w 421"/>
                    <a:gd name="T69" fmla="*/ 0 h 187"/>
                    <a:gd name="T70" fmla="*/ 0 w 421"/>
                    <a:gd name="T71" fmla="*/ 0 h 187"/>
                    <a:gd name="T72" fmla="*/ 0 w 421"/>
                    <a:gd name="T73" fmla="*/ 0 h 187"/>
                    <a:gd name="T74" fmla="*/ 0 w 421"/>
                    <a:gd name="T75" fmla="*/ 0 h 187"/>
                    <a:gd name="T76" fmla="*/ 0 w 421"/>
                    <a:gd name="T77" fmla="*/ 0 h 187"/>
                    <a:gd name="T78" fmla="*/ 0 w 421"/>
                    <a:gd name="T79" fmla="*/ 0 h 187"/>
                    <a:gd name="T80" fmla="*/ 0 w 421"/>
                    <a:gd name="T81" fmla="*/ 0 h 187"/>
                    <a:gd name="T82" fmla="*/ 0 w 421"/>
                    <a:gd name="T83" fmla="*/ 0 h 187"/>
                    <a:gd name="T84" fmla="*/ 0 w 421"/>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7"/>
                    <a:gd name="T131" fmla="*/ 421 w 42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7">
                      <a:moveTo>
                        <a:pt x="0" y="92"/>
                      </a:moveTo>
                      <a:lnTo>
                        <a:pt x="3" y="102"/>
                      </a:lnTo>
                      <a:lnTo>
                        <a:pt x="6" y="113"/>
                      </a:lnTo>
                      <a:lnTo>
                        <a:pt x="9" y="123"/>
                      </a:lnTo>
                      <a:lnTo>
                        <a:pt x="13" y="132"/>
                      </a:lnTo>
                      <a:lnTo>
                        <a:pt x="18" y="141"/>
                      </a:lnTo>
                      <a:lnTo>
                        <a:pt x="23" y="149"/>
                      </a:lnTo>
                      <a:lnTo>
                        <a:pt x="29" y="158"/>
                      </a:lnTo>
                      <a:lnTo>
                        <a:pt x="36" y="166"/>
                      </a:lnTo>
                      <a:lnTo>
                        <a:pt x="43" y="171"/>
                      </a:lnTo>
                      <a:lnTo>
                        <a:pt x="50" y="175"/>
                      </a:lnTo>
                      <a:lnTo>
                        <a:pt x="58" y="179"/>
                      </a:lnTo>
                      <a:lnTo>
                        <a:pt x="65" y="183"/>
                      </a:lnTo>
                      <a:lnTo>
                        <a:pt x="73" y="185"/>
                      </a:lnTo>
                      <a:lnTo>
                        <a:pt x="81" y="186"/>
                      </a:lnTo>
                      <a:lnTo>
                        <a:pt x="89" y="187"/>
                      </a:lnTo>
                      <a:lnTo>
                        <a:pt x="98" y="187"/>
                      </a:lnTo>
                      <a:lnTo>
                        <a:pt x="116" y="185"/>
                      </a:lnTo>
                      <a:lnTo>
                        <a:pt x="135" y="184"/>
                      </a:lnTo>
                      <a:lnTo>
                        <a:pt x="154" y="184"/>
                      </a:lnTo>
                      <a:lnTo>
                        <a:pt x="173" y="184"/>
                      </a:lnTo>
                      <a:lnTo>
                        <a:pt x="192" y="185"/>
                      </a:lnTo>
                      <a:lnTo>
                        <a:pt x="210" y="186"/>
                      </a:lnTo>
                      <a:lnTo>
                        <a:pt x="228" y="185"/>
                      </a:lnTo>
                      <a:lnTo>
                        <a:pt x="247" y="183"/>
                      </a:lnTo>
                      <a:lnTo>
                        <a:pt x="264" y="183"/>
                      </a:lnTo>
                      <a:lnTo>
                        <a:pt x="280" y="182"/>
                      </a:lnTo>
                      <a:lnTo>
                        <a:pt x="295" y="180"/>
                      </a:lnTo>
                      <a:lnTo>
                        <a:pt x="311" y="178"/>
                      </a:lnTo>
                      <a:lnTo>
                        <a:pt x="325" y="177"/>
                      </a:lnTo>
                      <a:lnTo>
                        <a:pt x="339" y="176"/>
                      </a:lnTo>
                      <a:lnTo>
                        <a:pt x="353" y="176"/>
                      </a:lnTo>
                      <a:lnTo>
                        <a:pt x="369" y="178"/>
                      </a:lnTo>
                      <a:lnTo>
                        <a:pt x="377" y="177"/>
                      </a:lnTo>
                      <a:lnTo>
                        <a:pt x="386" y="174"/>
                      </a:lnTo>
                      <a:lnTo>
                        <a:pt x="393" y="171"/>
                      </a:lnTo>
                      <a:lnTo>
                        <a:pt x="400" y="167"/>
                      </a:lnTo>
                      <a:lnTo>
                        <a:pt x="406" y="162"/>
                      </a:lnTo>
                      <a:lnTo>
                        <a:pt x="411" y="157"/>
                      </a:lnTo>
                      <a:lnTo>
                        <a:pt x="415" y="152"/>
                      </a:lnTo>
                      <a:lnTo>
                        <a:pt x="419" y="145"/>
                      </a:lnTo>
                      <a:lnTo>
                        <a:pt x="418" y="139"/>
                      </a:lnTo>
                      <a:lnTo>
                        <a:pt x="417" y="133"/>
                      </a:lnTo>
                      <a:lnTo>
                        <a:pt x="417" y="128"/>
                      </a:lnTo>
                      <a:lnTo>
                        <a:pt x="417" y="122"/>
                      </a:lnTo>
                      <a:lnTo>
                        <a:pt x="418" y="110"/>
                      </a:lnTo>
                      <a:lnTo>
                        <a:pt x="420" y="100"/>
                      </a:lnTo>
                      <a:lnTo>
                        <a:pt x="421" y="90"/>
                      </a:lnTo>
                      <a:lnTo>
                        <a:pt x="421" y="80"/>
                      </a:lnTo>
                      <a:lnTo>
                        <a:pt x="421" y="74"/>
                      </a:lnTo>
                      <a:lnTo>
                        <a:pt x="419" y="69"/>
                      </a:lnTo>
                      <a:lnTo>
                        <a:pt x="417" y="64"/>
                      </a:lnTo>
                      <a:lnTo>
                        <a:pt x="414" y="58"/>
                      </a:lnTo>
                      <a:lnTo>
                        <a:pt x="409" y="50"/>
                      </a:lnTo>
                      <a:lnTo>
                        <a:pt x="403" y="43"/>
                      </a:lnTo>
                      <a:lnTo>
                        <a:pt x="398" y="36"/>
                      </a:lnTo>
                      <a:lnTo>
                        <a:pt x="392" y="31"/>
                      </a:lnTo>
                      <a:lnTo>
                        <a:pt x="386" y="26"/>
                      </a:lnTo>
                      <a:lnTo>
                        <a:pt x="380" y="22"/>
                      </a:lnTo>
                      <a:lnTo>
                        <a:pt x="373" y="19"/>
                      </a:lnTo>
                      <a:lnTo>
                        <a:pt x="367" y="16"/>
                      </a:lnTo>
                      <a:lnTo>
                        <a:pt x="344" y="15"/>
                      </a:lnTo>
                      <a:lnTo>
                        <a:pt x="324" y="13"/>
                      </a:lnTo>
                      <a:lnTo>
                        <a:pt x="304" y="10"/>
                      </a:lnTo>
                      <a:lnTo>
                        <a:pt x="288" y="6"/>
                      </a:lnTo>
                      <a:lnTo>
                        <a:pt x="272" y="3"/>
                      </a:lnTo>
                      <a:lnTo>
                        <a:pt x="256" y="1"/>
                      </a:lnTo>
                      <a:lnTo>
                        <a:pt x="240" y="0"/>
                      </a:lnTo>
                      <a:lnTo>
                        <a:pt x="222" y="2"/>
                      </a:lnTo>
                      <a:lnTo>
                        <a:pt x="213" y="1"/>
                      </a:lnTo>
                      <a:lnTo>
                        <a:pt x="204" y="1"/>
                      </a:lnTo>
                      <a:lnTo>
                        <a:pt x="194" y="2"/>
                      </a:lnTo>
                      <a:lnTo>
                        <a:pt x="184" y="4"/>
                      </a:lnTo>
                      <a:lnTo>
                        <a:pt x="162" y="10"/>
                      </a:lnTo>
                      <a:lnTo>
                        <a:pt x="137" y="18"/>
                      </a:lnTo>
                      <a:lnTo>
                        <a:pt x="112" y="27"/>
                      </a:lnTo>
                      <a:lnTo>
                        <a:pt x="85" y="36"/>
                      </a:lnTo>
                      <a:lnTo>
                        <a:pt x="57" y="45"/>
                      </a:lnTo>
                      <a:lnTo>
                        <a:pt x="29" y="51"/>
                      </a:lnTo>
                      <a:lnTo>
                        <a:pt x="22" y="54"/>
                      </a:lnTo>
                      <a:lnTo>
                        <a:pt x="15" y="58"/>
                      </a:lnTo>
                      <a:lnTo>
                        <a:pt x="10" y="62"/>
                      </a:lnTo>
                      <a:lnTo>
                        <a:pt x="6" y="67"/>
                      </a:lnTo>
                      <a:lnTo>
                        <a:pt x="3" y="72"/>
                      </a:lnTo>
                      <a:lnTo>
                        <a:pt x="1" y="78"/>
                      </a:lnTo>
                      <a:lnTo>
                        <a:pt x="0" y="85"/>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16" name="Freeform 1522"/>
                <p:cNvSpPr>
                  <a:spLocks/>
                </p:cNvSpPr>
                <p:nvPr/>
              </p:nvSpPr>
              <p:spPr bwMode="auto">
                <a:xfrm>
                  <a:off x="1282" y="3103"/>
                  <a:ext cx="33" cy="15"/>
                </a:xfrm>
                <a:custGeom>
                  <a:avLst/>
                  <a:gdLst>
                    <a:gd name="T0" fmla="*/ 0 w 420"/>
                    <a:gd name="T1" fmla="*/ 0 h 187"/>
                    <a:gd name="T2" fmla="*/ 0 w 420"/>
                    <a:gd name="T3" fmla="*/ 0 h 187"/>
                    <a:gd name="T4" fmla="*/ 0 w 420"/>
                    <a:gd name="T5" fmla="*/ 0 h 187"/>
                    <a:gd name="T6" fmla="*/ 0 w 420"/>
                    <a:gd name="T7" fmla="*/ 0 h 187"/>
                    <a:gd name="T8" fmla="*/ 0 w 420"/>
                    <a:gd name="T9" fmla="*/ 0 h 187"/>
                    <a:gd name="T10" fmla="*/ 0 w 420"/>
                    <a:gd name="T11" fmla="*/ 0 h 187"/>
                    <a:gd name="T12" fmla="*/ 0 w 420"/>
                    <a:gd name="T13" fmla="*/ 0 h 187"/>
                    <a:gd name="T14" fmla="*/ 0 w 420"/>
                    <a:gd name="T15" fmla="*/ 0 h 187"/>
                    <a:gd name="T16" fmla="*/ 0 w 420"/>
                    <a:gd name="T17" fmla="*/ 0 h 187"/>
                    <a:gd name="T18" fmla="*/ 0 w 420"/>
                    <a:gd name="T19" fmla="*/ 0 h 187"/>
                    <a:gd name="T20" fmla="*/ 0 w 420"/>
                    <a:gd name="T21" fmla="*/ 0 h 187"/>
                    <a:gd name="T22" fmla="*/ 0 w 420"/>
                    <a:gd name="T23" fmla="*/ 0 h 187"/>
                    <a:gd name="T24" fmla="*/ 0 w 420"/>
                    <a:gd name="T25" fmla="*/ 0 h 187"/>
                    <a:gd name="T26" fmla="*/ 0 w 420"/>
                    <a:gd name="T27" fmla="*/ 0 h 187"/>
                    <a:gd name="T28" fmla="*/ 0 w 420"/>
                    <a:gd name="T29" fmla="*/ 0 h 187"/>
                    <a:gd name="T30" fmla="*/ 0 w 420"/>
                    <a:gd name="T31" fmla="*/ 0 h 187"/>
                    <a:gd name="T32" fmla="*/ 0 w 420"/>
                    <a:gd name="T33" fmla="*/ 0 h 187"/>
                    <a:gd name="T34" fmla="*/ 0 w 420"/>
                    <a:gd name="T35" fmla="*/ 0 h 187"/>
                    <a:gd name="T36" fmla="*/ 0 w 420"/>
                    <a:gd name="T37" fmla="*/ 0 h 187"/>
                    <a:gd name="T38" fmla="*/ 0 w 420"/>
                    <a:gd name="T39" fmla="*/ 0 h 187"/>
                    <a:gd name="T40" fmla="*/ 0 w 420"/>
                    <a:gd name="T41" fmla="*/ 0 h 187"/>
                    <a:gd name="T42" fmla="*/ 0 w 420"/>
                    <a:gd name="T43" fmla="*/ 0 h 187"/>
                    <a:gd name="T44" fmla="*/ 0 w 420"/>
                    <a:gd name="T45" fmla="*/ 0 h 187"/>
                    <a:gd name="T46" fmla="*/ 0 w 420"/>
                    <a:gd name="T47" fmla="*/ 0 h 187"/>
                    <a:gd name="T48" fmla="*/ 0 w 420"/>
                    <a:gd name="T49" fmla="*/ 0 h 187"/>
                    <a:gd name="T50" fmla="*/ 0 w 420"/>
                    <a:gd name="T51" fmla="*/ 0 h 187"/>
                    <a:gd name="T52" fmla="*/ 0 w 420"/>
                    <a:gd name="T53" fmla="*/ 0 h 187"/>
                    <a:gd name="T54" fmla="*/ 0 w 420"/>
                    <a:gd name="T55" fmla="*/ 0 h 187"/>
                    <a:gd name="T56" fmla="*/ 0 w 420"/>
                    <a:gd name="T57" fmla="*/ 0 h 187"/>
                    <a:gd name="T58" fmla="*/ 0 w 420"/>
                    <a:gd name="T59" fmla="*/ 0 h 187"/>
                    <a:gd name="T60" fmla="*/ 0 w 420"/>
                    <a:gd name="T61" fmla="*/ 0 h 187"/>
                    <a:gd name="T62" fmla="*/ 0 w 420"/>
                    <a:gd name="T63" fmla="*/ 0 h 187"/>
                    <a:gd name="T64" fmla="*/ 0 w 420"/>
                    <a:gd name="T65" fmla="*/ 0 h 187"/>
                    <a:gd name="T66" fmla="*/ 0 w 420"/>
                    <a:gd name="T67" fmla="*/ 0 h 187"/>
                    <a:gd name="T68" fmla="*/ 0 w 420"/>
                    <a:gd name="T69" fmla="*/ 0 h 187"/>
                    <a:gd name="T70" fmla="*/ 0 w 420"/>
                    <a:gd name="T71" fmla="*/ 0 h 187"/>
                    <a:gd name="T72" fmla="*/ 0 w 420"/>
                    <a:gd name="T73" fmla="*/ 0 h 187"/>
                    <a:gd name="T74" fmla="*/ 0 w 420"/>
                    <a:gd name="T75" fmla="*/ 0 h 187"/>
                    <a:gd name="T76" fmla="*/ 0 w 420"/>
                    <a:gd name="T77" fmla="*/ 0 h 187"/>
                    <a:gd name="T78" fmla="*/ 0 w 420"/>
                    <a:gd name="T79" fmla="*/ 0 h 187"/>
                    <a:gd name="T80" fmla="*/ 0 w 420"/>
                    <a:gd name="T81" fmla="*/ 0 h 187"/>
                    <a:gd name="T82" fmla="*/ 0 w 420"/>
                    <a:gd name="T83" fmla="*/ 0 h 187"/>
                    <a:gd name="T84" fmla="*/ 0 w 420"/>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7"/>
                    <a:gd name="T131" fmla="*/ 420 w 42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7">
                      <a:moveTo>
                        <a:pt x="0" y="91"/>
                      </a:moveTo>
                      <a:lnTo>
                        <a:pt x="3" y="102"/>
                      </a:lnTo>
                      <a:lnTo>
                        <a:pt x="6" y="113"/>
                      </a:lnTo>
                      <a:lnTo>
                        <a:pt x="9" y="122"/>
                      </a:lnTo>
                      <a:lnTo>
                        <a:pt x="13" y="132"/>
                      </a:lnTo>
                      <a:lnTo>
                        <a:pt x="17" y="140"/>
                      </a:lnTo>
                      <a:lnTo>
                        <a:pt x="22" y="149"/>
                      </a:lnTo>
                      <a:lnTo>
                        <a:pt x="28" y="157"/>
                      </a:lnTo>
                      <a:lnTo>
                        <a:pt x="35" y="165"/>
                      </a:lnTo>
                      <a:lnTo>
                        <a:pt x="42" y="170"/>
                      </a:lnTo>
                      <a:lnTo>
                        <a:pt x="49" y="175"/>
                      </a:lnTo>
                      <a:lnTo>
                        <a:pt x="56" y="179"/>
                      </a:lnTo>
                      <a:lnTo>
                        <a:pt x="64" y="182"/>
                      </a:lnTo>
                      <a:lnTo>
                        <a:pt x="72" y="185"/>
                      </a:lnTo>
                      <a:lnTo>
                        <a:pt x="80" y="186"/>
                      </a:lnTo>
                      <a:lnTo>
                        <a:pt x="88" y="187"/>
                      </a:lnTo>
                      <a:lnTo>
                        <a:pt x="96" y="187"/>
                      </a:lnTo>
                      <a:lnTo>
                        <a:pt x="115" y="184"/>
                      </a:lnTo>
                      <a:lnTo>
                        <a:pt x="134" y="183"/>
                      </a:lnTo>
                      <a:lnTo>
                        <a:pt x="153" y="184"/>
                      </a:lnTo>
                      <a:lnTo>
                        <a:pt x="172" y="184"/>
                      </a:lnTo>
                      <a:lnTo>
                        <a:pt x="190" y="185"/>
                      </a:lnTo>
                      <a:lnTo>
                        <a:pt x="209" y="185"/>
                      </a:lnTo>
                      <a:lnTo>
                        <a:pt x="228" y="185"/>
                      </a:lnTo>
                      <a:lnTo>
                        <a:pt x="246" y="183"/>
                      </a:lnTo>
                      <a:lnTo>
                        <a:pt x="263" y="183"/>
                      </a:lnTo>
                      <a:lnTo>
                        <a:pt x="279" y="182"/>
                      </a:lnTo>
                      <a:lnTo>
                        <a:pt x="295" y="180"/>
                      </a:lnTo>
                      <a:lnTo>
                        <a:pt x="309" y="179"/>
                      </a:lnTo>
                      <a:lnTo>
                        <a:pt x="323" y="177"/>
                      </a:lnTo>
                      <a:lnTo>
                        <a:pt x="338" y="177"/>
                      </a:lnTo>
                      <a:lnTo>
                        <a:pt x="352" y="177"/>
                      </a:lnTo>
                      <a:lnTo>
                        <a:pt x="368" y="179"/>
                      </a:lnTo>
                      <a:lnTo>
                        <a:pt x="377" y="177"/>
                      </a:lnTo>
                      <a:lnTo>
                        <a:pt x="385" y="174"/>
                      </a:lnTo>
                      <a:lnTo>
                        <a:pt x="392" y="170"/>
                      </a:lnTo>
                      <a:lnTo>
                        <a:pt x="399" y="167"/>
                      </a:lnTo>
                      <a:lnTo>
                        <a:pt x="405" y="162"/>
                      </a:lnTo>
                      <a:lnTo>
                        <a:pt x="410" y="157"/>
                      </a:lnTo>
                      <a:lnTo>
                        <a:pt x="414" y="151"/>
                      </a:lnTo>
                      <a:lnTo>
                        <a:pt x="418" y="145"/>
                      </a:lnTo>
                      <a:lnTo>
                        <a:pt x="416" y="139"/>
                      </a:lnTo>
                      <a:lnTo>
                        <a:pt x="416" y="133"/>
                      </a:lnTo>
                      <a:lnTo>
                        <a:pt x="415" y="127"/>
                      </a:lnTo>
                      <a:lnTo>
                        <a:pt x="416" y="122"/>
                      </a:lnTo>
                      <a:lnTo>
                        <a:pt x="417" y="111"/>
                      </a:lnTo>
                      <a:lnTo>
                        <a:pt x="419" y="100"/>
                      </a:lnTo>
                      <a:lnTo>
                        <a:pt x="420" y="90"/>
                      </a:lnTo>
                      <a:lnTo>
                        <a:pt x="420" y="79"/>
                      </a:lnTo>
                      <a:lnTo>
                        <a:pt x="419" y="74"/>
                      </a:lnTo>
                      <a:lnTo>
                        <a:pt x="418" y="69"/>
                      </a:lnTo>
                      <a:lnTo>
                        <a:pt x="416" y="63"/>
                      </a:lnTo>
                      <a:lnTo>
                        <a:pt x="413" y="58"/>
                      </a:lnTo>
                      <a:lnTo>
                        <a:pt x="408" y="50"/>
                      </a:lnTo>
                      <a:lnTo>
                        <a:pt x="402" y="43"/>
                      </a:lnTo>
                      <a:lnTo>
                        <a:pt x="397" y="37"/>
                      </a:lnTo>
                      <a:lnTo>
                        <a:pt x="391" y="31"/>
                      </a:lnTo>
                      <a:lnTo>
                        <a:pt x="385" y="26"/>
                      </a:lnTo>
                      <a:lnTo>
                        <a:pt x="379" y="22"/>
                      </a:lnTo>
                      <a:lnTo>
                        <a:pt x="373" y="19"/>
                      </a:lnTo>
                      <a:lnTo>
                        <a:pt x="367" y="16"/>
                      </a:lnTo>
                      <a:lnTo>
                        <a:pt x="343" y="15"/>
                      </a:lnTo>
                      <a:lnTo>
                        <a:pt x="322" y="12"/>
                      </a:lnTo>
                      <a:lnTo>
                        <a:pt x="304" y="9"/>
                      </a:lnTo>
                      <a:lnTo>
                        <a:pt x="287" y="6"/>
                      </a:lnTo>
                      <a:lnTo>
                        <a:pt x="271" y="3"/>
                      </a:lnTo>
                      <a:lnTo>
                        <a:pt x="255" y="1"/>
                      </a:lnTo>
                      <a:lnTo>
                        <a:pt x="239" y="0"/>
                      </a:lnTo>
                      <a:lnTo>
                        <a:pt x="222" y="1"/>
                      </a:lnTo>
                      <a:lnTo>
                        <a:pt x="213" y="1"/>
                      </a:lnTo>
                      <a:lnTo>
                        <a:pt x="203" y="1"/>
                      </a:lnTo>
                      <a:lnTo>
                        <a:pt x="193" y="2"/>
                      </a:lnTo>
                      <a:lnTo>
                        <a:pt x="183" y="4"/>
                      </a:lnTo>
                      <a:lnTo>
                        <a:pt x="161" y="10"/>
                      </a:lnTo>
                      <a:lnTo>
                        <a:pt x="136" y="18"/>
                      </a:lnTo>
                      <a:lnTo>
                        <a:pt x="111" y="26"/>
                      </a:lnTo>
                      <a:lnTo>
                        <a:pt x="85" y="35"/>
                      </a:lnTo>
                      <a:lnTo>
                        <a:pt x="56" y="44"/>
                      </a:lnTo>
                      <a:lnTo>
                        <a:pt x="28" y="51"/>
                      </a:lnTo>
                      <a:lnTo>
                        <a:pt x="21" y="54"/>
                      </a:lnTo>
                      <a:lnTo>
                        <a:pt x="15" y="57"/>
                      </a:lnTo>
                      <a:lnTo>
                        <a:pt x="10" y="61"/>
                      </a:lnTo>
                      <a:lnTo>
                        <a:pt x="6" y="66"/>
                      </a:lnTo>
                      <a:lnTo>
                        <a:pt x="3" y="72"/>
                      </a:lnTo>
                      <a:lnTo>
                        <a:pt x="1" y="78"/>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17" name="Freeform 1523"/>
                <p:cNvSpPr>
                  <a:spLocks/>
                </p:cNvSpPr>
                <p:nvPr/>
              </p:nvSpPr>
              <p:spPr bwMode="auto">
                <a:xfrm>
                  <a:off x="1282" y="3103"/>
                  <a:ext cx="33" cy="15"/>
                </a:xfrm>
                <a:custGeom>
                  <a:avLst/>
                  <a:gdLst>
                    <a:gd name="T0" fmla="*/ 0 w 420"/>
                    <a:gd name="T1" fmla="*/ 0 h 187"/>
                    <a:gd name="T2" fmla="*/ 0 w 420"/>
                    <a:gd name="T3" fmla="*/ 0 h 187"/>
                    <a:gd name="T4" fmla="*/ 0 w 420"/>
                    <a:gd name="T5" fmla="*/ 0 h 187"/>
                    <a:gd name="T6" fmla="*/ 0 w 420"/>
                    <a:gd name="T7" fmla="*/ 0 h 187"/>
                    <a:gd name="T8" fmla="*/ 0 w 420"/>
                    <a:gd name="T9" fmla="*/ 0 h 187"/>
                    <a:gd name="T10" fmla="*/ 0 w 420"/>
                    <a:gd name="T11" fmla="*/ 0 h 187"/>
                    <a:gd name="T12" fmla="*/ 0 w 420"/>
                    <a:gd name="T13" fmla="*/ 0 h 187"/>
                    <a:gd name="T14" fmla="*/ 0 w 420"/>
                    <a:gd name="T15" fmla="*/ 0 h 187"/>
                    <a:gd name="T16" fmla="*/ 0 w 420"/>
                    <a:gd name="T17" fmla="*/ 0 h 187"/>
                    <a:gd name="T18" fmla="*/ 0 w 420"/>
                    <a:gd name="T19" fmla="*/ 0 h 187"/>
                    <a:gd name="T20" fmla="*/ 0 w 420"/>
                    <a:gd name="T21" fmla="*/ 0 h 187"/>
                    <a:gd name="T22" fmla="*/ 0 w 420"/>
                    <a:gd name="T23" fmla="*/ 0 h 187"/>
                    <a:gd name="T24" fmla="*/ 0 w 420"/>
                    <a:gd name="T25" fmla="*/ 0 h 187"/>
                    <a:gd name="T26" fmla="*/ 0 w 420"/>
                    <a:gd name="T27" fmla="*/ 0 h 187"/>
                    <a:gd name="T28" fmla="*/ 0 w 420"/>
                    <a:gd name="T29" fmla="*/ 0 h 187"/>
                    <a:gd name="T30" fmla="*/ 0 w 420"/>
                    <a:gd name="T31" fmla="*/ 0 h 187"/>
                    <a:gd name="T32" fmla="*/ 0 w 420"/>
                    <a:gd name="T33" fmla="*/ 0 h 187"/>
                    <a:gd name="T34" fmla="*/ 0 w 420"/>
                    <a:gd name="T35" fmla="*/ 0 h 187"/>
                    <a:gd name="T36" fmla="*/ 0 w 420"/>
                    <a:gd name="T37" fmla="*/ 0 h 187"/>
                    <a:gd name="T38" fmla="*/ 0 w 420"/>
                    <a:gd name="T39" fmla="*/ 0 h 187"/>
                    <a:gd name="T40" fmla="*/ 0 w 420"/>
                    <a:gd name="T41" fmla="*/ 0 h 187"/>
                    <a:gd name="T42" fmla="*/ 0 w 420"/>
                    <a:gd name="T43" fmla="*/ 0 h 187"/>
                    <a:gd name="T44" fmla="*/ 0 w 420"/>
                    <a:gd name="T45" fmla="*/ 0 h 187"/>
                    <a:gd name="T46" fmla="*/ 0 w 420"/>
                    <a:gd name="T47" fmla="*/ 0 h 187"/>
                    <a:gd name="T48" fmla="*/ 0 w 420"/>
                    <a:gd name="T49" fmla="*/ 0 h 187"/>
                    <a:gd name="T50" fmla="*/ 0 w 420"/>
                    <a:gd name="T51" fmla="*/ 0 h 187"/>
                    <a:gd name="T52" fmla="*/ 0 w 420"/>
                    <a:gd name="T53" fmla="*/ 0 h 187"/>
                    <a:gd name="T54" fmla="*/ 0 w 420"/>
                    <a:gd name="T55" fmla="*/ 0 h 187"/>
                    <a:gd name="T56" fmla="*/ 0 w 420"/>
                    <a:gd name="T57" fmla="*/ 0 h 187"/>
                    <a:gd name="T58" fmla="*/ 0 w 420"/>
                    <a:gd name="T59" fmla="*/ 0 h 187"/>
                    <a:gd name="T60" fmla="*/ 0 w 420"/>
                    <a:gd name="T61" fmla="*/ 0 h 187"/>
                    <a:gd name="T62" fmla="*/ 0 w 420"/>
                    <a:gd name="T63" fmla="*/ 0 h 187"/>
                    <a:gd name="T64" fmla="*/ 0 w 420"/>
                    <a:gd name="T65" fmla="*/ 0 h 187"/>
                    <a:gd name="T66" fmla="*/ 0 w 420"/>
                    <a:gd name="T67" fmla="*/ 0 h 187"/>
                    <a:gd name="T68" fmla="*/ 0 w 420"/>
                    <a:gd name="T69" fmla="*/ 0 h 187"/>
                    <a:gd name="T70" fmla="*/ 0 w 420"/>
                    <a:gd name="T71" fmla="*/ 0 h 187"/>
                    <a:gd name="T72" fmla="*/ 0 w 420"/>
                    <a:gd name="T73" fmla="*/ 0 h 187"/>
                    <a:gd name="T74" fmla="*/ 0 w 420"/>
                    <a:gd name="T75" fmla="*/ 0 h 187"/>
                    <a:gd name="T76" fmla="*/ 0 w 420"/>
                    <a:gd name="T77" fmla="*/ 0 h 187"/>
                    <a:gd name="T78" fmla="*/ 0 w 420"/>
                    <a:gd name="T79" fmla="*/ 0 h 187"/>
                    <a:gd name="T80" fmla="*/ 0 w 420"/>
                    <a:gd name="T81" fmla="*/ 0 h 187"/>
                    <a:gd name="T82" fmla="*/ 0 w 420"/>
                    <a:gd name="T83" fmla="*/ 0 h 187"/>
                    <a:gd name="T84" fmla="*/ 0 w 420"/>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7"/>
                    <a:gd name="T131" fmla="*/ 420 w 42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7">
                      <a:moveTo>
                        <a:pt x="0" y="91"/>
                      </a:moveTo>
                      <a:lnTo>
                        <a:pt x="3" y="102"/>
                      </a:lnTo>
                      <a:lnTo>
                        <a:pt x="6" y="113"/>
                      </a:lnTo>
                      <a:lnTo>
                        <a:pt x="9" y="122"/>
                      </a:lnTo>
                      <a:lnTo>
                        <a:pt x="13" y="132"/>
                      </a:lnTo>
                      <a:lnTo>
                        <a:pt x="17" y="140"/>
                      </a:lnTo>
                      <a:lnTo>
                        <a:pt x="22" y="149"/>
                      </a:lnTo>
                      <a:lnTo>
                        <a:pt x="28" y="157"/>
                      </a:lnTo>
                      <a:lnTo>
                        <a:pt x="35" y="165"/>
                      </a:lnTo>
                      <a:lnTo>
                        <a:pt x="42" y="170"/>
                      </a:lnTo>
                      <a:lnTo>
                        <a:pt x="49" y="175"/>
                      </a:lnTo>
                      <a:lnTo>
                        <a:pt x="56" y="179"/>
                      </a:lnTo>
                      <a:lnTo>
                        <a:pt x="64" y="182"/>
                      </a:lnTo>
                      <a:lnTo>
                        <a:pt x="72" y="185"/>
                      </a:lnTo>
                      <a:lnTo>
                        <a:pt x="80" y="186"/>
                      </a:lnTo>
                      <a:lnTo>
                        <a:pt x="88" y="187"/>
                      </a:lnTo>
                      <a:lnTo>
                        <a:pt x="96" y="187"/>
                      </a:lnTo>
                      <a:lnTo>
                        <a:pt x="115" y="184"/>
                      </a:lnTo>
                      <a:lnTo>
                        <a:pt x="134" y="183"/>
                      </a:lnTo>
                      <a:lnTo>
                        <a:pt x="153" y="184"/>
                      </a:lnTo>
                      <a:lnTo>
                        <a:pt x="172" y="184"/>
                      </a:lnTo>
                      <a:lnTo>
                        <a:pt x="190" y="185"/>
                      </a:lnTo>
                      <a:lnTo>
                        <a:pt x="209" y="185"/>
                      </a:lnTo>
                      <a:lnTo>
                        <a:pt x="228" y="185"/>
                      </a:lnTo>
                      <a:lnTo>
                        <a:pt x="246" y="183"/>
                      </a:lnTo>
                      <a:lnTo>
                        <a:pt x="263" y="183"/>
                      </a:lnTo>
                      <a:lnTo>
                        <a:pt x="279" y="182"/>
                      </a:lnTo>
                      <a:lnTo>
                        <a:pt x="295" y="180"/>
                      </a:lnTo>
                      <a:lnTo>
                        <a:pt x="309" y="179"/>
                      </a:lnTo>
                      <a:lnTo>
                        <a:pt x="323" y="177"/>
                      </a:lnTo>
                      <a:lnTo>
                        <a:pt x="338" y="177"/>
                      </a:lnTo>
                      <a:lnTo>
                        <a:pt x="352" y="177"/>
                      </a:lnTo>
                      <a:lnTo>
                        <a:pt x="368" y="179"/>
                      </a:lnTo>
                      <a:lnTo>
                        <a:pt x="377" y="177"/>
                      </a:lnTo>
                      <a:lnTo>
                        <a:pt x="385" y="174"/>
                      </a:lnTo>
                      <a:lnTo>
                        <a:pt x="392" y="170"/>
                      </a:lnTo>
                      <a:lnTo>
                        <a:pt x="399" y="167"/>
                      </a:lnTo>
                      <a:lnTo>
                        <a:pt x="405" y="162"/>
                      </a:lnTo>
                      <a:lnTo>
                        <a:pt x="410" y="157"/>
                      </a:lnTo>
                      <a:lnTo>
                        <a:pt x="414" y="151"/>
                      </a:lnTo>
                      <a:lnTo>
                        <a:pt x="418" y="145"/>
                      </a:lnTo>
                      <a:lnTo>
                        <a:pt x="416" y="139"/>
                      </a:lnTo>
                      <a:lnTo>
                        <a:pt x="416" y="133"/>
                      </a:lnTo>
                      <a:lnTo>
                        <a:pt x="415" y="127"/>
                      </a:lnTo>
                      <a:lnTo>
                        <a:pt x="416" y="122"/>
                      </a:lnTo>
                      <a:lnTo>
                        <a:pt x="417" y="111"/>
                      </a:lnTo>
                      <a:lnTo>
                        <a:pt x="419" y="100"/>
                      </a:lnTo>
                      <a:lnTo>
                        <a:pt x="420" y="90"/>
                      </a:lnTo>
                      <a:lnTo>
                        <a:pt x="420" y="79"/>
                      </a:lnTo>
                      <a:lnTo>
                        <a:pt x="419" y="74"/>
                      </a:lnTo>
                      <a:lnTo>
                        <a:pt x="418" y="69"/>
                      </a:lnTo>
                      <a:lnTo>
                        <a:pt x="416" y="63"/>
                      </a:lnTo>
                      <a:lnTo>
                        <a:pt x="413" y="58"/>
                      </a:lnTo>
                      <a:lnTo>
                        <a:pt x="408" y="50"/>
                      </a:lnTo>
                      <a:lnTo>
                        <a:pt x="402" y="43"/>
                      </a:lnTo>
                      <a:lnTo>
                        <a:pt x="397" y="37"/>
                      </a:lnTo>
                      <a:lnTo>
                        <a:pt x="391" y="31"/>
                      </a:lnTo>
                      <a:lnTo>
                        <a:pt x="385" y="26"/>
                      </a:lnTo>
                      <a:lnTo>
                        <a:pt x="379" y="22"/>
                      </a:lnTo>
                      <a:lnTo>
                        <a:pt x="373" y="19"/>
                      </a:lnTo>
                      <a:lnTo>
                        <a:pt x="367" y="16"/>
                      </a:lnTo>
                      <a:lnTo>
                        <a:pt x="343" y="15"/>
                      </a:lnTo>
                      <a:lnTo>
                        <a:pt x="322" y="12"/>
                      </a:lnTo>
                      <a:lnTo>
                        <a:pt x="304" y="9"/>
                      </a:lnTo>
                      <a:lnTo>
                        <a:pt x="287" y="6"/>
                      </a:lnTo>
                      <a:lnTo>
                        <a:pt x="271" y="3"/>
                      </a:lnTo>
                      <a:lnTo>
                        <a:pt x="255" y="1"/>
                      </a:lnTo>
                      <a:lnTo>
                        <a:pt x="239" y="0"/>
                      </a:lnTo>
                      <a:lnTo>
                        <a:pt x="222" y="1"/>
                      </a:lnTo>
                      <a:lnTo>
                        <a:pt x="213" y="1"/>
                      </a:lnTo>
                      <a:lnTo>
                        <a:pt x="203" y="1"/>
                      </a:lnTo>
                      <a:lnTo>
                        <a:pt x="193" y="2"/>
                      </a:lnTo>
                      <a:lnTo>
                        <a:pt x="183" y="4"/>
                      </a:lnTo>
                      <a:lnTo>
                        <a:pt x="161" y="10"/>
                      </a:lnTo>
                      <a:lnTo>
                        <a:pt x="136" y="18"/>
                      </a:lnTo>
                      <a:lnTo>
                        <a:pt x="111" y="26"/>
                      </a:lnTo>
                      <a:lnTo>
                        <a:pt x="85" y="35"/>
                      </a:lnTo>
                      <a:lnTo>
                        <a:pt x="56" y="44"/>
                      </a:lnTo>
                      <a:lnTo>
                        <a:pt x="28" y="51"/>
                      </a:lnTo>
                      <a:lnTo>
                        <a:pt x="21" y="54"/>
                      </a:lnTo>
                      <a:lnTo>
                        <a:pt x="15" y="57"/>
                      </a:lnTo>
                      <a:lnTo>
                        <a:pt x="10" y="61"/>
                      </a:lnTo>
                      <a:lnTo>
                        <a:pt x="6" y="66"/>
                      </a:lnTo>
                      <a:lnTo>
                        <a:pt x="3" y="72"/>
                      </a:lnTo>
                      <a:lnTo>
                        <a:pt x="1" y="78"/>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18" name="Freeform 1524"/>
                <p:cNvSpPr>
                  <a:spLocks/>
                </p:cNvSpPr>
                <p:nvPr/>
              </p:nvSpPr>
              <p:spPr bwMode="auto">
                <a:xfrm>
                  <a:off x="1221" y="3074"/>
                  <a:ext cx="32" cy="14"/>
                </a:xfrm>
                <a:custGeom>
                  <a:avLst/>
                  <a:gdLst>
                    <a:gd name="T0" fmla="*/ 0 w 420"/>
                    <a:gd name="T1" fmla="*/ 0 h 186"/>
                    <a:gd name="T2" fmla="*/ 0 w 420"/>
                    <a:gd name="T3" fmla="*/ 0 h 186"/>
                    <a:gd name="T4" fmla="*/ 0 w 420"/>
                    <a:gd name="T5" fmla="*/ 0 h 186"/>
                    <a:gd name="T6" fmla="*/ 0 w 420"/>
                    <a:gd name="T7" fmla="*/ 0 h 186"/>
                    <a:gd name="T8" fmla="*/ 0 w 420"/>
                    <a:gd name="T9" fmla="*/ 0 h 186"/>
                    <a:gd name="T10" fmla="*/ 0 w 420"/>
                    <a:gd name="T11" fmla="*/ 0 h 186"/>
                    <a:gd name="T12" fmla="*/ 0 w 420"/>
                    <a:gd name="T13" fmla="*/ 0 h 186"/>
                    <a:gd name="T14" fmla="*/ 0 w 420"/>
                    <a:gd name="T15" fmla="*/ 0 h 186"/>
                    <a:gd name="T16" fmla="*/ 0 w 420"/>
                    <a:gd name="T17" fmla="*/ 0 h 186"/>
                    <a:gd name="T18" fmla="*/ 0 w 420"/>
                    <a:gd name="T19" fmla="*/ 0 h 186"/>
                    <a:gd name="T20" fmla="*/ 0 w 420"/>
                    <a:gd name="T21" fmla="*/ 0 h 186"/>
                    <a:gd name="T22" fmla="*/ 0 w 420"/>
                    <a:gd name="T23" fmla="*/ 0 h 186"/>
                    <a:gd name="T24" fmla="*/ 0 w 420"/>
                    <a:gd name="T25" fmla="*/ 0 h 186"/>
                    <a:gd name="T26" fmla="*/ 0 w 420"/>
                    <a:gd name="T27" fmla="*/ 0 h 186"/>
                    <a:gd name="T28" fmla="*/ 0 w 420"/>
                    <a:gd name="T29" fmla="*/ 0 h 186"/>
                    <a:gd name="T30" fmla="*/ 0 w 420"/>
                    <a:gd name="T31" fmla="*/ 0 h 186"/>
                    <a:gd name="T32" fmla="*/ 0 w 420"/>
                    <a:gd name="T33" fmla="*/ 0 h 186"/>
                    <a:gd name="T34" fmla="*/ 0 w 420"/>
                    <a:gd name="T35" fmla="*/ 0 h 186"/>
                    <a:gd name="T36" fmla="*/ 0 w 420"/>
                    <a:gd name="T37" fmla="*/ 0 h 186"/>
                    <a:gd name="T38" fmla="*/ 0 w 420"/>
                    <a:gd name="T39" fmla="*/ 0 h 186"/>
                    <a:gd name="T40" fmla="*/ 0 w 420"/>
                    <a:gd name="T41" fmla="*/ 0 h 186"/>
                    <a:gd name="T42" fmla="*/ 0 w 420"/>
                    <a:gd name="T43" fmla="*/ 0 h 186"/>
                    <a:gd name="T44" fmla="*/ 0 w 420"/>
                    <a:gd name="T45" fmla="*/ 0 h 186"/>
                    <a:gd name="T46" fmla="*/ 0 w 420"/>
                    <a:gd name="T47" fmla="*/ 0 h 186"/>
                    <a:gd name="T48" fmla="*/ 0 w 420"/>
                    <a:gd name="T49" fmla="*/ 0 h 186"/>
                    <a:gd name="T50" fmla="*/ 0 w 420"/>
                    <a:gd name="T51" fmla="*/ 0 h 186"/>
                    <a:gd name="T52" fmla="*/ 0 w 420"/>
                    <a:gd name="T53" fmla="*/ 0 h 186"/>
                    <a:gd name="T54" fmla="*/ 0 w 420"/>
                    <a:gd name="T55" fmla="*/ 0 h 186"/>
                    <a:gd name="T56" fmla="*/ 0 w 420"/>
                    <a:gd name="T57" fmla="*/ 0 h 186"/>
                    <a:gd name="T58" fmla="*/ 0 w 420"/>
                    <a:gd name="T59" fmla="*/ 0 h 186"/>
                    <a:gd name="T60" fmla="*/ 0 w 420"/>
                    <a:gd name="T61" fmla="*/ 0 h 186"/>
                    <a:gd name="T62" fmla="*/ 0 w 420"/>
                    <a:gd name="T63" fmla="*/ 0 h 186"/>
                    <a:gd name="T64" fmla="*/ 0 w 420"/>
                    <a:gd name="T65" fmla="*/ 0 h 186"/>
                    <a:gd name="T66" fmla="*/ 0 w 420"/>
                    <a:gd name="T67" fmla="*/ 0 h 186"/>
                    <a:gd name="T68" fmla="*/ 0 w 420"/>
                    <a:gd name="T69" fmla="*/ 0 h 186"/>
                    <a:gd name="T70" fmla="*/ 0 w 420"/>
                    <a:gd name="T71" fmla="*/ 0 h 186"/>
                    <a:gd name="T72" fmla="*/ 0 w 420"/>
                    <a:gd name="T73" fmla="*/ 0 h 186"/>
                    <a:gd name="T74" fmla="*/ 0 w 420"/>
                    <a:gd name="T75" fmla="*/ 0 h 186"/>
                    <a:gd name="T76" fmla="*/ 0 w 420"/>
                    <a:gd name="T77" fmla="*/ 0 h 186"/>
                    <a:gd name="T78" fmla="*/ 0 w 420"/>
                    <a:gd name="T79" fmla="*/ 0 h 186"/>
                    <a:gd name="T80" fmla="*/ 0 w 420"/>
                    <a:gd name="T81" fmla="*/ 0 h 186"/>
                    <a:gd name="T82" fmla="*/ 0 w 420"/>
                    <a:gd name="T83" fmla="*/ 0 h 186"/>
                    <a:gd name="T84" fmla="*/ 0 w 420"/>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6"/>
                    <a:gd name="T131" fmla="*/ 420 w 420"/>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6">
                      <a:moveTo>
                        <a:pt x="0" y="92"/>
                      </a:moveTo>
                      <a:lnTo>
                        <a:pt x="3" y="102"/>
                      </a:lnTo>
                      <a:lnTo>
                        <a:pt x="6" y="112"/>
                      </a:lnTo>
                      <a:lnTo>
                        <a:pt x="9" y="122"/>
                      </a:lnTo>
                      <a:lnTo>
                        <a:pt x="13" y="131"/>
                      </a:lnTo>
                      <a:lnTo>
                        <a:pt x="17" y="140"/>
                      </a:lnTo>
                      <a:lnTo>
                        <a:pt x="22" y="149"/>
                      </a:lnTo>
                      <a:lnTo>
                        <a:pt x="28" y="158"/>
                      </a:lnTo>
                      <a:lnTo>
                        <a:pt x="35" y="166"/>
                      </a:lnTo>
                      <a:lnTo>
                        <a:pt x="42" y="171"/>
                      </a:lnTo>
                      <a:lnTo>
                        <a:pt x="49" y="175"/>
                      </a:lnTo>
                      <a:lnTo>
                        <a:pt x="57" y="179"/>
                      </a:lnTo>
                      <a:lnTo>
                        <a:pt x="64" y="182"/>
                      </a:lnTo>
                      <a:lnTo>
                        <a:pt x="73" y="184"/>
                      </a:lnTo>
                      <a:lnTo>
                        <a:pt x="80" y="186"/>
                      </a:lnTo>
                      <a:lnTo>
                        <a:pt x="88" y="186"/>
                      </a:lnTo>
                      <a:lnTo>
                        <a:pt x="96" y="186"/>
                      </a:lnTo>
                      <a:lnTo>
                        <a:pt x="115" y="184"/>
                      </a:lnTo>
                      <a:lnTo>
                        <a:pt x="134" y="183"/>
                      </a:lnTo>
                      <a:lnTo>
                        <a:pt x="154" y="183"/>
                      </a:lnTo>
                      <a:lnTo>
                        <a:pt x="172" y="184"/>
                      </a:lnTo>
                      <a:lnTo>
                        <a:pt x="190" y="184"/>
                      </a:lnTo>
                      <a:lnTo>
                        <a:pt x="209" y="185"/>
                      </a:lnTo>
                      <a:lnTo>
                        <a:pt x="228" y="184"/>
                      </a:lnTo>
                      <a:lnTo>
                        <a:pt x="246" y="183"/>
                      </a:lnTo>
                      <a:lnTo>
                        <a:pt x="263" y="183"/>
                      </a:lnTo>
                      <a:lnTo>
                        <a:pt x="279" y="182"/>
                      </a:lnTo>
                      <a:lnTo>
                        <a:pt x="295" y="180"/>
                      </a:lnTo>
                      <a:lnTo>
                        <a:pt x="310" y="178"/>
                      </a:lnTo>
                      <a:lnTo>
                        <a:pt x="324" y="177"/>
                      </a:lnTo>
                      <a:lnTo>
                        <a:pt x="338" y="176"/>
                      </a:lnTo>
                      <a:lnTo>
                        <a:pt x="352" y="177"/>
                      </a:lnTo>
                      <a:lnTo>
                        <a:pt x="369" y="179"/>
                      </a:lnTo>
                      <a:lnTo>
                        <a:pt x="377" y="177"/>
                      </a:lnTo>
                      <a:lnTo>
                        <a:pt x="385" y="174"/>
                      </a:lnTo>
                      <a:lnTo>
                        <a:pt x="392" y="171"/>
                      </a:lnTo>
                      <a:lnTo>
                        <a:pt x="399" y="167"/>
                      </a:lnTo>
                      <a:lnTo>
                        <a:pt x="405" y="163"/>
                      </a:lnTo>
                      <a:lnTo>
                        <a:pt x="410" y="158"/>
                      </a:lnTo>
                      <a:lnTo>
                        <a:pt x="414" y="152"/>
                      </a:lnTo>
                      <a:lnTo>
                        <a:pt x="418" y="145"/>
                      </a:lnTo>
                      <a:lnTo>
                        <a:pt x="417" y="138"/>
                      </a:lnTo>
                      <a:lnTo>
                        <a:pt x="416" y="132"/>
                      </a:lnTo>
                      <a:lnTo>
                        <a:pt x="416" y="127"/>
                      </a:lnTo>
                      <a:lnTo>
                        <a:pt x="416" y="121"/>
                      </a:lnTo>
                      <a:lnTo>
                        <a:pt x="417" y="111"/>
                      </a:lnTo>
                      <a:lnTo>
                        <a:pt x="419" y="100"/>
                      </a:lnTo>
                      <a:lnTo>
                        <a:pt x="420" y="90"/>
                      </a:lnTo>
                      <a:lnTo>
                        <a:pt x="420" y="80"/>
                      </a:lnTo>
                      <a:lnTo>
                        <a:pt x="419" y="75"/>
                      </a:lnTo>
                      <a:lnTo>
                        <a:pt x="418" y="68"/>
                      </a:lnTo>
                      <a:lnTo>
                        <a:pt x="416" y="63"/>
                      </a:lnTo>
                      <a:lnTo>
                        <a:pt x="413" y="57"/>
                      </a:lnTo>
                      <a:lnTo>
                        <a:pt x="408" y="50"/>
                      </a:lnTo>
                      <a:lnTo>
                        <a:pt x="402" y="43"/>
                      </a:lnTo>
                      <a:lnTo>
                        <a:pt x="397" y="37"/>
                      </a:lnTo>
                      <a:lnTo>
                        <a:pt x="391" y="31"/>
                      </a:lnTo>
                      <a:lnTo>
                        <a:pt x="385" y="26"/>
                      </a:lnTo>
                      <a:lnTo>
                        <a:pt x="379" y="22"/>
                      </a:lnTo>
                      <a:lnTo>
                        <a:pt x="373" y="19"/>
                      </a:lnTo>
                      <a:lnTo>
                        <a:pt x="367" y="17"/>
                      </a:lnTo>
                      <a:lnTo>
                        <a:pt x="343" y="15"/>
                      </a:lnTo>
                      <a:lnTo>
                        <a:pt x="322" y="13"/>
                      </a:lnTo>
                      <a:lnTo>
                        <a:pt x="304" y="10"/>
                      </a:lnTo>
                      <a:lnTo>
                        <a:pt x="287" y="7"/>
                      </a:lnTo>
                      <a:lnTo>
                        <a:pt x="271" y="4"/>
                      </a:lnTo>
                      <a:lnTo>
                        <a:pt x="255" y="0"/>
                      </a:lnTo>
                      <a:lnTo>
                        <a:pt x="239" y="0"/>
                      </a:lnTo>
                      <a:lnTo>
                        <a:pt x="222" y="1"/>
                      </a:lnTo>
                      <a:lnTo>
                        <a:pt x="212" y="0"/>
                      </a:lnTo>
                      <a:lnTo>
                        <a:pt x="203" y="0"/>
                      </a:lnTo>
                      <a:lnTo>
                        <a:pt x="193" y="3"/>
                      </a:lnTo>
                      <a:lnTo>
                        <a:pt x="183" y="5"/>
                      </a:lnTo>
                      <a:lnTo>
                        <a:pt x="161" y="11"/>
                      </a:lnTo>
                      <a:lnTo>
                        <a:pt x="136" y="18"/>
                      </a:lnTo>
                      <a:lnTo>
                        <a:pt x="111" y="27"/>
                      </a:lnTo>
                      <a:lnTo>
                        <a:pt x="85" y="36"/>
                      </a:lnTo>
                      <a:lnTo>
                        <a:pt x="56" y="44"/>
                      </a:lnTo>
                      <a:lnTo>
                        <a:pt x="28" y="50"/>
                      </a:lnTo>
                      <a:lnTo>
                        <a:pt x="21" y="53"/>
                      </a:lnTo>
                      <a:lnTo>
                        <a:pt x="15" y="57"/>
                      </a:lnTo>
                      <a:lnTo>
                        <a:pt x="10" y="61"/>
                      </a:lnTo>
                      <a:lnTo>
                        <a:pt x="6" y="66"/>
                      </a:lnTo>
                      <a:lnTo>
                        <a:pt x="3" y="71"/>
                      </a:lnTo>
                      <a:lnTo>
                        <a:pt x="1" y="78"/>
                      </a:lnTo>
                      <a:lnTo>
                        <a:pt x="0" y="85"/>
                      </a:lnTo>
                      <a:lnTo>
                        <a:pt x="0" y="92"/>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19" name="Freeform 1525"/>
                <p:cNvSpPr>
                  <a:spLocks/>
                </p:cNvSpPr>
                <p:nvPr/>
              </p:nvSpPr>
              <p:spPr bwMode="auto">
                <a:xfrm>
                  <a:off x="1221" y="3074"/>
                  <a:ext cx="32" cy="14"/>
                </a:xfrm>
                <a:custGeom>
                  <a:avLst/>
                  <a:gdLst>
                    <a:gd name="T0" fmla="*/ 0 w 420"/>
                    <a:gd name="T1" fmla="*/ 0 h 186"/>
                    <a:gd name="T2" fmla="*/ 0 w 420"/>
                    <a:gd name="T3" fmla="*/ 0 h 186"/>
                    <a:gd name="T4" fmla="*/ 0 w 420"/>
                    <a:gd name="T5" fmla="*/ 0 h 186"/>
                    <a:gd name="T6" fmla="*/ 0 w 420"/>
                    <a:gd name="T7" fmla="*/ 0 h 186"/>
                    <a:gd name="T8" fmla="*/ 0 w 420"/>
                    <a:gd name="T9" fmla="*/ 0 h 186"/>
                    <a:gd name="T10" fmla="*/ 0 w 420"/>
                    <a:gd name="T11" fmla="*/ 0 h 186"/>
                    <a:gd name="T12" fmla="*/ 0 w 420"/>
                    <a:gd name="T13" fmla="*/ 0 h 186"/>
                    <a:gd name="T14" fmla="*/ 0 w 420"/>
                    <a:gd name="T15" fmla="*/ 0 h 186"/>
                    <a:gd name="T16" fmla="*/ 0 w 420"/>
                    <a:gd name="T17" fmla="*/ 0 h 186"/>
                    <a:gd name="T18" fmla="*/ 0 w 420"/>
                    <a:gd name="T19" fmla="*/ 0 h 186"/>
                    <a:gd name="T20" fmla="*/ 0 w 420"/>
                    <a:gd name="T21" fmla="*/ 0 h 186"/>
                    <a:gd name="T22" fmla="*/ 0 w 420"/>
                    <a:gd name="T23" fmla="*/ 0 h 186"/>
                    <a:gd name="T24" fmla="*/ 0 w 420"/>
                    <a:gd name="T25" fmla="*/ 0 h 186"/>
                    <a:gd name="T26" fmla="*/ 0 w 420"/>
                    <a:gd name="T27" fmla="*/ 0 h 186"/>
                    <a:gd name="T28" fmla="*/ 0 w 420"/>
                    <a:gd name="T29" fmla="*/ 0 h 186"/>
                    <a:gd name="T30" fmla="*/ 0 w 420"/>
                    <a:gd name="T31" fmla="*/ 0 h 186"/>
                    <a:gd name="T32" fmla="*/ 0 w 420"/>
                    <a:gd name="T33" fmla="*/ 0 h 186"/>
                    <a:gd name="T34" fmla="*/ 0 w 420"/>
                    <a:gd name="T35" fmla="*/ 0 h 186"/>
                    <a:gd name="T36" fmla="*/ 0 w 420"/>
                    <a:gd name="T37" fmla="*/ 0 h 186"/>
                    <a:gd name="T38" fmla="*/ 0 w 420"/>
                    <a:gd name="T39" fmla="*/ 0 h 186"/>
                    <a:gd name="T40" fmla="*/ 0 w 420"/>
                    <a:gd name="T41" fmla="*/ 0 h 186"/>
                    <a:gd name="T42" fmla="*/ 0 w 420"/>
                    <a:gd name="T43" fmla="*/ 0 h 186"/>
                    <a:gd name="T44" fmla="*/ 0 w 420"/>
                    <a:gd name="T45" fmla="*/ 0 h 186"/>
                    <a:gd name="T46" fmla="*/ 0 w 420"/>
                    <a:gd name="T47" fmla="*/ 0 h 186"/>
                    <a:gd name="T48" fmla="*/ 0 w 420"/>
                    <a:gd name="T49" fmla="*/ 0 h 186"/>
                    <a:gd name="T50" fmla="*/ 0 w 420"/>
                    <a:gd name="T51" fmla="*/ 0 h 186"/>
                    <a:gd name="T52" fmla="*/ 0 w 420"/>
                    <a:gd name="T53" fmla="*/ 0 h 186"/>
                    <a:gd name="T54" fmla="*/ 0 w 420"/>
                    <a:gd name="T55" fmla="*/ 0 h 186"/>
                    <a:gd name="T56" fmla="*/ 0 w 420"/>
                    <a:gd name="T57" fmla="*/ 0 h 186"/>
                    <a:gd name="T58" fmla="*/ 0 w 420"/>
                    <a:gd name="T59" fmla="*/ 0 h 186"/>
                    <a:gd name="T60" fmla="*/ 0 w 420"/>
                    <a:gd name="T61" fmla="*/ 0 h 186"/>
                    <a:gd name="T62" fmla="*/ 0 w 420"/>
                    <a:gd name="T63" fmla="*/ 0 h 186"/>
                    <a:gd name="T64" fmla="*/ 0 w 420"/>
                    <a:gd name="T65" fmla="*/ 0 h 186"/>
                    <a:gd name="T66" fmla="*/ 0 w 420"/>
                    <a:gd name="T67" fmla="*/ 0 h 186"/>
                    <a:gd name="T68" fmla="*/ 0 w 420"/>
                    <a:gd name="T69" fmla="*/ 0 h 186"/>
                    <a:gd name="T70" fmla="*/ 0 w 420"/>
                    <a:gd name="T71" fmla="*/ 0 h 186"/>
                    <a:gd name="T72" fmla="*/ 0 w 420"/>
                    <a:gd name="T73" fmla="*/ 0 h 186"/>
                    <a:gd name="T74" fmla="*/ 0 w 420"/>
                    <a:gd name="T75" fmla="*/ 0 h 186"/>
                    <a:gd name="T76" fmla="*/ 0 w 420"/>
                    <a:gd name="T77" fmla="*/ 0 h 186"/>
                    <a:gd name="T78" fmla="*/ 0 w 420"/>
                    <a:gd name="T79" fmla="*/ 0 h 186"/>
                    <a:gd name="T80" fmla="*/ 0 w 420"/>
                    <a:gd name="T81" fmla="*/ 0 h 186"/>
                    <a:gd name="T82" fmla="*/ 0 w 420"/>
                    <a:gd name="T83" fmla="*/ 0 h 186"/>
                    <a:gd name="T84" fmla="*/ 0 w 420"/>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6"/>
                    <a:gd name="T131" fmla="*/ 420 w 420"/>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6">
                      <a:moveTo>
                        <a:pt x="0" y="92"/>
                      </a:moveTo>
                      <a:lnTo>
                        <a:pt x="3" y="102"/>
                      </a:lnTo>
                      <a:lnTo>
                        <a:pt x="6" y="112"/>
                      </a:lnTo>
                      <a:lnTo>
                        <a:pt x="9" y="122"/>
                      </a:lnTo>
                      <a:lnTo>
                        <a:pt x="13" y="131"/>
                      </a:lnTo>
                      <a:lnTo>
                        <a:pt x="17" y="140"/>
                      </a:lnTo>
                      <a:lnTo>
                        <a:pt x="22" y="149"/>
                      </a:lnTo>
                      <a:lnTo>
                        <a:pt x="28" y="158"/>
                      </a:lnTo>
                      <a:lnTo>
                        <a:pt x="35" y="166"/>
                      </a:lnTo>
                      <a:lnTo>
                        <a:pt x="42" y="171"/>
                      </a:lnTo>
                      <a:lnTo>
                        <a:pt x="49" y="175"/>
                      </a:lnTo>
                      <a:lnTo>
                        <a:pt x="57" y="179"/>
                      </a:lnTo>
                      <a:lnTo>
                        <a:pt x="64" y="182"/>
                      </a:lnTo>
                      <a:lnTo>
                        <a:pt x="73" y="184"/>
                      </a:lnTo>
                      <a:lnTo>
                        <a:pt x="80" y="186"/>
                      </a:lnTo>
                      <a:lnTo>
                        <a:pt x="88" y="186"/>
                      </a:lnTo>
                      <a:lnTo>
                        <a:pt x="96" y="186"/>
                      </a:lnTo>
                      <a:lnTo>
                        <a:pt x="115" y="184"/>
                      </a:lnTo>
                      <a:lnTo>
                        <a:pt x="134" y="183"/>
                      </a:lnTo>
                      <a:lnTo>
                        <a:pt x="154" y="183"/>
                      </a:lnTo>
                      <a:lnTo>
                        <a:pt x="172" y="184"/>
                      </a:lnTo>
                      <a:lnTo>
                        <a:pt x="190" y="184"/>
                      </a:lnTo>
                      <a:lnTo>
                        <a:pt x="209" y="185"/>
                      </a:lnTo>
                      <a:lnTo>
                        <a:pt x="228" y="184"/>
                      </a:lnTo>
                      <a:lnTo>
                        <a:pt x="246" y="183"/>
                      </a:lnTo>
                      <a:lnTo>
                        <a:pt x="263" y="183"/>
                      </a:lnTo>
                      <a:lnTo>
                        <a:pt x="279" y="182"/>
                      </a:lnTo>
                      <a:lnTo>
                        <a:pt x="295" y="180"/>
                      </a:lnTo>
                      <a:lnTo>
                        <a:pt x="310" y="178"/>
                      </a:lnTo>
                      <a:lnTo>
                        <a:pt x="324" y="177"/>
                      </a:lnTo>
                      <a:lnTo>
                        <a:pt x="338" y="176"/>
                      </a:lnTo>
                      <a:lnTo>
                        <a:pt x="352" y="177"/>
                      </a:lnTo>
                      <a:lnTo>
                        <a:pt x="369" y="179"/>
                      </a:lnTo>
                      <a:lnTo>
                        <a:pt x="377" y="177"/>
                      </a:lnTo>
                      <a:lnTo>
                        <a:pt x="385" y="174"/>
                      </a:lnTo>
                      <a:lnTo>
                        <a:pt x="392" y="171"/>
                      </a:lnTo>
                      <a:lnTo>
                        <a:pt x="399" y="167"/>
                      </a:lnTo>
                      <a:lnTo>
                        <a:pt x="405" y="163"/>
                      </a:lnTo>
                      <a:lnTo>
                        <a:pt x="410" y="158"/>
                      </a:lnTo>
                      <a:lnTo>
                        <a:pt x="414" y="152"/>
                      </a:lnTo>
                      <a:lnTo>
                        <a:pt x="418" y="145"/>
                      </a:lnTo>
                      <a:lnTo>
                        <a:pt x="417" y="138"/>
                      </a:lnTo>
                      <a:lnTo>
                        <a:pt x="416" y="132"/>
                      </a:lnTo>
                      <a:lnTo>
                        <a:pt x="416" y="127"/>
                      </a:lnTo>
                      <a:lnTo>
                        <a:pt x="416" y="121"/>
                      </a:lnTo>
                      <a:lnTo>
                        <a:pt x="417" y="111"/>
                      </a:lnTo>
                      <a:lnTo>
                        <a:pt x="419" y="100"/>
                      </a:lnTo>
                      <a:lnTo>
                        <a:pt x="420" y="90"/>
                      </a:lnTo>
                      <a:lnTo>
                        <a:pt x="420" y="80"/>
                      </a:lnTo>
                      <a:lnTo>
                        <a:pt x="419" y="75"/>
                      </a:lnTo>
                      <a:lnTo>
                        <a:pt x="418" y="68"/>
                      </a:lnTo>
                      <a:lnTo>
                        <a:pt x="416" y="63"/>
                      </a:lnTo>
                      <a:lnTo>
                        <a:pt x="413" y="57"/>
                      </a:lnTo>
                      <a:lnTo>
                        <a:pt x="408" y="50"/>
                      </a:lnTo>
                      <a:lnTo>
                        <a:pt x="402" y="43"/>
                      </a:lnTo>
                      <a:lnTo>
                        <a:pt x="397" y="37"/>
                      </a:lnTo>
                      <a:lnTo>
                        <a:pt x="391" y="31"/>
                      </a:lnTo>
                      <a:lnTo>
                        <a:pt x="385" y="26"/>
                      </a:lnTo>
                      <a:lnTo>
                        <a:pt x="379" y="22"/>
                      </a:lnTo>
                      <a:lnTo>
                        <a:pt x="373" y="19"/>
                      </a:lnTo>
                      <a:lnTo>
                        <a:pt x="367" y="17"/>
                      </a:lnTo>
                      <a:lnTo>
                        <a:pt x="343" y="15"/>
                      </a:lnTo>
                      <a:lnTo>
                        <a:pt x="322" y="13"/>
                      </a:lnTo>
                      <a:lnTo>
                        <a:pt x="304" y="10"/>
                      </a:lnTo>
                      <a:lnTo>
                        <a:pt x="287" y="7"/>
                      </a:lnTo>
                      <a:lnTo>
                        <a:pt x="271" y="4"/>
                      </a:lnTo>
                      <a:lnTo>
                        <a:pt x="255" y="0"/>
                      </a:lnTo>
                      <a:lnTo>
                        <a:pt x="239" y="0"/>
                      </a:lnTo>
                      <a:lnTo>
                        <a:pt x="222" y="1"/>
                      </a:lnTo>
                      <a:lnTo>
                        <a:pt x="212" y="0"/>
                      </a:lnTo>
                      <a:lnTo>
                        <a:pt x="203" y="0"/>
                      </a:lnTo>
                      <a:lnTo>
                        <a:pt x="193" y="3"/>
                      </a:lnTo>
                      <a:lnTo>
                        <a:pt x="183" y="5"/>
                      </a:lnTo>
                      <a:lnTo>
                        <a:pt x="161" y="11"/>
                      </a:lnTo>
                      <a:lnTo>
                        <a:pt x="136" y="18"/>
                      </a:lnTo>
                      <a:lnTo>
                        <a:pt x="111" y="27"/>
                      </a:lnTo>
                      <a:lnTo>
                        <a:pt x="85" y="36"/>
                      </a:lnTo>
                      <a:lnTo>
                        <a:pt x="56" y="44"/>
                      </a:lnTo>
                      <a:lnTo>
                        <a:pt x="28" y="50"/>
                      </a:lnTo>
                      <a:lnTo>
                        <a:pt x="21" y="53"/>
                      </a:lnTo>
                      <a:lnTo>
                        <a:pt x="15" y="57"/>
                      </a:lnTo>
                      <a:lnTo>
                        <a:pt x="10" y="61"/>
                      </a:lnTo>
                      <a:lnTo>
                        <a:pt x="6" y="66"/>
                      </a:lnTo>
                      <a:lnTo>
                        <a:pt x="3" y="71"/>
                      </a:lnTo>
                      <a:lnTo>
                        <a:pt x="1" y="78"/>
                      </a:lnTo>
                      <a:lnTo>
                        <a:pt x="0" y="85"/>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20" name="Freeform 1526"/>
                <p:cNvSpPr>
                  <a:spLocks/>
                </p:cNvSpPr>
                <p:nvPr/>
              </p:nvSpPr>
              <p:spPr bwMode="auto">
                <a:xfrm>
                  <a:off x="1114" y="3065"/>
                  <a:ext cx="32" cy="15"/>
                </a:xfrm>
                <a:custGeom>
                  <a:avLst/>
                  <a:gdLst>
                    <a:gd name="T0" fmla="*/ 0 w 420"/>
                    <a:gd name="T1" fmla="*/ 0 h 187"/>
                    <a:gd name="T2" fmla="*/ 0 w 420"/>
                    <a:gd name="T3" fmla="*/ 0 h 187"/>
                    <a:gd name="T4" fmla="*/ 0 w 420"/>
                    <a:gd name="T5" fmla="*/ 0 h 187"/>
                    <a:gd name="T6" fmla="*/ 0 w 420"/>
                    <a:gd name="T7" fmla="*/ 0 h 187"/>
                    <a:gd name="T8" fmla="*/ 0 w 420"/>
                    <a:gd name="T9" fmla="*/ 0 h 187"/>
                    <a:gd name="T10" fmla="*/ 0 w 420"/>
                    <a:gd name="T11" fmla="*/ 0 h 187"/>
                    <a:gd name="T12" fmla="*/ 0 w 420"/>
                    <a:gd name="T13" fmla="*/ 0 h 187"/>
                    <a:gd name="T14" fmla="*/ 0 w 420"/>
                    <a:gd name="T15" fmla="*/ 0 h 187"/>
                    <a:gd name="T16" fmla="*/ 0 w 420"/>
                    <a:gd name="T17" fmla="*/ 0 h 187"/>
                    <a:gd name="T18" fmla="*/ 0 w 420"/>
                    <a:gd name="T19" fmla="*/ 0 h 187"/>
                    <a:gd name="T20" fmla="*/ 0 w 420"/>
                    <a:gd name="T21" fmla="*/ 0 h 187"/>
                    <a:gd name="T22" fmla="*/ 0 w 420"/>
                    <a:gd name="T23" fmla="*/ 0 h 187"/>
                    <a:gd name="T24" fmla="*/ 0 w 420"/>
                    <a:gd name="T25" fmla="*/ 0 h 187"/>
                    <a:gd name="T26" fmla="*/ 0 w 420"/>
                    <a:gd name="T27" fmla="*/ 0 h 187"/>
                    <a:gd name="T28" fmla="*/ 0 w 420"/>
                    <a:gd name="T29" fmla="*/ 0 h 187"/>
                    <a:gd name="T30" fmla="*/ 0 w 420"/>
                    <a:gd name="T31" fmla="*/ 0 h 187"/>
                    <a:gd name="T32" fmla="*/ 0 w 420"/>
                    <a:gd name="T33" fmla="*/ 0 h 187"/>
                    <a:gd name="T34" fmla="*/ 0 w 420"/>
                    <a:gd name="T35" fmla="*/ 0 h 187"/>
                    <a:gd name="T36" fmla="*/ 0 w 420"/>
                    <a:gd name="T37" fmla="*/ 0 h 187"/>
                    <a:gd name="T38" fmla="*/ 0 w 420"/>
                    <a:gd name="T39" fmla="*/ 0 h 187"/>
                    <a:gd name="T40" fmla="*/ 0 w 420"/>
                    <a:gd name="T41" fmla="*/ 0 h 187"/>
                    <a:gd name="T42" fmla="*/ 0 w 420"/>
                    <a:gd name="T43" fmla="*/ 0 h 187"/>
                    <a:gd name="T44" fmla="*/ 0 w 420"/>
                    <a:gd name="T45" fmla="*/ 0 h 187"/>
                    <a:gd name="T46" fmla="*/ 0 w 420"/>
                    <a:gd name="T47" fmla="*/ 0 h 187"/>
                    <a:gd name="T48" fmla="*/ 0 w 420"/>
                    <a:gd name="T49" fmla="*/ 0 h 187"/>
                    <a:gd name="T50" fmla="*/ 0 w 420"/>
                    <a:gd name="T51" fmla="*/ 0 h 187"/>
                    <a:gd name="T52" fmla="*/ 0 w 420"/>
                    <a:gd name="T53" fmla="*/ 0 h 187"/>
                    <a:gd name="T54" fmla="*/ 0 w 420"/>
                    <a:gd name="T55" fmla="*/ 0 h 187"/>
                    <a:gd name="T56" fmla="*/ 0 w 420"/>
                    <a:gd name="T57" fmla="*/ 0 h 187"/>
                    <a:gd name="T58" fmla="*/ 0 w 420"/>
                    <a:gd name="T59" fmla="*/ 0 h 187"/>
                    <a:gd name="T60" fmla="*/ 0 w 420"/>
                    <a:gd name="T61" fmla="*/ 0 h 187"/>
                    <a:gd name="T62" fmla="*/ 0 w 420"/>
                    <a:gd name="T63" fmla="*/ 0 h 187"/>
                    <a:gd name="T64" fmla="*/ 0 w 420"/>
                    <a:gd name="T65" fmla="*/ 0 h 187"/>
                    <a:gd name="T66" fmla="*/ 0 w 420"/>
                    <a:gd name="T67" fmla="*/ 0 h 187"/>
                    <a:gd name="T68" fmla="*/ 0 w 420"/>
                    <a:gd name="T69" fmla="*/ 0 h 187"/>
                    <a:gd name="T70" fmla="*/ 0 w 420"/>
                    <a:gd name="T71" fmla="*/ 0 h 187"/>
                    <a:gd name="T72" fmla="*/ 0 w 420"/>
                    <a:gd name="T73" fmla="*/ 0 h 187"/>
                    <a:gd name="T74" fmla="*/ 0 w 420"/>
                    <a:gd name="T75" fmla="*/ 0 h 187"/>
                    <a:gd name="T76" fmla="*/ 0 w 420"/>
                    <a:gd name="T77" fmla="*/ 0 h 187"/>
                    <a:gd name="T78" fmla="*/ 0 w 420"/>
                    <a:gd name="T79" fmla="*/ 0 h 187"/>
                    <a:gd name="T80" fmla="*/ 0 w 420"/>
                    <a:gd name="T81" fmla="*/ 0 h 187"/>
                    <a:gd name="T82" fmla="*/ 0 w 420"/>
                    <a:gd name="T83" fmla="*/ 0 h 187"/>
                    <a:gd name="T84" fmla="*/ 0 w 420"/>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7"/>
                    <a:gd name="T131" fmla="*/ 420 w 42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7">
                      <a:moveTo>
                        <a:pt x="0" y="92"/>
                      </a:moveTo>
                      <a:lnTo>
                        <a:pt x="2" y="102"/>
                      </a:lnTo>
                      <a:lnTo>
                        <a:pt x="5" y="113"/>
                      </a:lnTo>
                      <a:lnTo>
                        <a:pt x="9" y="123"/>
                      </a:lnTo>
                      <a:lnTo>
                        <a:pt x="12" y="132"/>
                      </a:lnTo>
                      <a:lnTo>
                        <a:pt x="17" y="141"/>
                      </a:lnTo>
                      <a:lnTo>
                        <a:pt x="22" y="149"/>
                      </a:lnTo>
                      <a:lnTo>
                        <a:pt x="28" y="157"/>
                      </a:lnTo>
                      <a:lnTo>
                        <a:pt x="35" y="165"/>
                      </a:lnTo>
                      <a:lnTo>
                        <a:pt x="42" y="171"/>
                      </a:lnTo>
                      <a:lnTo>
                        <a:pt x="50" y="175"/>
                      </a:lnTo>
                      <a:lnTo>
                        <a:pt x="57" y="179"/>
                      </a:lnTo>
                      <a:lnTo>
                        <a:pt x="64" y="181"/>
                      </a:lnTo>
                      <a:lnTo>
                        <a:pt x="72" y="185"/>
                      </a:lnTo>
                      <a:lnTo>
                        <a:pt x="80" y="186"/>
                      </a:lnTo>
                      <a:lnTo>
                        <a:pt x="89" y="187"/>
                      </a:lnTo>
                      <a:lnTo>
                        <a:pt x="97" y="187"/>
                      </a:lnTo>
                      <a:lnTo>
                        <a:pt x="115" y="185"/>
                      </a:lnTo>
                      <a:lnTo>
                        <a:pt x="134" y="184"/>
                      </a:lnTo>
                      <a:lnTo>
                        <a:pt x="153" y="184"/>
                      </a:lnTo>
                      <a:lnTo>
                        <a:pt x="172" y="184"/>
                      </a:lnTo>
                      <a:lnTo>
                        <a:pt x="191" y="185"/>
                      </a:lnTo>
                      <a:lnTo>
                        <a:pt x="209" y="185"/>
                      </a:lnTo>
                      <a:lnTo>
                        <a:pt x="227" y="185"/>
                      </a:lnTo>
                      <a:lnTo>
                        <a:pt x="246" y="183"/>
                      </a:lnTo>
                      <a:lnTo>
                        <a:pt x="264" y="183"/>
                      </a:lnTo>
                      <a:lnTo>
                        <a:pt x="279" y="181"/>
                      </a:lnTo>
                      <a:lnTo>
                        <a:pt x="294" y="180"/>
                      </a:lnTo>
                      <a:lnTo>
                        <a:pt x="310" y="178"/>
                      </a:lnTo>
                      <a:lnTo>
                        <a:pt x="324" y="177"/>
                      </a:lnTo>
                      <a:lnTo>
                        <a:pt x="338" y="176"/>
                      </a:lnTo>
                      <a:lnTo>
                        <a:pt x="353" y="176"/>
                      </a:lnTo>
                      <a:lnTo>
                        <a:pt x="368" y="178"/>
                      </a:lnTo>
                      <a:lnTo>
                        <a:pt x="376" y="176"/>
                      </a:lnTo>
                      <a:lnTo>
                        <a:pt x="385" y="174"/>
                      </a:lnTo>
                      <a:lnTo>
                        <a:pt x="393" y="171"/>
                      </a:lnTo>
                      <a:lnTo>
                        <a:pt x="399" y="167"/>
                      </a:lnTo>
                      <a:lnTo>
                        <a:pt x="405" y="162"/>
                      </a:lnTo>
                      <a:lnTo>
                        <a:pt x="410" y="157"/>
                      </a:lnTo>
                      <a:lnTo>
                        <a:pt x="415" y="151"/>
                      </a:lnTo>
                      <a:lnTo>
                        <a:pt x="418" y="145"/>
                      </a:lnTo>
                      <a:lnTo>
                        <a:pt x="417" y="139"/>
                      </a:lnTo>
                      <a:lnTo>
                        <a:pt x="416" y="133"/>
                      </a:lnTo>
                      <a:lnTo>
                        <a:pt x="416" y="127"/>
                      </a:lnTo>
                      <a:lnTo>
                        <a:pt x="416" y="122"/>
                      </a:lnTo>
                      <a:lnTo>
                        <a:pt x="417" y="110"/>
                      </a:lnTo>
                      <a:lnTo>
                        <a:pt x="419" y="100"/>
                      </a:lnTo>
                      <a:lnTo>
                        <a:pt x="420" y="90"/>
                      </a:lnTo>
                      <a:lnTo>
                        <a:pt x="420" y="79"/>
                      </a:lnTo>
                      <a:lnTo>
                        <a:pt x="420" y="74"/>
                      </a:lnTo>
                      <a:lnTo>
                        <a:pt x="418" y="69"/>
                      </a:lnTo>
                      <a:lnTo>
                        <a:pt x="416" y="63"/>
                      </a:lnTo>
                      <a:lnTo>
                        <a:pt x="413" y="58"/>
                      </a:lnTo>
                      <a:lnTo>
                        <a:pt x="408" y="50"/>
                      </a:lnTo>
                      <a:lnTo>
                        <a:pt x="403" y="42"/>
                      </a:lnTo>
                      <a:lnTo>
                        <a:pt x="397" y="36"/>
                      </a:lnTo>
                      <a:lnTo>
                        <a:pt x="391" y="31"/>
                      </a:lnTo>
                      <a:lnTo>
                        <a:pt x="385" y="26"/>
                      </a:lnTo>
                      <a:lnTo>
                        <a:pt x="379" y="22"/>
                      </a:lnTo>
                      <a:lnTo>
                        <a:pt x="372" y="19"/>
                      </a:lnTo>
                      <a:lnTo>
                        <a:pt x="366" y="16"/>
                      </a:lnTo>
                      <a:lnTo>
                        <a:pt x="343" y="15"/>
                      </a:lnTo>
                      <a:lnTo>
                        <a:pt x="323" y="13"/>
                      </a:lnTo>
                      <a:lnTo>
                        <a:pt x="304" y="9"/>
                      </a:lnTo>
                      <a:lnTo>
                        <a:pt x="287" y="6"/>
                      </a:lnTo>
                      <a:lnTo>
                        <a:pt x="271" y="3"/>
                      </a:lnTo>
                      <a:lnTo>
                        <a:pt x="255" y="1"/>
                      </a:lnTo>
                      <a:lnTo>
                        <a:pt x="239" y="0"/>
                      </a:lnTo>
                      <a:lnTo>
                        <a:pt x="221" y="2"/>
                      </a:lnTo>
                      <a:lnTo>
                        <a:pt x="212" y="1"/>
                      </a:lnTo>
                      <a:lnTo>
                        <a:pt x="203" y="1"/>
                      </a:lnTo>
                      <a:lnTo>
                        <a:pt x="193" y="2"/>
                      </a:lnTo>
                      <a:lnTo>
                        <a:pt x="183" y="4"/>
                      </a:lnTo>
                      <a:lnTo>
                        <a:pt x="160" y="10"/>
                      </a:lnTo>
                      <a:lnTo>
                        <a:pt x="136" y="18"/>
                      </a:lnTo>
                      <a:lnTo>
                        <a:pt x="111" y="27"/>
                      </a:lnTo>
                      <a:lnTo>
                        <a:pt x="84" y="35"/>
                      </a:lnTo>
                      <a:lnTo>
                        <a:pt x="57" y="44"/>
                      </a:lnTo>
                      <a:lnTo>
                        <a:pt x="29" y="51"/>
                      </a:lnTo>
                      <a:lnTo>
                        <a:pt x="22" y="54"/>
                      </a:lnTo>
                      <a:lnTo>
                        <a:pt x="15" y="57"/>
                      </a:lnTo>
                      <a:lnTo>
                        <a:pt x="10" y="62"/>
                      </a:lnTo>
                      <a:lnTo>
                        <a:pt x="6" y="66"/>
                      </a:lnTo>
                      <a:lnTo>
                        <a:pt x="3" y="72"/>
                      </a:lnTo>
                      <a:lnTo>
                        <a:pt x="1" y="78"/>
                      </a:lnTo>
                      <a:lnTo>
                        <a:pt x="0" y="84"/>
                      </a:lnTo>
                      <a:lnTo>
                        <a:pt x="0" y="92"/>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21" name="Freeform 1527"/>
                <p:cNvSpPr>
                  <a:spLocks/>
                </p:cNvSpPr>
                <p:nvPr/>
              </p:nvSpPr>
              <p:spPr bwMode="auto">
                <a:xfrm>
                  <a:off x="1114" y="3065"/>
                  <a:ext cx="32" cy="15"/>
                </a:xfrm>
                <a:custGeom>
                  <a:avLst/>
                  <a:gdLst>
                    <a:gd name="T0" fmla="*/ 0 w 420"/>
                    <a:gd name="T1" fmla="*/ 0 h 187"/>
                    <a:gd name="T2" fmla="*/ 0 w 420"/>
                    <a:gd name="T3" fmla="*/ 0 h 187"/>
                    <a:gd name="T4" fmla="*/ 0 w 420"/>
                    <a:gd name="T5" fmla="*/ 0 h 187"/>
                    <a:gd name="T6" fmla="*/ 0 w 420"/>
                    <a:gd name="T7" fmla="*/ 0 h 187"/>
                    <a:gd name="T8" fmla="*/ 0 w 420"/>
                    <a:gd name="T9" fmla="*/ 0 h 187"/>
                    <a:gd name="T10" fmla="*/ 0 w 420"/>
                    <a:gd name="T11" fmla="*/ 0 h 187"/>
                    <a:gd name="T12" fmla="*/ 0 w 420"/>
                    <a:gd name="T13" fmla="*/ 0 h 187"/>
                    <a:gd name="T14" fmla="*/ 0 w 420"/>
                    <a:gd name="T15" fmla="*/ 0 h 187"/>
                    <a:gd name="T16" fmla="*/ 0 w 420"/>
                    <a:gd name="T17" fmla="*/ 0 h 187"/>
                    <a:gd name="T18" fmla="*/ 0 w 420"/>
                    <a:gd name="T19" fmla="*/ 0 h 187"/>
                    <a:gd name="T20" fmla="*/ 0 w 420"/>
                    <a:gd name="T21" fmla="*/ 0 h 187"/>
                    <a:gd name="T22" fmla="*/ 0 w 420"/>
                    <a:gd name="T23" fmla="*/ 0 h 187"/>
                    <a:gd name="T24" fmla="*/ 0 w 420"/>
                    <a:gd name="T25" fmla="*/ 0 h 187"/>
                    <a:gd name="T26" fmla="*/ 0 w 420"/>
                    <a:gd name="T27" fmla="*/ 0 h 187"/>
                    <a:gd name="T28" fmla="*/ 0 w 420"/>
                    <a:gd name="T29" fmla="*/ 0 h 187"/>
                    <a:gd name="T30" fmla="*/ 0 w 420"/>
                    <a:gd name="T31" fmla="*/ 0 h 187"/>
                    <a:gd name="T32" fmla="*/ 0 w 420"/>
                    <a:gd name="T33" fmla="*/ 0 h 187"/>
                    <a:gd name="T34" fmla="*/ 0 w 420"/>
                    <a:gd name="T35" fmla="*/ 0 h 187"/>
                    <a:gd name="T36" fmla="*/ 0 w 420"/>
                    <a:gd name="T37" fmla="*/ 0 h 187"/>
                    <a:gd name="T38" fmla="*/ 0 w 420"/>
                    <a:gd name="T39" fmla="*/ 0 h 187"/>
                    <a:gd name="T40" fmla="*/ 0 w 420"/>
                    <a:gd name="T41" fmla="*/ 0 h 187"/>
                    <a:gd name="T42" fmla="*/ 0 w 420"/>
                    <a:gd name="T43" fmla="*/ 0 h 187"/>
                    <a:gd name="T44" fmla="*/ 0 w 420"/>
                    <a:gd name="T45" fmla="*/ 0 h 187"/>
                    <a:gd name="T46" fmla="*/ 0 w 420"/>
                    <a:gd name="T47" fmla="*/ 0 h 187"/>
                    <a:gd name="T48" fmla="*/ 0 w 420"/>
                    <a:gd name="T49" fmla="*/ 0 h 187"/>
                    <a:gd name="T50" fmla="*/ 0 w 420"/>
                    <a:gd name="T51" fmla="*/ 0 h 187"/>
                    <a:gd name="T52" fmla="*/ 0 w 420"/>
                    <a:gd name="T53" fmla="*/ 0 h 187"/>
                    <a:gd name="T54" fmla="*/ 0 w 420"/>
                    <a:gd name="T55" fmla="*/ 0 h 187"/>
                    <a:gd name="T56" fmla="*/ 0 w 420"/>
                    <a:gd name="T57" fmla="*/ 0 h 187"/>
                    <a:gd name="T58" fmla="*/ 0 w 420"/>
                    <a:gd name="T59" fmla="*/ 0 h 187"/>
                    <a:gd name="T60" fmla="*/ 0 w 420"/>
                    <a:gd name="T61" fmla="*/ 0 h 187"/>
                    <a:gd name="T62" fmla="*/ 0 w 420"/>
                    <a:gd name="T63" fmla="*/ 0 h 187"/>
                    <a:gd name="T64" fmla="*/ 0 w 420"/>
                    <a:gd name="T65" fmla="*/ 0 h 187"/>
                    <a:gd name="T66" fmla="*/ 0 w 420"/>
                    <a:gd name="T67" fmla="*/ 0 h 187"/>
                    <a:gd name="T68" fmla="*/ 0 w 420"/>
                    <a:gd name="T69" fmla="*/ 0 h 187"/>
                    <a:gd name="T70" fmla="*/ 0 w 420"/>
                    <a:gd name="T71" fmla="*/ 0 h 187"/>
                    <a:gd name="T72" fmla="*/ 0 w 420"/>
                    <a:gd name="T73" fmla="*/ 0 h 187"/>
                    <a:gd name="T74" fmla="*/ 0 w 420"/>
                    <a:gd name="T75" fmla="*/ 0 h 187"/>
                    <a:gd name="T76" fmla="*/ 0 w 420"/>
                    <a:gd name="T77" fmla="*/ 0 h 187"/>
                    <a:gd name="T78" fmla="*/ 0 w 420"/>
                    <a:gd name="T79" fmla="*/ 0 h 187"/>
                    <a:gd name="T80" fmla="*/ 0 w 420"/>
                    <a:gd name="T81" fmla="*/ 0 h 187"/>
                    <a:gd name="T82" fmla="*/ 0 w 420"/>
                    <a:gd name="T83" fmla="*/ 0 h 187"/>
                    <a:gd name="T84" fmla="*/ 0 w 420"/>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187"/>
                    <a:gd name="T131" fmla="*/ 420 w 42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187">
                      <a:moveTo>
                        <a:pt x="0" y="92"/>
                      </a:moveTo>
                      <a:lnTo>
                        <a:pt x="2" y="102"/>
                      </a:lnTo>
                      <a:lnTo>
                        <a:pt x="5" y="113"/>
                      </a:lnTo>
                      <a:lnTo>
                        <a:pt x="9" y="123"/>
                      </a:lnTo>
                      <a:lnTo>
                        <a:pt x="12" y="132"/>
                      </a:lnTo>
                      <a:lnTo>
                        <a:pt x="17" y="141"/>
                      </a:lnTo>
                      <a:lnTo>
                        <a:pt x="22" y="149"/>
                      </a:lnTo>
                      <a:lnTo>
                        <a:pt x="28" y="157"/>
                      </a:lnTo>
                      <a:lnTo>
                        <a:pt x="35" y="165"/>
                      </a:lnTo>
                      <a:lnTo>
                        <a:pt x="42" y="171"/>
                      </a:lnTo>
                      <a:lnTo>
                        <a:pt x="50" y="175"/>
                      </a:lnTo>
                      <a:lnTo>
                        <a:pt x="57" y="179"/>
                      </a:lnTo>
                      <a:lnTo>
                        <a:pt x="64" y="181"/>
                      </a:lnTo>
                      <a:lnTo>
                        <a:pt x="72" y="185"/>
                      </a:lnTo>
                      <a:lnTo>
                        <a:pt x="80" y="186"/>
                      </a:lnTo>
                      <a:lnTo>
                        <a:pt x="89" y="187"/>
                      </a:lnTo>
                      <a:lnTo>
                        <a:pt x="97" y="187"/>
                      </a:lnTo>
                      <a:lnTo>
                        <a:pt x="115" y="185"/>
                      </a:lnTo>
                      <a:lnTo>
                        <a:pt x="134" y="184"/>
                      </a:lnTo>
                      <a:lnTo>
                        <a:pt x="153" y="184"/>
                      </a:lnTo>
                      <a:lnTo>
                        <a:pt x="172" y="184"/>
                      </a:lnTo>
                      <a:lnTo>
                        <a:pt x="191" y="185"/>
                      </a:lnTo>
                      <a:lnTo>
                        <a:pt x="209" y="185"/>
                      </a:lnTo>
                      <a:lnTo>
                        <a:pt x="227" y="185"/>
                      </a:lnTo>
                      <a:lnTo>
                        <a:pt x="246" y="183"/>
                      </a:lnTo>
                      <a:lnTo>
                        <a:pt x="264" y="183"/>
                      </a:lnTo>
                      <a:lnTo>
                        <a:pt x="279" y="181"/>
                      </a:lnTo>
                      <a:lnTo>
                        <a:pt x="294" y="180"/>
                      </a:lnTo>
                      <a:lnTo>
                        <a:pt x="310" y="178"/>
                      </a:lnTo>
                      <a:lnTo>
                        <a:pt x="324" y="177"/>
                      </a:lnTo>
                      <a:lnTo>
                        <a:pt x="338" y="176"/>
                      </a:lnTo>
                      <a:lnTo>
                        <a:pt x="353" y="176"/>
                      </a:lnTo>
                      <a:lnTo>
                        <a:pt x="368" y="178"/>
                      </a:lnTo>
                      <a:lnTo>
                        <a:pt x="376" y="176"/>
                      </a:lnTo>
                      <a:lnTo>
                        <a:pt x="385" y="174"/>
                      </a:lnTo>
                      <a:lnTo>
                        <a:pt x="393" y="171"/>
                      </a:lnTo>
                      <a:lnTo>
                        <a:pt x="399" y="167"/>
                      </a:lnTo>
                      <a:lnTo>
                        <a:pt x="405" y="162"/>
                      </a:lnTo>
                      <a:lnTo>
                        <a:pt x="410" y="157"/>
                      </a:lnTo>
                      <a:lnTo>
                        <a:pt x="415" y="151"/>
                      </a:lnTo>
                      <a:lnTo>
                        <a:pt x="418" y="145"/>
                      </a:lnTo>
                      <a:lnTo>
                        <a:pt x="417" y="139"/>
                      </a:lnTo>
                      <a:lnTo>
                        <a:pt x="416" y="133"/>
                      </a:lnTo>
                      <a:lnTo>
                        <a:pt x="416" y="127"/>
                      </a:lnTo>
                      <a:lnTo>
                        <a:pt x="416" y="122"/>
                      </a:lnTo>
                      <a:lnTo>
                        <a:pt x="417" y="110"/>
                      </a:lnTo>
                      <a:lnTo>
                        <a:pt x="419" y="100"/>
                      </a:lnTo>
                      <a:lnTo>
                        <a:pt x="420" y="90"/>
                      </a:lnTo>
                      <a:lnTo>
                        <a:pt x="420" y="79"/>
                      </a:lnTo>
                      <a:lnTo>
                        <a:pt x="420" y="74"/>
                      </a:lnTo>
                      <a:lnTo>
                        <a:pt x="418" y="69"/>
                      </a:lnTo>
                      <a:lnTo>
                        <a:pt x="416" y="63"/>
                      </a:lnTo>
                      <a:lnTo>
                        <a:pt x="413" y="58"/>
                      </a:lnTo>
                      <a:lnTo>
                        <a:pt x="408" y="50"/>
                      </a:lnTo>
                      <a:lnTo>
                        <a:pt x="403" y="42"/>
                      </a:lnTo>
                      <a:lnTo>
                        <a:pt x="397" y="36"/>
                      </a:lnTo>
                      <a:lnTo>
                        <a:pt x="391" y="31"/>
                      </a:lnTo>
                      <a:lnTo>
                        <a:pt x="385" y="26"/>
                      </a:lnTo>
                      <a:lnTo>
                        <a:pt x="379" y="22"/>
                      </a:lnTo>
                      <a:lnTo>
                        <a:pt x="372" y="19"/>
                      </a:lnTo>
                      <a:lnTo>
                        <a:pt x="366" y="16"/>
                      </a:lnTo>
                      <a:lnTo>
                        <a:pt x="343" y="15"/>
                      </a:lnTo>
                      <a:lnTo>
                        <a:pt x="323" y="13"/>
                      </a:lnTo>
                      <a:lnTo>
                        <a:pt x="304" y="9"/>
                      </a:lnTo>
                      <a:lnTo>
                        <a:pt x="287" y="6"/>
                      </a:lnTo>
                      <a:lnTo>
                        <a:pt x="271" y="3"/>
                      </a:lnTo>
                      <a:lnTo>
                        <a:pt x="255" y="1"/>
                      </a:lnTo>
                      <a:lnTo>
                        <a:pt x="239" y="0"/>
                      </a:lnTo>
                      <a:lnTo>
                        <a:pt x="221" y="2"/>
                      </a:lnTo>
                      <a:lnTo>
                        <a:pt x="212" y="1"/>
                      </a:lnTo>
                      <a:lnTo>
                        <a:pt x="203" y="1"/>
                      </a:lnTo>
                      <a:lnTo>
                        <a:pt x="193" y="2"/>
                      </a:lnTo>
                      <a:lnTo>
                        <a:pt x="183" y="4"/>
                      </a:lnTo>
                      <a:lnTo>
                        <a:pt x="160" y="10"/>
                      </a:lnTo>
                      <a:lnTo>
                        <a:pt x="136" y="18"/>
                      </a:lnTo>
                      <a:lnTo>
                        <a:pt x="111" y="27"/>
                      </a:lnTo>
                      <a:lnTo>
                        <a:pt x="84" y="35"/>
                      </a:lnTo>
                      <a:lnTo>
                        <a:pt x="57" y="44"/>
                      </a:lnTo>
                      <a:lnTo>
                        <a:pt x="29" y="51"/>
                      </a:lnTo>
                      <a:lnTo>
                        <a:pt x="22" y="54"/>
                      </a:lnTo>
                      <a:lnTo>
                        <a:pt x="15" y="57"/>
                      </a:lnTo>
                      <a:lnTo>
                        <a:pt x="10" y="62"/>
                      </a:lnTo>
                      <a:lnTo>
                        <a:pt x="6" y="66"/>
                      </a:lnTo>
                      <a:lnTo>
                        <a:pt x="3" y="72"/>
                      </a:lnTo>
                      <a:lnTo>
                        <a:pt x="1" y="78"/>
                      </a:lnTo>
                      <a:lnTo>
                        <a:pt x="0" y="84"/>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22" name="Freeform 1528"/>
                <p:cNvSpPr>
                  <a:spLocks/>
                </p:cNvSpPr>
                <p:nvPr/>
              </p:nvSpPr>
              <p:spPr bwMode="auto">
                <a:xfrm>
                  <a:off x="813" y="3150"/>
                  <a:ext cx="32" cy="14"/>
                </a:xfrm>
                <a:custGeom>
                  <a:avLst/>
                  <a:gdLst>
                    <a:gd name="T0" fmla="*/ 0 w 421"/>
                    <a:gd name="T1" fmla="*/ 0 h 186"/>
                    <a:gd name="T2" fmla="*/ 0 w 421"/>
                    <a:gd name="T3" fmla="*/ 0 h 186"/>
                    <a:gd name="T4" fmla="*/ 0 w 421"/>
                    <a:gd name="T5" fmla="*/ 0 h 186"/>
                    <a:gd name="T6" fmla="*/ 0 w 421"/>
                    <a:gd name="T7" fmla="*/ 0 h 186"/>
                    <a:gd name="T8" fmla="*/ 0 w 421"/>
                    <a:gd name="T9" fmla="*/ 0 h 186"/>
                    <a:gd name="T10" fmla="*/ 0 w 421"/>
                    <a:gd name="T11" fmla="*/ 0 h 186"/>
                    <a:gd name="T12" fmla="*/ 0 w 421"/>
                    <a:gd name="T13" fmla="*/ 0 h 186"/>
                    <a:gd name="T14" fmla="*/ 0 w 421"/>
                    <a:gd name="T15" fmla="*/ 0 h 186"/>
                    <a:gd name="T16" fmla="*/ 0 w 421"/>
                    <a:gd name="T17" fmla="*/ 0 h 186"/>
                    <a:gd name="T18" fmla="*/ 0 w 421"/>
                    <a:gd name="T19" fmla="*/ 0 h 186"/>
                    <a:gd name="T20" fmla="*/ 0 w 421"/>
                    <a:gd name="T21" fmla="*/ 0 h 186"/>
                    <a:gd name="T22" fmla="*/ 0 w 421"/>
                    <a:gd name="T23" fmla="*/ 0 h 186"/>
                    <a:gd name="T24" fmla="*/ 0 w 421"/>
                    <a:gd name="T25" fmla="*/ 0 h 186"/>
                    <a:gd name="T26" fmla="*/ 0 w 421"/>
                    <a:gd name="T27" fmla="*/ 0 h 186"/>
                    <a:gd name="T28" fmla="*/ 0 w 421"/>
                    <a:gd name="T29" fmla="*/ 0 h 186"/>
                    <a:gd name="T30" fmla="*/ 0 w 421"/>
                    <a:gd name="T31" fmla="*/ 0 h 186"/>
                    <a:gd name="T32" fmla="*/ 0 w 421"/>
                    <a:gd name="T33" fmla="*/ 0 h 186"/>
                    <a:gd name="T34" fmla="*/ 0 w 421"/>
                    <a:gd name="T35" fmla="*/ 0 h 186"/>
                    <a:gd name="T36" fmla="*/ 0 w 421"/>
                    <a:gd name="T37" fmla="*/ 0 h 186"/>
                    <a:gd name="T38" fmla="*/ 0 w 421"/>
                    <a:gd name="T39" fmla="*/ 0 h 186"/>
                    <a:gd name="T40" fmla="*/ 0 w 421"/>
                    <a:gd name="T41" fmla="*/ 0 h 186"/>
                    <a:gd name="T42" fmla="*/ 0 w 421"/>
                    <a:gd name="T43" fmla="*/ 0 h 186"/>
                    <a:gd name="T44" fmla="*/ 0 w 421"/>
                    <a:gd name="T45" fmla="*/ 0 h 186"/>
                    <a:gd name="T46" fmla="*/ 0 w 421"/>
                    <a:gd name="T47" fmla="*/ 0 h 186"/>
                    <a:gd name="T48" fmla="*/ 0 w 421"/>
                    <a:gd name="T49" fmla="*/ 0 h 186"/>
                    <a:gd name="T50" fmla="*/ 0 w 421"/>
                    <a:gd name="T51" fmla="*/ 0 h 186"/>
                    <a:gd name="T52" fmla="*/ 0 w 421"/>
                    <a:gd name="T53" fmla="*/ 0 h 186"/>
                    <a:gd name="T54" fmla="*/ 0 w 421"/>
                    <a:gd name="T55" fmla="*/ 0 h 186"/>
                    <a:gd name="T56" fmla="*/ 0 w 421"/>
                    <a:gd name="T57" fmla="*/ 0 h 186"/>
                    <a:gd name="T58" fmla="*/ 0 w 421"/>
                    <a:gd name="T59" fmla="*/ 0 h 186"/>
                    <a:gd name="T60" fmla="*/ 0 w 421"/>
                    <a:gd name="T61" fmla="*/ 0 h 186"/>
                    <a:gd name="T62" fmla="*/ 0 w 421"/>
                    <a:gd name="T63" fmla="*/ 0 h 186"/>
                    <a:gd name="T64" fmla="*/ 0 w 421"/>
                    <a:gd name="T65" fmla="*/ 0 h 186"/>
                    <a:gd name="T66" fmla="*/ 0 w 421"/>
                    <a:gd name="T67" fmla="*/ 0 h 186"/>
                    <a:gd name="T68" fmla="*/ 0 w 421"/>
                    <a:gd name="T69" fmla="*/ 0 h 186"/>
                    <a:gd name="T70" fmla="*/ 0 w 421"/>
                    <a:gd name="T71" fmla="*/ 0 h 186"/>
                    <a:gd name="T72" fmla="*/ 0 w 421"/>
                    <a:gd name="T73" fmla="*/ 0 h 186"/>
                    <a:gd name="T74" fmla="*/ 0 w 421"/>
                    <a:gd name="T75" fmla="*/ 0 h 186"/>
                    <a:gd name="T76" fmla="*/ 0 w 421"/>
                    <a:gd name="T77" fmla="*/ 0 h 186"/>
                    <a:gd name="T78" fmla="*/ 0 w 421"/>
                    <a:gd name="T79" fmla="*/ 0 h 186"/>
                    <a:gd name="T80" fmla="*/ 0 w 421"/>
                    <a:gd name="T81" fmla="*/ 0 h 186"/>
                    <a:gd name="T82" fmla="*/ 0 w 421"/>
                    <a:gd name="T83" fmla="*/ 0 h 186"/>
                    <a:gd name="T84" fmla="*/ 0 w 421"/>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6"/>
                    <a:gd name="T131" fmla="*/ 421 w 421"/>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6">
                      <a:moveTo>
                        <a:pt x="0" y="92"/>
                      </a:moveTo>
                      <a:lnTo>
                        <a:pt x="2" y="102"/>
                      </a:lnTo>
                      <a:lnTo>
                        <a:pt x="5" y="112"/>
                      </a:lnTo>
                      <a:lnTo>
                        <a:pt x="9" y="122"/>
                      </a:lnTo>
                      <a:lnTo>
                        <a:pt x="12" y="132"/>
                      </a:lnTo>
                      <a:lnTo>
                        <a:pt x="18" y="141"/>
                      </a:lnTo>
                      <a:lnTo>
                        <a:pt x="23" y="149"/>
                      </a:lnTo>
                      <a:lnTo>
                        <a:pt x="28" y="157"/>
                      </a:lnTo>
                      <a:lnTo>
                        <a:pt x="36" y="166"/>
                      </a:lnTo>
                      <a:lnTo>
                        <a:pt x="43" y="171"/>
                      </a:lnTo>
                      <a:lnTo>
                        <a:pt x="50" y="175"/>
                      </a:lnTo>
                      <a:lnTo>
                        <a:pt x="57" y="179"/>
                      </a:lnTo>
                      <a:lnTo>
                        <a:pt x="64" y="182"/>
                      </a:lnTo>
                      <a:lnTo>
                        <a:pt x="72" y="184"/>
                      </a:lnTo>
                      <a:lnTo>
                        <a:pt x="80" y="185"/>
                      </a:lnTo>
                      <a:lnTo>
                        <a:pt x="89" y="186"/>
                      </a:lnTo>
                      <a:lnTo>
                        <a:pt x="97" y="186"/>
                      </a:lnTo>
                      <a:lnTo>
                        <a:pt x="116" y="184"/>
                      </a:lnTo>
                      <a:lnTo>
                        <a:pt x="134" y="183"/>
                      </a:lnTo>
                      <a:lnTo>
                        <a:pt x="153" y="183"/>
                      </a:lnTo>
                      <a:lnTo>
                        <a:pt x="172" y="183"/>
                      </a:lnTo>
                      <a:lnTo>
                        <a:pt x="191" y="184"/>
                      </a:lnTo>
                      <a:lnTo>
                        <a:pt x="209" y="185"/>
                      </a:lnTo>
                      <a:lnTo>
                        <a:pt x="227" y="184"/>
                      </a:lnTo>
                      <a:lnTo>
                        <a:pt x="247" y="182"/>
                      </a:lnTo>
                      <a:lnTo>
                        <a:pt x="264" y="182"/>
                      </a:lnTo>
                      <a:lnTo>
                        <a:pt x="280" y="181"/>
                      </a:lnTo>
                      <a:lnTo>
                        <a:pt x="295" y="180"/>
                      </a:lnTo>
                      <a:lnTo>
                        <a:pt x="310" y="178"/>
                      </a:lnTo>
                      <a:lnTo>
                        <a:pt x="324" y="177"/>
                      </a:lnTo>
                      <a:lnTo>
                        <a:pt x="338" y="176"/>
                      </a:lnTo>
                      <a:lnTo>
                        <a:pt x="353" y="176"/>
                      </a:lnTo>
                      <a:lnTo>
                        <a:pt x="368" y="178"/>
                      </a:lnTo>
                      <a:lnTo>
                        <a:pt x="378" y="176"/>
                      </a:lnTo>
                      <a:lnTo>
                        <a:pt x="386" y="174"/>
                      </a:lnTo>
                      <a:lnTo>
                        <a:pt x="393" y="171"/>
                      </a:lnTo>
                      <a:lnTo>
                        <a:pt x="399" y="167"/>
                      </a:lnTo>
                      <a:lnTo>
                        <a:pt x="405" y="162"/>
                      </a:lnTo>
                      <a:lnTo>
                        <a:pt x="410" y="157"/>
                      </a:lnTo>
                      <a:lnTo>
                        <a:pt x="415" y="152"/>
                      </a:lnTo>
                      <a:lnTo>
                        <a:pt x="418" y="145"/>
                      </a:lnTo>
                      <a:lnTo>
                        <a:pt x="417" y="139"/>
                      </a:lnTo>
                      <a:lnTo>
                        <a:pt x="416" y="133"/>
                      </a:lnTo>
                      <a:lnTo>
                        <a:pt x="416" y="126"/>
                      </a:lnTo>
                      <a:lnTo>
                        <a:pt x="416" y="121"/>
                      </a:lnTo>
                      <a:lnTo>
                        <a:pt x="417" y="110"/>
                      </a:lnTo>
                      <a:lnTo>
                        <a:pt x="419" y="100"/>
                      </a:lnTo>
                      <a:lnTo>
                        <a:pt x="420" y="90"/>
                      </a:lnTo>
                      <a:lnTo>
                        <a:pt x="421" y="80"/>
                      </a:lnTo>
                      <a:lnTo>
                        <a:pt x="420" y="74"/>
                      </a:lnTo>
                      <a:lnTo>
                        <a:pt x="418" y="69"/>
                      </a:lnTo>
                      <a:lnTo>
                        <a:pt x="416" y="64"/>
                      </a:lnTo>
                      <a:lnTo>
                        <a:pt x="413" y="57"/>
                      </a:lnTo>
                      <a:lnTo>
                        <a:pt x="408" y="49"/>
                      </a:lnTo>
                      <a:lnTo>
                        <a:pt x="403" y="42"/>
                      </a:lnTo>
                      <a:lnTo>
                        <a:pt x="397" y="36"/>
                      </a:lnTo>
                      <a:lnTo>
                        <a:pt x="391" y="31"/>
                      </a:lnTo>
                      <a:lnTo>
                        <a:pt x="386" y="26"/>
                      </a:lnTo>
                      <a:lnTo>
                        <a:pt x="380" y="22"/>
                      </a:lnTo>
                      <a:lnTo>
                        <a:pt x="372" y="19"/>
                      </a:lnTo>
                      <a:lnTo>
                        <a:pt x="366" y="16"/>
                      </a:lnTo>
                      <a:lnTo>
                        <a:pt x="343" y="15"/>
                      </a:lnTo>
                      <a:lnTo>
                        <a:pt x="323" y="13"/>
                      </a:lnTo>
                      <a:lnTo>
                        <a:pt x="305" y="10"/>
                      </a:lnTo>
                      <a:lnTo>
                        <a:pt x="287" y="6"/>
                      </a:lnTo>
                      <a:lnTo>
                        <a:pt x="271" y="3"/>
                      </a:lnTo>
                      <a:lnTo>
                        <a:pt x="255" y="1"/>
                      </a:lnTo>
                      <a:lnTo>
                        <a:pt x="239" y="0"/>
                      </a:lnTo>
                      <a:lnTo>
                        <a:pt x="221" y="2"/>
                      </a:lnTo>
                      <a:lnTo>
                        <a:pt x="212" y="1"/>
                      </a:lnTo>
                      <a:lnTo>
                        <a:pt x="203" y="1"/>
                      </a:lnTo>
                      <a:lnTo>
                        <a:pt x="193" y="2"/>
                      </a:lnTo>
                      <a:lnTo>
                        <a:pt x="183" y="4"/>
                      </a:lnTo>
                      <a:lnTo>
                        <a:pt x="161" y="10"/>
                      </a:lnTo>
                      <a:lnTo>
                        <a:pt x="137" y="18"/>
                      </a:lnTo>
                      <a:lnTo>
                        <a:pt x="111" y="27"/>
                      </a:lnTo>
                      <a:lnTo>
                        <a:pt x="84" y="35"/>
                      </a:lnTo>
                      <a:lnTo>
                        <a:pt x="57" y="43"/>
                      </a:lnTo>
                      <a:lnTo>
                        <a:pt x="29" y="50"/>
                      </a:lnTo>
                      <a:lnTo>
                        <a:pt x="22" y="53"/>
                      </a:lnTo>
                      <a:lnTo>
                        <a:pt x="16" y="56"/>
                      </a:lnTo>
                      <a:lnTo>
                        <a:pt x="10" y="62"/>
                      </a:lnTo>
                      <a:lnTo>
                        <a:pt x="6" y="67"/>
                      </a:lnTo>
                      <a:lnTo>
                        <a:pt x="3" y="72"/>
                      </a:lnTo>
                      <a:lnTo>
                        <a:pt x="1" y="78"/>
                      </a:lnTo>
                      <a:lnTo>
                        <a:pt x="0" y="84"/>
                      </a:lnTo>
                      <a:lnTo>
                        <a:pt x="0" y="92"/>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23" name="Freeform 1529"/>
                <p:cNvSpPr>
                  <a:spLocks/>
                </p:cNvSpPr>
                <p:nvPr/>
              </p:nvSpPr>
              <p:spPr bwMode="auto">
                <a:xfrm>
                  <a:off x="813" y="3150"/>
                  <a:ext cx="32" cy="14"/>
                </a:xfrm>
                <a:custGeom>
                  <a:avLst/>
                  <a:gdLst>
                    <a:gd name="T0" fmla="*/ 0 w 421"/>
                    <a:gd name="T1" fmla="*/ 0 h 186"/>
                    <a:gd name="T2" fmla="*/ 0 w 421"/>
                    <a:gd name="T3" fmla="*/ 0 h 186"/>
                    <a:gd name="T4" fmla="*/ 0 w 421"/>
                    <a:gd name="T5" fmla="*/ 0 h 186"/>
                    <a:gd name="T6" fmla="*/ 0 w 421"/>
                    <a:gd name="T7" fmla="*/ 0 h 186"/>
                    <a:gd name="T8" fmla="*/ 0 w 421"/>
                    <a:gd name="T9" fmla="*/ 0 h 186"/>
                    <a:gd name="T10" fmla="*/ 0 w 421"/>
                    <a:gd name="T11" fmla="*/ 0 h 186"/>
                    <a:gd name="T12" fmla="*/ 0 w 421"/>
                    <a:gd name="T13" fmla="*/ 0 h 186"/>
                    <a:gd name="T14" fmla="*/ 0 w 421"/>
                    <a:gd name="T15" fmla="*/ 0 h 186"/>
                    <a:gd name="T16" fmla="*/ 0 w 421"/>
                    <a:gd name="T17" fmla="*/ 0 h 186"/>
                    <a:gd name="T18" fmla="*/ 0 w 421"/>
                    <a:gd name="T19" fmla="*/ 0 h 186"/>
                    <a:gd name="T20" fmla="*/ 0 w 421"/>
                    <a:gd name="T21" fmla="*/ 0 h 186"/>
                    <a:gd name="T22" fmla="*/ 0 w 421"/>
                    <a:gd name="T23" fmla="*/ 0 h 186"/>
                    <a:gd name="T24" fmla="*/ 0 w 421"/>
                    <a:gd name="T25" fmla="*/ 0 h 186"/>
                    <a:gd name="T26" fmla="*/ 0 w 421"/>
                    <a:gd name="T27" fmla="*/ 0 h 186"/>
                    <a:gd name="T28" fmla="*/ 0 w 421"/>
                    <a:gd name="T29" fmla="*/ 0 h 186"/>
                    <a:gd name="T30" fmla="*/ 0 w 421"/>
                    <a:gd name="T31" fmla="*/ 0 h 186"/>
                    <a:gd name="T32" fmla="*/ 0 w 421"/>
                    <a:gd name="T33" fmla="*/ 0 h 186"/>
                    <a:gd name="T34" fmla="*/ 0 w 421"/>
                    <a:gd name="T35" fmla="*/ 0 h 186"/>
                    <a:gd name="T36" fmla="*/ 0 w 421"/>
                    <a:gd name="T37" fmla="*/ 0 h 186"/>
                    <a:gd name="T38" fmla="*/ 0 w 421"/>
                    <a:gd name="T39" fmla="*/ 0 h 186"/>
                    <a:gd name="T40" fmla="*/ 0 w 421"/>
                    <a:gd name="T41" fmla="*/ 0 h 186"/>
                    <a:gd name="T42" fmla="*/ 0 w 421"/>
                    <a:gd name="T43" fmla="*/ 0 h 186"/>
                    <a:gd name="T44" fmla="*/ 0 w 421"/>
                    <a:gd name="T45" fmla="*/ 0 h 186"/>
                    <a:gd name="T46" fmla="*/ 0 w 421"/>
                    <a:gd name="T47" fmla="*/ 0 h 186"/>
                    <a:gd name="T48" fmla="*/ 0 w 421"/>
                    <a:gd name="T49" fmla="*/ 0 h 186"/>
                    <a:gd name="T50" fmla="*/ 0 w 421"/>
                    <a:gd name="T51" fmla="*/ 0 h 186"/>
                    <a:gd name="T52" fmla="*/ 0 w 421"/>
                    <a:gd name="T53" fmla="*/ 0 h 186"/>
                    <a:gd name="T54" fmla="*/ 0 w 421"/>
                    <a:gd name="T55" fmla="*/ 0 h 186"/>
                    <a:gd name="T56" fmla="*/ 0 w 421"/>
                    <a:gd name="T57" fmla="*/ 0 h 186"/>
                    <a:gd name="T58" fmla="*/ 0 w 421"/>
                    <a:gd name="T59" fmla="*/ 0 h 186"/>
                    <a:gd name="T60" fmla="*/ 0 w 421"/>
                    <a:gd name="T61" fmla="*/ 0 h 186"/>
                    <a:gd name="T62" fmla="*/ 0 w 421"/>
                    <a:gd name="T63" fmla="*/ 0 h 186"/>
                    <a:gd name="T64" fmla="*/ 0 w 421"/>
                    <a:gd name="T65" fmla="*/ 0 h 186"/>
                    <a:gd name="T66" fmla="*/ 0 w 421"/>
                    <a:gd name="T67" fmla="*/ 0 h 186"/>
                    <a:gd name="T68" fmla="*/ 0 w 421"/>
                    <a:gd name="T69" fmla="*/ 0 h 186"/>
                    <a:gd name="T70" fmla="*/ 0 w 421"/>
                    <a:gd name="T71" fmla="*/ 0 h 186"/>
                    <a:gd name="T72" fmla="*/ 0 w 421"/>
                    <a:gd name="T73" fmla="*/ 0 h 186"/>
                    <a:gd name="T74" fmla="*/ 0 w 421"/>
                    <a:gd name="T75" fmla="*/ 0 h 186"/>
                    <a:gd name="T76" fmla="*/ 0 w 421"/>
                    <a:gd name="T77" fmla="*/ 0 h 186"/>
                    <a:gd name="T78" fmla="*/ 0 w 421"/>
                    <a:gd name="T79" fmla="*/ 0 h 186"/>
                    <a:gd name="T80" fmla="*/ 0 w 421"/>
                    <a:gd name="T81" fmla="*/ 0 h 186"/>
                    <a:gd name="T82" fmla="*/ 0 w 421"/>
                    <a:gd name="T83" fmla="*/ 0 h 186"/>
                    <a:gd name="T84" fmla="*/ 0 w 421"/>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6"/>
                    <a:gd name="T131" fmla="*/ 421 w 421"/>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6">
                      <a:moveTo>
                        <a:pt x="0" y="92"/>
                      </a:moveTo>
                      <a:lnTo>
                        <a:pt x="2" y="102"/>
                      </a:lnTo>
                      <a:lnTo>
                        <a:pt x="5" y="112"/>
                      </a:lnTo>
                      <a:lnTo>
                        <a:pt x="9" y="122"/>
                      </a:lnTo>
                      <a:lnTo>
                        <a:pt x="12" y="132"/>
                      </a:lnTo>
                      <a:lnTo>
                        <a:pt x="18" y="141"/>
                      </a:lnTo>
                      <a:lnTo>
                        <a:pt x="23" y="149"/>
                      </a:lnTo>
                      <a:lnTo>
                        <a:pt x="28" y="157"/>
                      </a:lnTo>
                      <a:lnTo>
                        <a:pt x="36" y="166"/>
                      </a:lnTo>
                      <a:lnTo>
                        <a:pt x="43" y="171"/>
                      </a:lnTo>
                      <a:lnTo>
                        <a:pt x="50" y="175"/>
                      </a:lnTo>
                      <a:lnTo>
                        <a:pt x="57" y="179"/>
                      </a:lnTo>
                      <a:lnTo>
                        <a:pt x="64" y="182"/>
                      </a:lnTo>
                      <a:lnTo>
                        <a:pt x="72" y="184"/>
                      </a:lnTo>
                      <a:lnTo>
                        <a:pt x="80" y="185"/>
                      </a:lnTo>
                      <a:lnTo>
                        <a:pt x="89" y="186"/>
                      </a:lnTo>
                      <a:lnTo>
                        <a:pt x="97" y="186"/>
                      </a:lnTo>
                      <a:lnTo>
                        <a:pt x="116" y="184"/>
                      </a:lnTo>
                      <a:lnTo>
                        <a:pt x="134" y="183"/>
                      </a:lnTo>
                      <a:lnTo>
                        <a:pt x="153" y="183"/>
                      </a:lnTo>
                      <a:lnTo>
                        <a:pt x="172" y="183"/>
                      </a:lnTo>
                      <a:lnTo>
                        <a:pt x="191" y="184"/>
                      </a:lnTo>
                      <a:lnTo>
                        <a:pt x="209" y="185"/>
                      </a:lnTo>
                      <a:lnTo>
                        <a:pt x="227" y="184"/>
                      </a:lnTo>
                      <a:lnTo>
                        <a:pt x="247" y="182"/>
                      </a:lnTo>
                      <a:lnTo>
                        <a:pt x="264" y="182"/>
                      </a:lnTo>
                      <a:lnTo>
                        <a:pt x="280" y="181"/>
                      </a:lnTo>
                      <a:lnTo>
                        <a:pt x="295" y="180"/>
                      </a:lnTo>
                      <a:lnTo>
                        <a:pt x="310" y="178"/>
                      </a:lnTo>
                      <a:lnTo>
                        <a:pt x="324" y="177"/>
                      </a:lnTo>
                      <a:lnTo>
                        <a:pt x="338" y="176"/>
                      </a:lnTo>
                      <a:lnTo>
                        <a:pt x="353" y="176"/>
                      </a:lnTo>
                      <a:lnTo>
                        <a:pt x="368" y="178"/>
                      </a:lnTo>
                      <a:lnTo>
                        <a:pt x="378" y="176"/>
                      </a:lnTo>
                      <a:lnTo>
                        <a:pt x="386" y="174"/>
                      </a:lnTo>
                      <a:lnTo>
                        <a:pt x="393" y="171"/>
                      </a:lnTo>
                      <a:lnTo>
                        <a:pt x="399" y="167"/>
                      </a:lnTo>
                      <a:lnTo>
                        <a:pt x="405" y="162"/>
                      </a:lnTo>
                      <a:lnTo>
                        <a:pt x="410" y="157"/>
                      </a:lnTo>
                      <a:lnTo>
                        <a:pt x="415" y="152"/>
                      </a:lnTo>
                      <a:lnTo>
                        <a:pt x="418" y="145"/>
                      </a:lnTo>
                      <a:lnTo>
                        <a:pt x="417" y="139"/>
                      </a:lnTo>
                      <a:lnTo>
                        <a:pt x="416" y="133"/>
                      </a:lnTo>
                      <a:lnTo>
                        <a:pt x="416" y="126"/>
                      </a:lnTo>
                      <a:lnTo>
                        <a:pt x="416" y="121"/>
                      </a:lnTo>
                      <a:lnTo>
                        <a:pt x="417" y="110"/>
                      </a:lnTo>
                      <a:lnTo>
                        <a:pt x="419" y="100"/>
                      </a:lnTo>
                      <a:lnTo>
                        <a:pt x="420" y="90"/>
                      </a:lnTo>
                      <a:lnTo>
                        <a:pt x="421" y="80"/>
                      </a:lnTo>
                      <a:lnTo>
                        <a:pt x="420" y="74"/>
                      </a:lnTo>
                      <a:lnTo>
                        <a:pt x="418" y="69"/>
                      </a:lnTo>
                      <a:lnTo>
                        <a:pt x="416" y="64"/>
                      </a:lnTo>
                      <a:lnTo>
                        <a:pt x="413" y="57"/>
                      </a:lnTo>
                      <a:lnTo>
                        <a:pt x="408" y="49"/>
                      </a:lnTo>
                      <a:lnTo>
                        <a:pt x="403" y="42"/>
                      </a:lnTo>
                      <a:lnTo>
                        <a:pt x="397" y="36"/>
                      </a:lnTo>
                      <a:lnTo>
                        <a:pt x="391" y="31"/>
                      </a:lnTo>
                      <a:lnTo>
                        <a:pt x="386" y="26"/>
                      </a:lnTo>
                      <a:lnTo>
                        <a:pt x="380" y="22"/>
                      </a:lnTo>
                      <a:lnTo>
                        <a:pt x="372" y="19"/>
                      </a:lnTo>
                      <a:lnTo>
                        <a:pt x="366" y="16"/>
                      </a:lnTo>
                      <a:lnTo>
                        <a:pt x="343" y="15"/>
                      </a:lnTo>
                      <a:lnTo>
                        <a:pt x="323" y="13"/>
                      </a:lnTo>
                      <a:lnTo>
                        <a:pt x="305" y="10"/>
                      </a:lnTo>
                      <a:lnTo>
                        <a:pt x="287" y="6"/>
                      </a:lnTo>
                      <a:lnTo>
                        <a:pt x="271" y="3"/>
                      </a:lnTo>
                      <a:lnTo>
                        <a:pt x="255" y="1"/>
                      </a:lnTo>
                      <a:lnTo>
                        <a:pt x="239" y="0"/>
                      </a:lnTo>
                      <a:lnTo>
                        <a:pt x="221" y="2"/>
                      </a:lnTo>
                      <a:lnTo>
                        <a:pt x="212" y="1"/>
                      </a:lnTo>
                      <a:lnTo>
                        <a:pt x="203" y="1"/>
                      </a:lnTo>
                      <a:lnTo>
                        <a:pt x="193" y="2"/>
                      </a:lnTo>
                      <a:lnTo>
                        <a:pt x="183" y="4"/>
                      </a:lnTo>
                      <a:lnTo>
                        <a:pt x="161" y="10"/>
                      </a:lnTo>
                      <a:lnTo>
                        <a:pt x="137" y="18"/>
                      </a:lnTo>
                      <a:lnTo>
                        <a:pt x="111" y="27"/>
                      </a:lnTo>
                      <a:lnTo>
                        <a:pt x="84" y="35"/>
                      </a:lnTo>
                      <a:lnTo>
                        <a:pt x="57" y="43"/>
                      </a:lnTo>
                      <a:lnTo>
                        <a:pt x="29" y="50"/>
                      </a:lnTo>
                      <a:lnTo>
                        <a:pt x="22" y="53"/>
                      </a:lnTo>
                      <a:lnTo>
                        <a:pt x="16" y="56"/>
                      </a:lnTo>
                      <a:lnTo>
                        <a:pt x="10" y="62"/>
                      </a:lnTo>
                      <a:lnTo>
                        <a:pt x="6" y="67"/>
                      </a:lnTo>
                      <a:lnTo>
                        <a:pt x="3" y="72"/>
                      </a:lnTo>
                      <a:lnTo>
                        <a:pt x="1" y="78"/>
                      </a:lnTo>
                      <a:lnTo>
                        <a:pt x="0" y="84"/>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24" name="Freeform 1530"/>
                <p:cNvSpPr>
                  <a:spLocks/>
                </p:cNvSpPr>
                <p:nvPr/>
              </p:nvSpPr>
              <p:spPr bwMode="auto">
                <a:xfrm>
                  <a:off x="1400" y="3146"/>
                  <a:ext cx="32" cy="14"/>
                </a:xfrm>
                <a:custGeom>
                  <a:avLst/>
                  <a:gdLst>
                    <a:gd name="T0" fmla="*/ 0 w 419"/>
                    <a:gd name="T1" fmla="*/ 0 h 186"/>
                    <a:gd name="T2" fmla="*/ 0 w 419"/>
                    <a:gd name="T3" fmla="*/ 0 h 186"/>
                    <a:gd name="T4" fmla="*/ 0 w 419"/>
                    <a:gd name="T5" fmla="*/ 0 h 186"/>
                    <a:gd name="T6" fmla="*/ 0 w 419"/>
                    <a:gd name="T7" fmla="*/ 0 h 186"/>
                    <a:gd name="T8" fmla="*/ 0 w 419"/>
                    <a:gd name="T9" fmla="*/ 0 h 186"/>
                    <a:gd name="T10" fmla="*/ 0 w 419"/>
                    <a:gd name="T11" fmla="*/ 0 h 186"/>
                    <a:gd name="T12" fmla="*/ 0 w 419"/>
                    <a:gd name="T13" fmla="*/ 0 h 186"/>
                    <a:gd name="T14" fmla="*/ 0 w 419"/>
                    <a:gd name="T15" fmla="*/ 0 h 186"/>
                    <a:gd name="T16" fmla="*/ 0 w 419"/>
                    <a:gd name="T17" fmla="*/ 0 h 186"/>
                    <a:gd name="T18" fmla="*/ 0 w 419"/>
                    <a:gd name="T19" fmla="*/ 0 h 186"/>
                    <a:gd name="T20" fmla="*/ 0 w 419"/>
                    <a:gd name="T21" fmla="*/ 0 h 186"/>
                    <a:gd name="T22" fmla="*/ 0 w 419"/>
                    <a:gd name="T23" fmla="*/ 0 h 186"/>
                    <a:gd name="T24" fmla="*/ 0 w 419"/>
                    <a:gd name="T25" fmla="*/ 0 h 186"/>
                    <a:gd name="T26" fmla="*/ 0 w 419"/>
                    <a:gd name="T27" fmla="*/ 0 h 186"/>
                    <a:gd name="T28" fmla="*/ 0 w 419"/>
                    <a:gd name="T29" fmla="*/ 0 h 186"/>
                    <a:gd name="T30" fmla="*/ 0 w 419"/>
                    <a:gd name="T31" fmla="*/ 0 h 186"/>
                    <a:gd name="T32" fmla="*/ 0 w 419"/>
                    <a:gd name="T33" fmla="*/ 0 h 186"/>
                    <a:gd name="T34" fmla="*/ 0 w 419"/>
                    <a:gd name="T35" fmla="*/ 0 h 186"/>
                    <a:gd name="T36" fmla="*/ 0 w 419"/>
                    <a:gd name="T37" fmla="*/ 0 h 186"/>
                    <a:gd name="T38" fmla="*/ 0 w 419"/>
                    <a:gd name="T39" fmla="*/ 0 h 186"/>
                    <a:gd name="T40" fmla="*/ 0 w 419"/>
                    <a:gd name="T41" fmla="*/ 0 h 186"/>
                    <a:gd name="T42" fmla="*/ 0 w 419"/>
                    <a:gd name="T43" fmla="*/ 0 h 186"/>
                    <a:gd name="T44" fmla="*/ 0 w 419"/>
                    <a:gd name="T45" fmla="*/ 0 h 186"/>
                    <a:gd name="T46" fmla="*/ 0 w 419"/>
                    <a:gd name="T47" fmla="*/ 0 h 186"/>
                    <a:gd name="T48" fmla="*/ 0 w 419"/>
                    <a:gd name="T49" fmla="*/ 0 h 186"/>
                    <a:gd name="T50" fmla="*/ 0 w 419"/>
                    <a:gd name="T51" fmla="*/ 0 h 186"/>
                    <a:gd name="T52" fmla="*/ 0 w 419"/>
                    <a:gd name="T53" fmla="*/ 0 h 186"/>
                    <a:gd name="T54" fmla="*/ 0 w 419"/>
                    <a:gd name="T55" fmla="*/ 0 h 186"/>
                    <a:gd name="T56" fmla="*/ 0 w 419"/>
                    <a:gd name="T57" fmla="*/ 0 h 186"/>
                    <a:gd name="T58" fmla="*/ 0 w 419"/>
                    <a:gd name="T59" fmla="*/ 0 h 186"/>
                    <a:gd name="T60" fmla="*/ 0 w 419"/>
                    <a:gd name="T61" fmla="*/ 0 h 186"/>
                    <a:gd name="T62" fmla="*/ 0 w 419"/>
                    <a:gd name="T63" fmla="*/ 0 h 186"/>
                    <a:gd name="T64" fmla="*/ 0 w 419"/>
                    <a:gd name="T65" fmla="*/ 0 h 186"/>
                    <a:gd name="T66" fmla="*/ 0 w 419"/>
                    <a:gd name="T67" fmla="*/ 0 h 186"/>
                    <a:gd name="T68" fmla="*/ 0 w 419"/>
                    <a:gd name="T69" fmla="*/ 0 h 186"/>
                    <a:gd name="T70" fmla="*/ 0 w 419"/>
                    <a:gd name="T71" fmla="*/ 0 h 186"/>
                    <a:gd name="T72" fmla="*/ 0 w 419"/>
                    <a:gd name="T73" fmla="*/ 0 h 186"/>
                    <a:gd name="T74" fmla="*/ 0 w 419"/>
                    <a:gd name="T75" fmla="*/ 0 h 186"/>
                    <a:gd name="T76" fmla="*/ 0 w 419"/>
                    <a:gd name="T77" fmla="*/ 0 h 186"/>
                    <a:gd name="T78" fmla="*/ 0 w 419"/>
                    <a:gd name="T79" fmla="*/ 0 h 186"/>
                    <a:gd name="T80" fmla="*/ 0 w 419"/>
                    <a:gd name="T81" fmla="*/ 0 h 186"/>
                    <a:gd name="T82" fmla="*/ 0 w 419"/>
                    <a:gd name="T83" fmla="*/ 0 h 186"/>
                    <a:gd name="T84" fmla="*/ 0 w 419"/>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186"/>
                    <a:gd name="T131" fmla="*/ 419 w 419"/>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186">
                      <a:moveTo>
                        <a:pt x="0" y="91"/>
                      </a:moveTo>
                      <a:lnTo>
                        <a:pt x="2" y="101"/>
                      </a:lnTo>
                      <a:lnTo>
                        <a:pt x="5" y="111"/>
                      </a:lnTo>
                      <a:lnTo>
                        <a:pt x="9" y="122"/>
                      </a:lnTo>
                      <a:lnTo>
                        <a:pt x="12" y="131"/>
                      </a:lnTo>
                      <a:lnTo>
                        <a:pt x="16" y="140"/>
                      </a:lnTo>
                      <a:lnTo>
                        <a:pt x="21" y="148"/>
                      </a:lnTo>
                      <a:lnTo>
                        <a:pt x="27" y="157"/>
                      </a:lnTo>
                      <a:lnTo>
                        <a:pt x="34" y="165"/>
                      </a:lnTo>
                      <a:lnTo>
                        <a:pt x="41" y="170"/>
                      </a:lnTo>
                      <a:lnTo>
                        <a:pt x="49" y="174"/>
                      </a:lnTo>
                      <a:lnTo>
                        <a:pt x="56" y="178"/>
                      </a:lnTo>
                      <a:lnTo>
                        <a:pt x="63" y="181"/>
                      </a:lnTo>
                      <a:lnTo>
                        <a:pt x="72" y="184"/>
                      </a:lnTo>
                      <a:lnTo>
                        <a:pt x="80" y="185"/>
                      </a:lnTo>
                      <a:lnTo>
                        <a:pt x="88" y="186"/>
                      </a:lnTo>
                      <a:lnTo>
                        <a:pt x="96" y="186"/>
                      </a:lnTo>
                      <a:lnTo>
                        <a:pt x="114" y="184"/>
                      </a:lnTo>
                      <a:lnTo>
                        <a:pt x="133" y="182"/>
                      </a:lnTo>
                      <a:lnTo>
                        <a:pt x="153" y="182"/>
                      </a:lnTo>
                      <a:lnTo>
                        <a:pt x="171" y="184"/>
                      </a:lnTo>
                      <a:lnTo>
                        <a:pt x="190" y="184"/>
                      </a:lnTo>
                      <a:lnTo>
                        <a:pt x="208" y="185"/>
                      </a:lnTo>
                      <a:lnTo>
                        <a:pt x="227" y="184"/>
                      </a:lnTo>
                      <a:lnTo>
                        <a:pt x="245" y="182"/>
                      </a:lnTo>
                      <a:lnTo>
                        <a:pt x="263" y="182"/>
                      </a:lnTo>
                      <a:lnTo>
                        <a:pt x="278" y="180"/>
                      </a:lnTo>
                      <a:lnTo>
                        <a:pt x="294" y="179"/>
                      </a:lnTo>
                      <a:lnTo>
                        <a:pt x="309" y="177"/>
                      </a:lnTo>
                      <a:lnTo>
                        <a:pt x="323" y="176"/>
                      </a:lnTo>
                      <a:lnTo>
                        <a:pt x="337" y="175"/>
                      </a:lnTo>
                      <a:lnTo>
                        <a:pt x="352" y="176"/>
                      </a:lnTo>
                      <a:lnTo>
                        <a:pt x="368" y="178"/>
                      </a:lnTo>
                      <a:lnTo>
                        <a:pt x="376" y="176"/>
                      </a:lnTo>
                      <a:lnTo>
                        <a:pt x="384" y="173"/>
                      </a:lnTo>
                      <a:lnTo>
                        <a:pt x="392" y="170"/>
                      </a:lnTo>
                      <a:lnTo>
                        <a:pt x="398" y="166"/>
                      </a:lnTo>
                      <a:lnTo>
                        <a:pt x="404" y="161"/>
                      </a:lnTo>
                      <a:lnTo>
                        <a:pt x="409" y="156"/>
                      </a:lnTo>
                      <a:lnTo>
                        <a:pt x="414" y="151"/>
                      </a:lnTo>
                      <a:lnTo>
                        <a:pt x="417" y="144"/>
                      </a:lnTo>
                      <a:lnTo>
                        <a:pt x="416" y="138"/>
                      </a:lnTo>
                      <a:lnTo>
                        <a:pt x="415" y="132"/>
                      </a:lnTo>
                      <a:lnTo>
                        <a:pt x="415" y="127"/>
                      </a:lnTo>
                      <a:lnTo>
                        <a:pt x="415" y="121"/>
                      </a:lnTo>
                      <a:lnTo>
                        <a:pt x="416" y="109"/>
                      </a:lnTo>
                      <a:lnTo>
                        <a:pt x="418" y="99"/>
                      </a:lnTo>
                      <a:lnTo>
                        <a:pt x="419" y="89"/>
                      </a:lnTo>
                      <a:lnTo>
                        <a:pt x="419" y="79"/>
                      </a:lnTo>
                      <a:lnTo>
                        <a:pt x="419" y="73"/>
                      </a:lnTo>
                      <a:lnTo>
                        <a:pt x="417" y="68"/>
                      </a:lnTo>
                      <a:lnTo>
                        <a:pt x="415" y="63"/>
                      </a:lnTo>
                      <a:lnTo>
                        <a:pt x="412" y="57"/>
                      </a:lnTo>
                      <a:lnTo>
                        <a:pt x="407" y="49"/>
                      </a:lnTo>
                      <a:lnTo>
                        <a:pt x="402" y="42"/>
                      </a:lnTo>
                      <a:lnTo>
                        <a:pt x="396" y="35"/>
                      </a:lnTo>
                      <a:lnTo>
                        <a:pt x="390" y="30"/>
                      </a:lnTo>
                      <a:lnTo>
                        <a:pt x="384" y="25"/>
                      </a:lnTo>
                      <a:lnTo>
                        <a:pt x="378" y="21"/>
                      </a:lnTo>
                      <a:lnTo>
                        <a:pt x="372" y="18"/>
                      </a:lnTo>
                      <a:lnTo>
                        <a:pt x="366" y="15"/>
                      </a:lnTo>
                      <a:lnTo>
                        <a:pt x="342" y="14"/>
                      </a:lnTo>
                      <a:lnTo>
                        <a:pt x="322" y="12"/>
                      </a:lnTo>
                      <a:lnTo>
                        <a:pt x="304" y="9"/>
                      </a:lnTo>
                      <a:lnTo>
                        <a:pt x="287" y="5"/>
                      </a:lnTo>
                      <a:lnTo>
                        <a:pt x="270" y="2"/>
                      </a:lnTo>
                      <a:lnTo>
                        <a:pt x="254" y="0"/>
                      </a:lnTo>
                      <a:lnTo>
                        <a:pt x="238" y="0"/>
                      </a:lnTo>
                      <a:lnTo>
                        <a:pt x="221" y="1"/>
                      </a:lnTo>
                      <a:lnTo>
                        <a:pt x="212" y="0"/>
                      </a:lnTo>
                      <a:lnTo>
                        <a:pt x="202" y="0"/>
                      </a:lnTo>
                      <a:lnTo>
                        <a:pt x="192" y="1"/>
                      </a:lnTo>
                      <a:lnTo>
                        <a:pt x="182" y="3"/>
                      </a:lnTo>
                      <a:lnTo>
                        <a:pt x="160" y="9"/>
                      </a:lnTo>
                      <a:lnTo>
                        <a:pt x="135" y="17"/>
                      </a:lnTo>
                      <a:lnTo>
                        <a:pt x="110" y="26"/>
                      </a:lnTo>
                      <a:lnTo>
                        <a:pt x="84" y="35"/>
                      </a:lnTo>
                      <a:lnTo>
                        <a:pt x="56" y="43"/>
                      </a:lnTo>
                      <a:lnTo>
                        <a:pt x="28" y="50"/>
                      </a:lnTo>
                      <a:lnTo>
                        <a:pt x="21" y="53"/>
                      </a:lnTo>
                      <a:lnTo>
                        <a:pt x="15" y="57"/>
                      </a:lnTo>
                      <a:lnTo>
                        <a:pt x="10" y="61"/>
                      </a:lnTo>
                      <a:lnTo>
                        <a:pt x="6" y="66"/>
                      </a:lnTo>
                      <a:lnTo>
                        <a:pt x="3" y="71"/>
                      </a:lnTo>
                      <a:lnTo>
                        <a:pt x="1" y="77"/>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25" name="Freeform 1531"/>
                <p:cNvSpPr>
                  <a:spLocks/>
                </p:cNvSpPr>
                <p:nvPr/>
              </p:nvSpPr>
              <p:spPr bwMode="auto">
                <a:xfrm>
                  <a:off x="1400" y="3146"/>
                  <a:ext cx="32" cy="14"/>
                </a:xfrm>
                <a:custGeom>
                  <a:avLst/>
                  <a:gdLst>
                    <a:gd name="T0" fmla="*/ 0 w 419"/>
                    <a:gd name="T1" fmla="*/ 0 h 186"/>
                    <a:gd name="T2" fmla="*/ 0 w 419"/>
                    <a:gd name="T3" fmla="*/ 0 h 186"/>
                    <a:gd name="T4" fmla="*/ 0 w 419"/>
                    <a:gd name="T5" fmla="*/ 0 h 186"/>
                    <a:gd name="T6" fmla="*/ 0 w 419"/>
                    <a:gd name="T7" fmla="*/ 0 h 186"/>
                    <a:gd name="T8" fmla="*/ 0 w 419"/>
                    <a:gd name="T9" fmla="*/ 0 h 186"/>
                    <a:gd name="T10" fmla="*/ 0 w 419"/>
                    <a:gd name="T11" fmla="*/ 0 h 186"/>
                    <a:gd name="T12" fmla="*/ 0 w 419"/>
                    <a:gd name="T13" fmla="*/ 0 h 186"/>
                    <a:gd name="T14" fmla="*/ 0 w 419"/>
                    <a:gd name="T15" fmla="*/ 0 h 186"/>
                    <a:gd name="T16" fmla="*/ 0 w 419"/>
                    <a:gd name="T17" fmla="*/ 0 h 186"/>
                    <a:gd name="T18" fmla="*/ 0 w 419"/>
                    <a:gd name="T19" fmla="*/ 0 h 186"/>
                    <a:gd name="T20" fmla="*/ 0 w 419"/>
                    <a:gd name="T21" fmla="*/ 0 h 186"/>
                    <a:gd name="T22" fmla="*/ 0 w 419"/>
                    <a:gd name="T23" fmla="*/ 0 h 186"/>
                    <a:gd name="T24" fmla="*/ 0 w 419"/>
                    <a:gd name="T25" fmla="*/ 0 h 186"/>
                    <a:gd name="T26" fmla="*/ 0 w 419"/>
                    <a:gd name="T27" fmla="*/ 0 h 186"/>
                    <a:gd name="T28" fmla="*/ 0 w 419"/>
                    <a:gd name="T29" fmla="*/ 0 h 186"/>
                    <a:gd name="T30" fmla="*/ 0 w 419"/>
                    <a:gd name="T31" fmla="*/ 0 h 186"/>
                    <a:gd name="T32" fmla="*/ 0 w 419"/>
                    <a:gd name="T33" fmla="*/ 0 h 186"/>
                    <a:gd name="T34" fmla="*/ 0 w 419"/>
                    <a:gd name="T35" fmla="*/ 0 h 186"/>
                    <a:gd name="T36" fmla="*/ 0 w 419"/>
                    <a:gd name="T37" fmla="*/ 0 h 186"/>
                    <a:gd name="T38" fmla="*/ 0 w 419"/>
                    <a:gd name="T39" fmla="*/ 0 h 186"/>
                    <a:gd name="T40" fmla="*/ 0 w 419"/>
                    <a:gd name="T41" fmla="*/ 0 h 186"/>
                    <a:gd name="T42" fmla="*/ 0 w 419"/>
                    <a:gd name="T43" fmla="*/ 0 h 186"/>
                    <a:gd name="T44" fmla="*/ 0 w 419"/>
                    <a:gd name="T45" fmla="*/ 0 h 186"/>
                    <a:gd name="T46" fmla="*/ 0 w 419"/>
                    <a:gd name="T47" fmla="*/ 0 h 186"/>
                    <a:gd name="T48" fmla="*/ 0 w 419"/>
                    <a:gd name="T49" fmla="*/ 0 h 186"/>
                    <a:gd name="T50" fmla="*/ 0 w 419"/>
                    <a:gd name="T51" fmla="*/ 0 h 186"/>
                    <a:gd name="T52" fmla="*/ 0 w 419"/>
                    <a:gd name="T53" fmla="*/ 0 h 186"/>
                    <a:gd name="T54" fmla="*/ 0 w 419"/>
                    <a:gd name="T55" fmla="*/ 0 h 186"/>
                    <a:gd name="T56" fmla="*/ 0 w 419"/>
                    <a:gd name="T57" fmla="*/ 0 h 186"/>
                    <a:gd name="T58" fmla="*/ 0 w 419"/>
                    <a:gd name="T59" fmla="*/ 0 h 186"/>
                    <a:gd name="T60" fmla="*/ 0 w 419"/>
                    <a:gd name="T61" fmla="*/ 0 h 186"/>
                    <a:gd name="T62" fmla="*/ 0 w 419"/>
                    <a:gd name="T63" fmla="*/ 0 h 186"/>
                    <a:gd name="T64" fmla="*/ 0 w 419"/>
                    <a:gd name="T65" fmla="*/ 0 h 186"/>
                    <a:gd name="T66" fmla="*/ 0 w 419"/>
                    <a:gd name="T67" fmla="*/ 0 h 186"/>
                    <a:gd name="T68" fmla="*/ 0 w 419"/>
                    <a:gd name="T69" fmla="*/ 0 h 186"/>
                    <a:gd name="T70" fmla="*/ 0 w 419"/>
                    <a:gd name="T71" fmla="*/ 0 h 186"/>
                    <a:gd name="T72" fmla="*/ 0 w 419"/>
                    <a:gd name="T73" fmla="*/ 0 h 186"/>
                    <a:gd name="T74" fmla="*/ 0 w 419"/>
                    <a:gd name="T75" fmla="*/ 0 h 186"/>
                    <a:gd name="T76" fmla="*/ 0 w 419"/>
                    <a:gd name="T77" fmla="*/ 0 h 186"/>
                    <a:gd name="T78" fmla="*/ 0 w 419"/>
                    <a:gd name="T79" fmla="*/ 0 h 186"/>
                    <a:gd name="T80" fmla="*/ 0 w 419"/>
                    <a:gd name="T81" fmla="*/ 0 h 186"/>
                    <a:gd name="T82" fmla="*/ 0 w 419"/>
                    <a:gd name="T83" fmla="*/ 0 h 186"/>
                    <a:gd name="T84" fmla="*/ 0 w 419"/>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186"/>
                    <a:gd name="T131" fmla="*/ 419 w 419"/>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186">
                      <a:moveTo>
                        <a:pt x="0" y="91"/>
                      </a:moveTo>
                      <a:lnTo>
                        <a:pt x="2" y="101"/>
                      </a:lnTo>
                      <a:lnTo>
                        <a:pt x="5" y="111"/>
                      </a:lnTo>
                      <a:lnTo>
                        <a:pt x="9" y="122"/>
                      </a:lnTo>
                      <a:lnTo>
                        <a:pt x="12" y="131"/>
                      </a:lnTo>
                      <a:lnTo>
                        <a:pt x="16" y="140"/>
                      </a:lnTo>
                      <a:lnTo>
                        <a:pt x="21" y="148"/>
                      </a:lnTo>
                      <a:lnTo>
                        <a:pt x="27" y="157"/>
                      </a:lnTo>
                      <a:lnTo>
                        <a:pt x="34" y="165"/>
                      </a:lnTo>
                      <a:lnTo>
                        <a:pt x="41" y="170"/>
                      </a:lnTo>
                      <a:lnTo>
                        <a:pt x="49" y="174"/>
                      </a:lnTo>
                      <a:lnTo>
                        <a:pt x="56" y="178"/>
                      </a:lnTo>
                      <a:lnTo>
                        <a:pt x="63" y="181"/>
                      </a:lnTo>
                      <a:lnTo>
                        <a:pt x="72" y="184"/>
                      </a:lnTo>
                      <a:lnTo>
                        <a:pt x="80" y="185"/>
                      </a:lnTo>
                      <a:lnTo>
                        <a:pt x="88" y="186"/>
                      </a:lnTo>
                      <a:lnTo>
                        <a:pt x="96" y="186"/>
                      </a:lnTo>
                      <a:lnTo>
                        <a:pt x="114" y="184"/>
                      </a:lnTo>
                      <a:lnTo>
                        <a:pt x="133" y="182"/>
                      </a:lnTo>
                      <a:lnTo>
                        <a:pt x="153" y="182"/>
                      </a:lnTo>
                      <a:lnTo>
                        <a:pt x="171" y="184"/>
                      </a:lnTo>
                      <a:lnTo>
                        <a:pt x="190" y="184"/>
                      </a:lnTo>
                      <a:lnTo>
                        <a:pt x="208" y="185"/>
                      </a:lnTo>
                      <a:lnTo>
                        <a:pt x="227" y="184"/>
                      </a:lnTo>
                      <a:lnTo>
                        <a:pt x="245" y="182"/>
                      </a:lnTo>
                      <a:lnTo>
                        <a:pt x="263" y="182"/>
                      </a:lnTo>
                      <a:lnTo>
                        <a:pt x="278" y="180"/>
                      </a:lnTo>
                      <a:lnTo>
                        <a:pt x="294" y="179"/>
                      </a:lnTo>
                      <a:lnTo>
                        <a:pt x="309" y="177"/>
                      </a:lnTo>
                      <a:lnTo>
                        <a:pt x="323" y="176"/>
                      </a:lnTo>
                      <a:lnTo>
                        <a:pt x="337" y="175"/>
                      </a:lnTo>
                      <a:lnTo>
                        <a:pt x="352" y="176"/>
                      </a:lnTo>
                      <a:lnTo>
                        <a:pt x="368" y="178"/>
                      </a:lnTo>
                      <a:lnTo>
                        <a:pt x="376" y="176"/>
                      </a:lnTo>
                      <a:lnTo>
                        <a:pt x="384" y="173"/>
                      </a:lnTo>
                      <a:lnTo>
                        <a:pt x="392" y="170"/>
                      </a:lnTo>
                      <a:lnTo>
                        <a:pt x="398" y="166"/>
                      </a:lnTo>
                      <a:lnTo>
                        <a:pt x="404" y="161"/>
                      </a:lnTo>
                      <a:lnTo>
                        <a:pt x="409" y="156"/>
                      </a:lnTo>
                      <a:lnTo>
                        <a:pt x="414" y="151"/>
                      </a:lnTo>
                      <a:lnTo>
                        <a:pt x="417" y="144"/>
                      </a:lnTo>
                      <a:lnTo>
                        <a:pt x="416" y="138"/>
                      </a:lnTo>
                      <a:lnTo>
                        <a:pt x="415" y="132"/>
                      </a:lnTo>
                      <a:lnTo>
                        <a:pt x="415" y="127"/>
                      </a:lnTo>
                      <a:lnTo>
                        <a:pt x="415" y="121"/>
                      </a:lnTo>
                      <a:lnTo>
                        <a:pt x="416" y="109"/>
                      </a:lnTo>
                      <a:lnTo>
                        <a:pt x="418" y="99"/>
                      </a:lnTo>
                      <a:lnTo>
                        <a:pt x="419" y="89"/>
                      </a:lnTo>
                      <a:lnTo>
                        <a:pt x="419" y="79"/>
                      </a:lnTo>
                      <a:lnTo>
                        <a:pt x="419" y="73"/>
                      </a:lnTo>
                      <a:lnTo>
                        <a:pt x="417" y="68"/>
                      </a:lnTo>
                      <a:lnTo>
                        <a:pt x="415" y="63"/>
                      </a:lnTo>
                      <a:lnTo>
                        <a:pt x="412" y="57"/>
                      </a:lnTo>
                      <a:lnTo>
                        <a:pt x="407" y="49"/>
                      </a:lnTo>
                      <a:lnTo>
                        <a:pt x="402" y="42"/>
                      </a:lnTo>
                      <a:lnTo>
                        <a:pt x="396" y="35"/>
                      </a:lnTo>
                      <a:lnTo>
                        <a:pt x="390" y="30"/>
                      </a:lnTo>
                      <a:lnTo>
                        <a:pt x="384" y="25"/>
                      </a:lnTo>
                      <a:lnTo>
                        <a:pt x="378" y="21"/>
                      </a:lnTo>
                      <a:lnTo>
                        <a:pt x="372" y="18"/>
                      </a:lnTo>
                      <a:lnTo>
                        <a:pt x="366" y="15"/>
                      </a:lnTo>
                      <a:lnTo>
                        <a:pt x="342" y="14"/>
                      </a:lnTo>
                      <a:lnTo>
                        <a:pt x="322" y="12"/>
                      </a:lnTo>
                      <a:lnTo>
                        <a:pt x="304" y="9"/>
                      </a:lnTo>
                      <a:lnTo>
                        <a:pt x="287" y="5"/>
                      </a:lnTo>
                      <a:lnTo>
                        <a:pt x="270" y="2"/>
                      </a:lnTo>
                      <a:lnTo>
                        <a:pt x="254" y="0"/>
                      </a:lnTo>
                      <a:lnTo>
                        <a:pt x="238" y="0"/>
                      </a:lnTo>
                      <a:lnTo>
                        <a:pt x="221" y="1"/>
                      </a:lnTo>
                      <a:lnTo>
                        <a:pt x="212" y="0"/>
                      </a:lnTo>
                      <a:lnTo>
                        <a:pt x="202" y="0"/>
                      </a:lnTo>
                      <a:lnTo>
                        <a:pt x="192" y="1"/>
                      </a:lnTo>
                      <a:lnTo>
                        <a:pt x="182" y="3"/>
                      </a:lnTo>
                      <a:lnTo>
                        <a:pt x="160" y="9"/>
                      </a:lnTo>
                      <a:lnTo>
                        <a:pt x="135" y="17"/>
                      </a:lnTo>
                      <a:lnTo>
                        <a:pt x="110" y="26"/>
                      </a:lnTo>
                      <a:lnTo>
                        <a:pt x="84" y="35"/>
                      </a:lnTo>
                      <a:lnTo>
                        <a:pt x="56" y="43"/>
                      </a:lnTo>
                      <a:lnTo>
                        <a:pt x="28" y="50"/>
                      </a:lnTo>
                      <a:lnTo>
                        <a:pt x="21" y="53"/>
                      </a:lnTo>
                      <a:lnTo>
                        <a:pt x="15" y="57"/>
                      </a:lnTo>
                      <a:lnTo>
                        <a:pt x="10" y="61"/>
                      </a:lnTo>
                      <a:lnTo>
                        <a:pt x="6" y="66"/>
                      </a:lnTo>
                      <a:lnTo>
                        <a:pt x="3" y="71"/>
                      </a:lnTo>
                      <a:lnTo>
                        <a:pt x="1" y="77"/>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26" name="Freeform 1532"/>
                <p:cNvSpPr>
                  <a:spLocks/>
                </p:cNvSpPr>
                <p:nvPr/>
              </p:nvSpPr>
              <p:spPr bwMode="auto">
                <a:xfrm>
                  <a:off x="1688" y="3147"/>
                  <a:ext cx="33" cy="15"/>
                </a:xfrm>
                <a:custGeom>
                  <a:avLst/>
                  <a:gdLst>
                    <a:gd name="T0" fmla="*/ 0 w 421"/>
                    <a:gd name="T1" fmla="*/ 0 h 187"/>
                    <a:gd name="T2" fmla="*/ 0 w 421"/>
                    <a:gd name="T3" fmla="*/ 0 h 187"/>
                    <a:gd name="T4" fmla="*/ 0 w 421"/>
                    <a:gd name="T5" fmla="*/ 0 h 187"/>
                    <a:gd name="T6" fmla="*/ 0 w 421"/>
                    <a:gd name="T7" fmla="*/ 0 h 187"/>
                    <a:gd name="T8" fmla="*/ 0 w 421"/>
                    <a:gd name="T9" fmla="*/ 0 h 187"/>
                    <a:gd name="T10" fmla="*/ 0 w 421"/>
                    <a:gd name="T11" fmla="*/ 0 h 187"/>
                    <a:gd name="T12" fmla="*/ 0 w 421"/>
                    <a:gd name="T13" fmla="*/ 0 h 187"/>
                    <a:gd name="T14" fmla="*/ 0 w 421"/>
                    <a:gd name="T15" fmla="*/ 0 h 187"/>
                    <a:gd name="T16" fmla="*/ 0 w 421"/>
                    <a:gd name="T17" fmla="*/ 0 h 187"/>
                    <a:gd name="T18" fmla="*/ 0 w 421"/>
                    <a:gd name="T19" fmla="*/ 0 h 187"/>
                    <a:gd name="T20" fmla="*/ 0 w 421"/>
                    <a:gd name="T21" fmla="*/ 0 h 187"/>
                    <a:gd name="T22" fmla="*/ 0 w 421"/>
                    <a:gd name="T23" fmla="*/ 0 h 187"/>
                    <a:gd name="T24" fmla="*/ 0 w 421"/>
                    <a:gd name="T25" fmla="*/ 0 h 187"/>
                    <a:gd name="T26" fmla="*/ 0 w 421"/>
                    <a:gd name="T27" fmla="*/ 0 h 187"/>
                    <a:gd name="T28" fmla="*/ 0 w 421"/>
                    <a:gd name="T29" fmla="*/ 0 h 187"/>
                    <a:gd name="T30" fmla="*/ 0 w 421"/>
                    <a:gd name="T31" fmla="*/ 0 h 187"/>
                    <a:gd name="T32" fmla="*/ 0 w 421"/>
                    <a:gd name="T33" fmla="*/ 0 h 187"/>
                    <a:gd name="T34" fmla="*/ 0 w 421"/>
                    <a:gd name="T35" fmla="*/ 0 h 187"/>
                    <a:gd name="T36" fmla="*/ 0 w 421"/>
                    <a:gd name="T37" fmla="*/ 0 h 187"/>
                    <a:gd name="T38" fmla="*/ 0 w 421"/>
                    <a:gd name="T39" fmla="*/ 0 h 187"/>
                    <a:gd name="T40" fmla="*/ 0 w 421"/>
                    <a:gd name="T41" fmla="*/ 0 h 187"/>
                    <a:gd name="T42" fmla="*/ 0 w 421"/>
                    <a:gd name="T43" fmla="*/ 0 h 187"/>
                    <a:gd name="T44" fmla="*/ 0 w 421"/>
                    <a:gd name="T45" fmla="*/ 0 h 187"/>
                    <a:gd name="T46" fmla="*/ 0 w 421"/>
                    <a:gd name="T47" fmla="*/ 0 h 187"/>
                    <a:gd name="T48" fmla="*/ 0 w 421"/>
                    <a:gd name="T49" fmla="*/ 0 h 187"/>
                    <a:gd name="T50" fmla="*/ 0 w 421"/>
                    <a:gd name="T51" fmla="*/ 0 h 187"/>
                    <a:gd name="T52" fmla="*/ 0 w 421"/>
                    <a:gd name="T53" fmla="*/ 0 h 187"/>
                    <a:gd name="T54" fmla="*/ 0 w 421"/>
                    <a:gd name="T55" fmla="*/ 0 h 187"/>
                    <a:gd name="T56" fmla="*/ 0 w 421"/>
                    <a:gd name="T57" fmla="*/ 0 h 187"/>
                    <a:gd name="T58" fmla="*/ 0 w 421"/>
                    <a:gd name="T59" fmla="*/ 0 h 187"/>
                    <a:gd name="T60" fmla="*/ 0 w 421"/>
                    <a:gd name="T61" fmla="*/ 0 h 187"/>
                    <a:gd name="T62" fmla="*/ 0 w 421"/>
                    <a:gd name="T63" fmla="*/ 0 h 187"/>
                    <a:gd name="T64" fmla="*/ 0 w 421"/>
                    <a:gd name="T65" fmla="*/ 0 h 187"/>
                    <a:gd name="T66" fmla="*/ 0 w 421"/>
                    <a:gd name="T67" fmla="*/ 0 h 187"/>
                    <a:gd name="T68" fmla="*/ 0 w 421"/>
                    <a:gd name="T69" fmla="*/ 0 h 187"/>
                    <a:gd name="T70" fmla="*/ 0 w 421"/>
                    <a:gd name="T71" fmla="*/ 0 h 187"/>
                    <a:gd name="T72" fmla="*/ 0 w 421"/>
                    <a:gd name="T73" fmla="*/ 0 h 187"/>
                    <a:gd name="T74" fmla="*/ 0 w 421"/>
                    <a:gd name="T75" fmla="*/ 0 h 187"/>
                    <a:gd name="T76" fmla="*/ 0 w 421"/>
                    <a:gd name="T77" fmla="*/ 0 h 187"/>
                    <a:gd name="T78" fmla="*/ 0 w 421"/>
                    <a:gd name="T79" fmla="*/ 0 h 187"/>
                    <a:gd name="T80" fmla="*/ 0 w 421"/>
                    <a:gd name="T81" fmla="*/ 0 h 187"/>
                    <a:gd name="T82" fmla="*/ 0 w 421"/>
                    <a:gd name="T83" fmla="*/ 0 h 187"/>
                    <a:gd name="T84" fmla="*/ 0 w 421"/>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7"/>
                    <a:gd name="T131" fmla="*/ 421 w 42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7">
                      <a:moveTo>
                        <a:pt x="0" y="91"/>
                      </a:moveTo>
                      <a:lnTo>
                        <a:pt x="3" y="103"/>
                      </a:lnTo>
                      <a:lnTo>
                        <a:pt x="7" y="113"/>
                      </a:lnTo>
                      <a:lnTo>
                        <a:pt x="10" y="122"/>
                      </a:lnTo>
                      <a:lnTo>
                        <a:pt x="14" y="132"/>
                      </a:lnTo>
                      <a:lnTo>
                        <a:pt x="18" y="140"/>
                      </a:lnTo>
                      <a:lnTo>
                        <a:pt x="23" y="149"/>
                      </a:lnTo>
                      <a:lnTo>
                        <a:pt x="29" y="157"/>
                      </a:lnTo>
                      <a:lnTo>
                        <a:pt x="36" y="165"/>
                      </a:lnTo>
                      <a:lnTo>
                        <a:pt x="43" y="171"/>
                      </a:lnTo>
                      <a:lnTo>
                        <a:pt x="50" y="176"/>
                      </a:lnTo>
                      <a:lnTo>
                        <a:pt x="58" y="180"/>
                      </a:lnTo>
                      <a:lnTo>
                        <a:pt x="65" y="182"/>
                      </a:lnTo>
                      <a:lnTo>
                        <a:pt x="73" y="185"/>
                      </a:lnTo>
                      <a:lnTo>
                        <a:pt x="81" y="186"/>
                      </a:lnTo>
                      <a:lnTo>
                        <a:pt x="89" y="187"/>
                      </a:lnTo>
                      <a:lnTo>
                        <a:pt x="97" y="187"/>
                      </a:lnTo>
                      <a:lnTo>
                        <a:pt x="116" y="184"/>
                      </a:lnTo>
                      <a:lnTo>
                        <a:pt x="135" y="184"/>
                      </a:lnTo>
                      <a:lnTo>
                        <a:pt x="154" y="184"/>
                      </a:lnTo>
                      <a:lnTo>
                        <a:pt x="173" y="184"/>
                      </a:lnTo>
                      <a:lnTo>
                        <a:pt x="191" y="185"/>
                      </a:lnTo>
                      <a:lnTo>
                        <a:pt x="210" y="185"/>
                      </a:lnTo>
                      <a:lnTo>
                        <a:pt x="229" y="185"/>
                      </a:lnTo>
                      <a:lnTo>
                        <a:pt x="247" y="183"/>
                      </a:lnTo>
                      <a:lnTo>
                        <a:pt x="264" y="183"/>
                      </a:lnTo>
                      <a:lnTo>
                        <a:pt x="280" y="182"/>
                      </a:lnTo>
                      <a:lnTo>
                        <a:pt x="296" y="181"/>
                      </a:lnTo>
                      <a:lnTo>
                        <a:pt x="311" y="179"/>
                      </a:lnTo>
                      <a:lnTo>
                        <a:pt x="325" y="178"/>
                      </a:lnTo>
                      <a:lnTo>
                        <a:pt x="339" y="177"/>
                      </a:lnTo>
                      <a:lnTo>
                        <a:pt x="353" y="177"/>
                      </a:lnTo>
                      <a:lnTo>
                        <a:pt x="370" y="179"/>
                      </a:lnTo>
                      <a:lnTo>
                        <a:pt x="378" y="177"/>
                      </a:lnTo>
                      <a:lnTo>
                        <a:pt x="386" y="175"/>
                      </a:lnTo>
                      <a:lnTo>
                        <a:pt x="393" y="171"/>
                      </a:lnTo>
                      <a:lnTo>
                        <a:pt x="400" y="168"/>
                      </a:lnTo>
                      <a:lnTo>
                        <a:pt x="406" y="162"/>
                      </a:lnTo>
                      <a:lnTo>
                        <a:pt x="411" y="157"/>
                      </a:lnTo>
                      <a:lnTo>
                        <a:pt x="415" y="151"/>
                      </a:lnTo>
                      <a:lnTo>
                        <a:pt x="419" y="145"/>
                      </a:lnTo>
                      <a:lnTo>
                        <a:pt x="418" y="139"/>
                      </a:lnTo>
                      <a:lnTo>
                        <a:pt x="417" y="133"/>
                      </a:lnTo>
                      <a:lnTo>
                        <a:pt x="417" y="127"/>
                      </a:lnTo>
                      <a:lnTo>
                        <a:pt x="417" y="122"/>
                      </a:lnTo>
                      <a:lnTo>
                        <a:pt x="418" y="111"/>
                      </a:lnTo>
                      <a:lnTo>
                        <a:pt x="420" y="101"/>
                      </a:lnTo>
                      <a:lnTo>
                        <a:pt x="421" y="90"/>
                      </a:lnTo>
                      <a:lnTo>
                        <a:pt x="421" y="79"/>
                      </a:lnTo>
                      <a:lnTo>
                        <a:pt x="420" y="74"/>
                      </a:lnTo>
                      <a:lnTo>
                        <a:pt x="419" y="69"/>
                      </a:lnTo>
                      <a:lnTo>
                        <a:pt x="417" y="63"/>
                      </a:lnTo>
                      <a:lnTo>
                        <a:pt x="414" y="58"/>
                      </a:lnTo>
                      <a:lnTo>
                        <a:pt x="409" y="50"/>
                      </a:lnTo>
                      <a:lnTo>
                        <a:pt x="403" y="43"/>
                      </a:lnTo>
                      <a:lnTo>
                        <a:pt x="398" y="37"/>
                      </a:lnTo>
                      <a:lnTo>
                        <a:pt x="392" y="32"/>
                      </a:lnTo>
                      <a:lnTo>
                        <a:pt x="386" y="26"/>
                      </a:lnTo>
                      <a:lnTo>
                        <a:pt x="380" y="22"/>
                      </a:lnTo>
                      <a:lnTo>
                        <a:pt x="374" y="19"/>
                      </a:lnTo>
                      <a:lnTo>
                        <a:pt x="368" y="16"/>
                      </a:lnTo>
                      <a:lnTo>
                        <a:pt x="344" y="15"/>
                      </a:lnTo>
                      <a:lnTo>
                        <a:pt x="323" y="13"/>
                      </a:lnTo>
                      <a:lnTo>
                        <a:pt x="305" y="9"/>
                      </a:lnTo>
                      <a:lnTo>
                        <a:pt x="288" y="6"/>
                      </a:lnTo>
                      <a:lnTo>
                        <a:pt x="272" y="3"/>
                      </a:lnTo>
                      <a:lnTo>
                        <a:pt x="256" y="1"/>
                      </a:lnTo>
                      <a:lnTo>
                        <a:pt x="240" y="0"/>
                      </a:lnTo>
                      <a:lnTo>
                        <a:pt x="223" y="1"/>
                      </a:lnTo>
                      <a:lnTo>
                        <a:pt x="213" y="1"/>
                      </a:lnTo>
                      <a:lnTo>
                        <a:pt x="204" y="1"/>
                      </a:lnTo>
                      <a:lnTo>
                        <a:pt x="194" y="2"/>
                      </a:lnTo>
                      <a:lnTo>
                        <a:pt x="184" y="4"/>
                      </a:lnTo>
                      <a:lnTo>
                        <a:pt x="162" y="10"/>
                      </a:lnTo>
                      <a:lnTo>
                        <a:pt x="137" y="18"/>
                      </a:lnTo>
                      <a:lnTo>
                        <a:pt x="112" y="28"/>
                      </a:lnTo>
                      <a:lnTo>
                        <a:pt x="86" y="36"/>
                      </a:lnTo>
                      <a:lnTo>
                        <a:pt x="57" y="44"/>
                      </a:lnTo>
                      <a:lnTo>
                        <a:pt x="29" y="51"/>
                      </a:lnTo>
                      <a:lnTo>
                        <a:pt x="22" y="54"/>
                      </a:lnTo>
                      <a:lnTo>
                        <a:pt x="16" y="57"/>
                      </a:lnTo>
                      <a:lnTo>
                        <a:pt x="11" y="62"/>
                      </a:lnTo>
                      <a:lnTo>
                        <a:pt x="7" y="66"/>
                      </a:lnTo>
                      <a:lnTo>
                        <a:pt x="3" y="72"/>
                      </a:lnTo>
                      <a:lnTo>
                        <a:pt x="1" y="78"/>
                      </a:lnTo>
                      <a:lnTo>
                        <a:pt x="0" y="84"/>
                      </a:lnTo>
                      <a:lnTo>
                        <a:pt x="0" y="91"/>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27" name="Freeform 1533"/>
                <p:cNvSpPr>
                  <a:spLocks/>
                </p:cNvSpPr>
                <p:nvPr/>
              </p:nvSpPr>
              <p:spPr bwMode="auto">
                <a:xfrm>
                  <a:off x="1688" y="3147"/>
                  <a:ext cx="33" cy="15"/>
                </a:xfrm>
                <a:custGeom>
                  <a:avLst/>
                  <a:gdLst>
                    <a:gd name="T0" fmla="*/ 0 w 421"/>
                    <a:gd name="T1" fmla="*/ 0 h 187"/>
                    <a:gd name="T2" fmla="*/ 0 w 421"/>
                    <a:gd name="T3" fmla="*/ 0 h 187"/>
                    <a:gd name="T4" fmla="*/ 0 w 421"/>
                    <a:gd name="T5" fmla="*/ 0 h 187"/>
                    <a:gd name="T6" fmla="*/ 0 w 421"/>
                    <a:gd name="T7" fmla="*/ 0 h 187"/>
                    <a:gd name="T8" fmla="*/ 0 w 421"/>
                    <a:gd name="T9" fmla="*/ 0 h 187"/>
                    <a:gd name="T10" fmla="*/ 0 w 421"/>
                    <a:gd name="T11" fmla="*/ 0 h 187"/>
                    <a:gd name="T12" fmla="*/ 0 w 421"/>
                    <a:gd name="T13" fmla="*/ 0 h 187"/>
                    <a:gd name="T14" fmla="*/ 0 w 421"/>
                    <a:gd name="T15" fmla="*/ 0 h 187"/>
                    <a:gd name="T16" fmla="*/ 0 w 421"/>
                    <a:gd name="T17" fmla="*/ 0 h 187"/>
                    <a:gd name="T18" fmla="*/ 0 w 421"/>
                    <a:gd name="T19" fmla="*/ 0 h 187"/>
                    <a:gd name="T20" fmla="*/ 0 w 421"/>
                    <a:gd name="T21" fmla="*/ 0 h 187"/>
                    <a:gd name="T22" fmla="*/ 0 w 421"/>
                    <a:gd name="T23" fmla="*/ 0 h 187"/>
                    <a:gd name="T24" fmla="*/ 0 w 421"/>
                    <a:gd name="T25" fmla="*/ 0 h 187"/>
                    <a:gd name="T26" fmla="*/ 0 w 421"/>
                    <a:gd name="T27" fmla="*/ 0 h 187"/>
                    <a:gd name="T28" fmla="*/ 0 w 421"/>
                    <a:gd name="T29" fmla="*/ 0 h 187"/>
                    <a:gd name="T30" fmla="*/ 0 w 421"/>
                    <a:gd name="T31" fmla="*/ 0 h 187"/>
                    <a:gd name="T32" fmla="*/ 0 w 421"/>
                    <a:gd name="T33" fmla="*/ 0 h 187"/>
                    <a:gd name="T34" fmla="*/ 0 w 421"/>
                    <a:gd name="T35" fmla="*/ 0 h 187"/>
                    <a:gd name="T36" fmla="*/ 0 w 421"/>
                    <a:gd name="T37" fmla="*/ 0 h 187"/>
                    <a:gd name="T38" fmla="*/ 0 w 421"/>
                    <a:gd name="T39" fmla="*/ 0 h 187"/>
                    <a:gd name="T40" fmla="*/ 0 w 421"/>
                    <a:gd name="T41" fmla="*/ 0 h 187"/>
                    <a:gd name="T42" fmla="*/ 0 w 421"/>
                    <a:gd name="T43" fmla="*/ 0 h 187"/>
                    <a:gd name="T44" fmla="*/ 0 w 421"/>
                    <a:gd name="T45" fmla="*/ 0 h 187"/>
                    <a:gd name="T46" fmla="*/ 0 w 421"/>
                    <a:gd name="T47" fmla="*/ 0 h 187"/>
                    <a:gd name="T48" fmla="*/ 0 w 421"/>
                    <a:gd name="T49" fmla="*/ 0 h 187"/>
                    <a:gd name="T50" fmla="*/ 0 w 421"/>
                    <a:gd name="T51" fmla="*/ 0 h 187"/>
                    <a:gd name="T52" fmla="*/ 0 w 421"/>
                    <a:gd name="T53" fmla="*/ 0 h 187"/>
                    <a:gd name="T54" fmla="*/ 0 w 421"/>
                    <a:gd name="T55" fmla="*/ 0 h 187"/>
                    <a:gd name="T56" fmla="*/ 0 w 421"/>
                    <a:gd name="T57" fmla="*/ 0 h 187"/>
                    <a:gd name="T58" fmla="*/ 0 w 421"/>
                    <a:gd name="T59" fmla="*/ 0 h 187"/>
                    <a:gd name="T60" fmla="*/ 0 w 421"/>
                    <a:gd name="T61" fmla="*/ 0 h 187"/>
                    <a:gd name="T62" fmla="*/ 0 w 421"/>
                    <a:gd name="T63" fmla="*/ 0 h 187"/>
                    <a:gd name="T64" fmla="*/ 0 w 421"/>
                    <a:gd name="T65" fmla="*/ 0 h 187"/>
                    <a:gd name="T66" fmla="*/ 0 w 421"/>
                    <a:gd name="T67" fmla="*/ 0 h 187"/>
                    <a:gd name="T68" fmla="*/ 0 w 421"/>
                    <a:gd name="T69" fmla="*/ 0 h 187"/>
                    <a:gd name="T70" fmla="*/ 0 w 421"/>
                    <a:gd name="T71" fmla="*/ 0 h 187"/>
                    <a:gd name="T72" fmla="*/ 0 w 421"/>
                    <a:gd name="T73" fmla="*/ 0 h 187"/>
                    <a:gd name="T74" fmla="*/ 0 w 421"/>
                    <a:gd name="T75" fmla="*/ 0 h 187"/>
                    <a:gd name="T76" fmla="*/ 0 w 421"/>
                    <a:gd name="T77" fmla="*/ 0 h 187"/>
                    <a:gd name="T78" fmla="*/ 0 w 421"/>
                    <a:gd name="T79" fmla="*/ 0 h 187"/>
                    <a:gd name="T80" fmla="*/ 0 w 421"/>
                    <a:gd name="T81" fmla="*/ 0 h 187"/>
                    <a:gd name="T82" fmla="*/ 0 w 421"/>
                    <a:gd name="T83" fmla="*/ 0 h 187"/>
                    <a:gd name="T84" fmla="*/ 0 w 421"/>
                    <a:gd name="T85" fmla="*/ 0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1"/>
                    <a:gd name="T130" fmla="*/ 0 h 187"/>
                    <a:gd name="T131" fmla="*/ 421 w 42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1" h="187">
                      <a:moveTo>
                        <a:pt x="0" y="91"/>
                      </a:moveTo>
                      <a:lnTo>
                        <a:pt x="3" y="103"/>
                      </a:lnTo>
                      <a:lnTo>
                        <a:pt x="7" y="113"/>
                      </a:lnTo>
                      <a:lnTo>
                        <a:pt x="10" y="122"/>
                      </a:lnTo>
                      <a:lnTo>
                        <a:pt x="14" y="132"/>
                      </a:lnTo>
                      <a:lnTo>
                        <a:pt x="18" y="140"/>
                      </a:lnTo>
                      <a:lnTo>
                        <a:pt x="23" y="149"/>
                      </a:lnTo>
                      <a:lnTo>
                        <a:pt x="29" y="157"/>
                      </a:lnTo>
                      <a:lnTo>
                        <a:pt x="36" y="165"/>
                      </a:lnTo>
                      <a:lnTo>
                        <a:pt x="43" y="171"/>
                      </a:lnTo>
                      <a:lnTo>
                        <a:pt x="50" y="176"/>
                      </a:lnTo>
                      <a:lnTo>
                        <a:pt x="58" y="180"/>
                      </a:lnTo>
                      <a:lnTo>
                        <a:pt x="65" y="182"/>
                      </a:lnTo>
                      <a:lnTo>
                        <a:pt x="73" y="185"/>
                      </a:lnTo>
                      <a:lnTo>
                        <a:pt x="81" y="186"/>
                      </a:lnTo>
                      <a:lnTo>
                        <a:pt x="89" y="187"/>
                      </a:lnTo>
                      <a:lnTo>
                        <a:pt x="97" y="187"/>
                      </a:lnTo>
                      <a:lnTo>
                        <a:pt x="116" y="184"/>
                      </a:lnTo>
                      <a:lnTo>
                        <a:pt x="135" y="184"/>
                      </a:lnTo>
                      <a:lnTo>
                        <a:pt x="154" y="184"/>
                      </a:lnTo>
                      <a:lnTo>
                        <a:pt x="173" y="184"/>
                      </a:lnTo>
                      <a:lnTo>
                        <a:pt x="191" y="185"/>
                      </a:lnTo>
                      <a:lnTo>
                        <a:pt x="210" y="185"/>
                      </a:lnTo>
                      <a:lnTo>
                        <a:pt x="229" y="185"/>
                      </a:lnTo>
                      <a:lnTo>
                        <a:pt x="247" y="183"/>
                      </a:lnTo>
                      <a:lnTo>
                        <a:pt x="264" y="183"/>
                      </a:lnTo>
                      <a:lnTo>
                        <a:pt x="280" y="182"/>
                      </a:lnTo>
                      <a:lnTo>
                        <a:pt x="296" y="181"/>
                      </a:lnTo>
                      <a:lnTo>
                        <a:pt x="311" y="179"/>
                      </a:lnTo>
                      <a:lnTo>
                        <a:pt x="325" y="178"/>
                      </a:lnTo>
                      <a:lnTo>
                        <a:pt x="339" y="177"/>
                      </a:lnTo>
                      <a:lnTo>
                        <a:pt x="353" y="177"/>
                      </a:lnTo>
                      <a:lnTo>
                        <a:pt x="370" y="179"/>
                      </a:lnTo>
                      <a:lnTo>
                        <a:pt x="378" y="177"/>
                      </a:lnTo>
                      <a:lnTo>
                        <a:pt x="386" y="175"/>
                      </a:lnTo>
                      <a:lnTo>
                        <a:pt x="393" y="171"/>
                      </a:lnTo>
                      <a:lnTo>
                        <a:pt x="400" y="168"/>
                      </a:lnTo>
                      <a:lnTo>
                        <a:pt x="406" y="162"/>
                      </a:lnTo>
                      <a:lnTo>
                        <a:pt x="411" y="157"/>
                      </a:lnTo>
                      <a:lnTo>
                        <a:pt x="415" y="151"/>
                      </a:lnTo>
                      <a:lnTo>
                        <a:pt x="419" y="145"/>
                      </a:lnTo>
                      <a:lnTo>
                        <a:pt x="418" y="139"/>
                      </a:lnTo>
                      <a:lnTo>
                        <a:pt x="417" y="133"/>
                      </a:lnTo>
                      <a:lnTo>
                        <a:pt x="417" y="127"/>
                      </a:lnTo>
                      <a:lnTo>
                        <a:pt x="417" y="122"/>
                      </a:lnTo>
                      <a:lnTo>
                        <a:pt x="418" y="111"/>
                      </a:lnTo>
                      <a:lnTo>
                        <a:pt x="420" y="101"/>
                      </a:lnTo>
                      <a:lnTo>
                        <a:pt x="421" y="90"/>
                      </a:lnTo>
                      <a:lnTo>
                        <a:pt x="421" y="79"/>
                      </a:lnTo>
                      <a:lnTo>
                        <a:pt x="420" y="74"/>
                      </a:lnTo>
                      <a:lnTo>
                        <a:pt x="419" y="69"/>
                      </a:lnTo>
                      <a:lnTo>
                        <a:pt x="417" y="63"/>
                      </a:lnTo>
                      <a:lnTo>
                        <a:pt x="414" y="58"/>
                      </a:lnTo>
                      <a:lnTo>
                        <a:pt x="409" y="50"/>
                      </a:lnTo>
                      <a:lnTo>
                        <a:pt x="403" y="43"/>
                      </a:lnTo>
                      <a:lnTo>
                        <a:pt x="398" y="37"/>
                      </a:lnTo>
                      <a:lnTo>
                        <a:pt x="392" y="32"/>
                      </a:lnTo>
                      <a:lnTo>
                        <a:pt x="386" y="26"/>
                      </a:lnTo>
                      <a:lnTo>
                        <a:pt x="380" y="22"/>
                      </a:lnTo>
                      <a:lnTo>
                        <a:pt x="374" y="19"/>
                      </a:lnTo>
                      <a:lnTo>
                        <a:pt x="368" y="16"/>
                      </a:lnTo>
                      <a:lnTo>
                        <a:pt x="344" y="15"/>
                      </a:lnTo>
                      <a:lnTo>
                        <a:pt x="323" y="13"/>
                      </a:lnTo>
                      <a:lnTo>
                        <a:pt x="305" y="9"/>
                      </a:lnTo>
                      <a:lnTo>
                        <a:pt x="288" y="6"/>
                      </a:lnTo>
                      <a:lnTo>
                        <a:pt x="272" y="3"/>
                      </a:lnTo>
                      <a:lnTo>
                        <a:pt x="256" y="1"/>
                      </a:lnTo>
                      <a:lnTo>
                        <a:pt x="240" y="0"/>
                      </a:lnTo>
                      <a:lnTo>
                        <a:pt x="223" y="1"/>
                      </a:lnTo>
                      <a:lnTo>
                        <a:pt x="213" y="1"/>
                      </a:lnTo>
                      <a:lnTo>
                        <a:pt x="204" y="1"/>
                      </a:lnTo>
                      <a:lnTo>
                        <a:pt x="194" y="2"/>
                      </a:lnTo>
                      <a:lnTo>
                        <a:pt x="184" y="4"/>
                      </a:lnTo>
                      <a:lnTo>
                        <a:pt x="162" y="10"/>
                      </a:lnTo>
                      <a:lnTo>
                        <a:pt x="137" y="18"/>
                      </a:lnTo>
                      <a:lnTo>
                        <a:pt x="112" y="28"/>
                      </a:lnTo>
                      <a:lnTo>
                        <a:pt x="86" y="36"/>
                      </a:lnTo>
                      <a:lnTo>
                        <a:pt x="57" y="44"/>
                      </a:lnTo>
                      <a:lnTo>
                        <a:pt x="29" y="51"/>
                      </a:lnTo>
                      <a:lnTo>
                        <a:pt x="22" y="54"/>
                      </a:lnTo>
                      <a:lnTo>
                        <a:pt x="16" y="57"/>
                      </a:lnTo>
                      <a:lnTo>
                        <a:pt x="11" y="62"/>
                      </a:lnTo>
                      <a:lnTo>
                        <a:pt x="7" y="66"/>
                      </a:lnTo>
                      <a:lnTo>
                        <a:pt x="3" y="72"/>
                      </a:lnTo>
                      <a:lnTo>
                        <a:pt x="1" y="78"/>
                      </a:lnTo>
                      <a:lnTo>
                        <a:pt x="0" y="84"/>
                      </a:lnTo>
                      <a:lnTo>
                        <a:pt x="0"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28" name="Freeform 1534"/>
                <p:cNvSpPr>
                  <a:spLocks/>
                </p:cNvSpPr>
                <p:nvPr/>
              </p:nvSpPr>
              <p:spPr bwMode="auto">
                <a:xfrm>
                  <a:off x="734" y="3149"/>
                  <a:ext cx="11"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5"/>
                      </a:moveTo>
                      <a:lnTo>
                        <a:pt x="62" y="100"/>
                      </a:lnTo>
                      <a:lnTo>
                        <a:pt x="49" y="94"/>
                      </a:lnTo>
                      <a:lnTo>
                        <a:pt x="35" y="88"/>
                      </a:lnTo>
                      <a:lnTo>
                        <a:pt x="22" y="82"/>
                      </a:lnTo>
                      <a:lnTo>
                        <a:pt x="16" y="78"/>
                      </a:lnTo>
                      <a:lnTo>
                        <a:pt x="11" y="74"/>
                      </a:lnTo>
                      <a:lnTo>
                        <a:pt x="7" y="71"/>
                      </a:lnTo>
                      <a:lnTo>
                        <a:pt x="4" y="67"/>
                      </a:lnTo>
                      <a:lnTo>
                        <a:pt x="1" y="62"/>
                      </a:lnTo>
                      <a:lnTo>
                        <a:pt x="0" y="57"/>
                      </a:lnTo>
                      <a:lnTo>
                        <a:pt x="1" y="53"/>
                      </a:lnTo>
                      <a:lnTo>
                        <a:pt x="2" y="48"/>
                      </a:lnTo>
                      <a:lnTo>
                        <a:pt x="8" y="39"/>
                      </a:lnTo>
                      <a:lnTo>
                        <a:pt x="13" y="29"/>
                      </a:lnTo>
                      <a:lnTo>
                        <a:pt x="19" y="20"/>
                      </a:lnTo>
                      <a:lnTo>
                        <a:pt x="26" y="12"/>
                      </a:lnTo>
                      <a:lnTo>
                        <a:pt x="31" y="9"/>
                      </a:lnTo>
                      <a:lnTo>
                        <a:pt x="36" y="6"/>
                      </a:lnTo>
                      <a:lnTo>
                        <a:pt x="41" y="3"/>
                      </a:lnTo>
                      <a:lnTo>
                        <a:pt x="46" y="1"/>
                      </a:lnTo>
                      <a:lnTo>
                        <a:pt x="52" y="0"/>
                      </a:lnTo>
                      <a:lnTo>
                        <a:pt x="59" y="0"/>
                      </a:lnTo>
                      <a:lnTo>
                        <a:pt x="66" y="1"/>
                      </a:lnTo>
                      <a:lnTo>
                        <a:pt x="74" y="2"/>
                      </a:lnTo>
                      <a:lnTo>
                        <a:pt x="88" y="6"/>
                      </a:lnTo>
                      <a:lnTo>
                        <a:pt x="100" y="10"/>
                      </a:lnTo>
                      <a:lnTo>
                        <a:pt x="108" y="14"/>
                      </a:lnTo>
                      <a:lnTo>
                        <a:pt x="115" y="19"/>
                      </a:lnTo>
                      <a:lnTo>
                        <a:pt x="121" y="24"/>
                      </a:lnTo>
                      <a:lnTo>
                        <a:pt x="128" y="31"/>
                      </a:lnTo>
                      <a:lnTo>
                        <a:pt x="135" y="39"/>
                      </a:lnTo>
                      <a:lnTo>
                        <a:pt x="144" y="48"/>
                      </a:lnTo>
                      <a:lnTo>
                        <a:pt x="147" y="54"/>
                      </a:lnTo>
                      <a:lnTo>
                        <a:pt x="149" y="59"/>
                      </a:lnTo>
                      <a:lnTo>
                        <a:pt x="149" y="65"/>
                      </a:lnTo>
                      <a:lnTo>
                        <a:pt x="148" y="72"/>
                      </a:lnTo>
                      <a:lnTo>
                        <a:pt x="145" y="78"/>
                      </a:lnTo>
                      <a:lnTo>
                        <a:pt x="140" y="83"/>
                      </a:lnTo>
                      <a:lnTo>
                        <a:pt x="135" y="88"/>
                      </a:lnTo>
                      <a:lnTo>
                        <a:pt x="129" y="93"/>
                      </a:lnTo>
                      <a:lnTo>
                        <a:pt x="122" y="97"/>
                      </a:lnTo>
                      <a:lnTo>
                        <a:pt x="115" y="101"/>
                      </a:lnTo>
                      <a:lnTo>
                        <a:pt x="108" y="104"/>
                      </a:lnTo>
                      <a:lnTo>
                        <a:pt x="100" y="106"/>
                      </a:lnTo>
                      <a:lnTo>
                        <a:pt x="92" y="107"/>
                      </a:lnTo>
                      <a:lnTo>
                        <a:pt x="85" y="108"/>
                      </a:lnTo>
                      <a:lnTo>
                        <a:pt x="79" y="107"/>
                      </a:lnTo>
                      <a:lnTo>
                        <a:pt x="73"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29" name="Freeform 1535"/>
                <p:cNvSpPr>
                  <a:spLocks/>
                </p:cNvSpPr>
                <p:nvPr/>
              </p:nvSpPr>
              <p:spPr bwMode="auto">
                <a:xfrm>
                  <a:off x="734" y="3149"/>
                  <a:ext cx="11"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5"/>
                      </a:moveTo>
                      <a:lnTo>
                        <a:pt x="62" y="100"/>
                      </a:lnTo>
                      <a:lnTo>
                        <a:pt x="49" y="94"/>
                      </a:lnTo>
                      <a:lnTo>
                        <a:pt x="35" y="88"/>
                      </a:lnTo>
                      <a:lnTo>
                        <a:pt x="22" y="82"/>
                      </a:lnTo>
                      <a:lnTo>
                        <a:pt x="16" y="78"/>
                      </a:lnTo>
                      <a:lnTo>
                        <a:pt x="11" y="74"/>
                      </a:lnTo>
                      <a:lnTo>
                        <a:pt x="7" y="71"/>
                      </a:lnTo>
                      <a:lnTo>
                        <a:pt x="4" y="67"/>
                      </a:lnTo>
                      <a:lnTo>
                        <a:pt x="1" y="62"/>
                      </a:lnTo>
                      <a:lnTo>
                        <a:pt x="0" y="57"/>
                      </a:lnTo>
                      <a:lnTo>
                        <a:pt x="1" y="53"/>
                      </a:lnTo>
                      <a:lnTo>
                        <a:pt x="2" y="48"/>
                      </a:lnTo>
                      <a:lnTo>
                        <a:pt x="8" y="39"/>
                      </a:lnTo>
                      <a:lnTo>
                        <a:pt x="13" y="29"/>
                      </a:lnTo>
                      <a:lnTo>
                        <a:pt x="19" y="20"/>
                      </a:lnTo>
                      <a:lnTo>
                        <a:pt x="26" y="12"/>
                      </a:lnTo>
                      <a:lnTo>
                        <a:pt x="31" y="9"/>
                      </a:lnTo>
                      <a:lnTo>
                        <a:pt x="36" y="6"/>
                      </a:lnTo>
                      <a:lnTo>
                        <a:pt x="41" y="3"/>
                      </a:lnTo>
                      <a:lnTo>
                        <a:pt x="46" y="1"/>
                      </a:lnTo>
                      <a:lnTo>
                        <a:pt x="52" y="0"/>
                      </a:lnTo>
                      <a:lnTo>
                        <a:pt x="59" y="0"/>
                      </a:lnTo>
                      <a:lnTo>
                        <a:pt x="66" y="1"/>
                      </a:lnTo>
                      <a:lnTo>
                        <a:pt x="74" y="2"/>
                      </a:lnTo>
                      <a:lnTo>
                        <a:pt x="88" y="6"/>
                      </a:lnTo>
                      <a:lnTo>
                        <a:pt x="100" y="10"/>
                      </a:lnTo>
                      <a:lnTo>
                        <a:pt x="108" y="14"/>
                      </a:lnTo>
                      <a:lnTo>
                        <a:pt x="115" y="19"/>
                      </a:lnTo>
                      <a:lnTo>
                        <a:pt x="121" y="24"/>
                      </a:lnTo>
                      <a:lnTo>
                        <a:pt x="128" y="31"/>
                      </a:lnTo>
                      <a:lnTo>
                        <a:pt x="135" y="39"/>
                      </a:lnTo>
                      <a:lnTo>
                        <a:pt x="144" y="48"/>
                      </a:lnTo>
                      <a:lnTo>
                        <a:pt x="147" y="54"/>
                      </a:lnTo>
                      <a:lnTo>
                        <a:pt x="149" y="59"/>
                      </a:lnTo>
                      <a:lnTo>
                        <a:pt x="149" y="65"/>
                      </a:lnTo>
                      <a:lnTo>
                        <a:pt x="148" y="72"/>
                      </a:lnTo>
                      <a:lnTo>
                        <a:pt x="145" y="78"/>
                      </a:lnTo>
                      <a:lnTo>
                        <a:pt x="140" y="83"/>
                      </a:lnTo>
                      <a:lnTo>
                        <a:pt x="135" y="88"/>
                      </a:lnTo>
                      <a:lnTo>
                        <a:pt x="129" y="93"/>
                      </a:lnTo>
                      <a:lnTo>
                        <a:pt x="122" y="97"/>
                      </a:lnTo>
                      <a:lnTo>
                        <a:pt x="115" y="101"/>
                      </a:lnTo>
                      <a:lnTo>
                        <a:pt x="108" y="104"/>
                      </a:lnTo>
                      <a:lnTo>
                        <a:pt x="100" y="106"/>
                      </a:lnTo>
                      <a:lnTo>
                        <a:pt x="92" y="107"/>
                      </a:lnTo>
                      <a:lnTo>
                        <a:pt x="85" y="108"/>
                      </a:lnTo>
                      <a:lnTo>
                        <a:pt x="79" y="107"/>
                      </a:lnTo>
                      <a:lnTo>
                        <a:pt x="73"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30" name="Freeform 1536"/>
                <p:cNvSpPr>
                  <a:spLocks/>
                </p:cNvSpPr>
                <p:nvPr/>
              </p:nvSpPr>
              <p:spPr bwMode="auto">
                <a:xfrm>
                  <a:off x="1497" y="3111"/>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2" y="100"/>
                      </a:lnTo>
                      <a:lnTo>
                        <a:pt x="49" y="95"/>
                      </a:lnTo>
                      <a:lnTo>
                        <a:pt x="35" y="89"/>
                      </a:lnTo>
                      <a:lnTo>
                        <a:pt x="22" y="82"/>
                      </a:lnTo>
                      <a:lnTo>
                        <a:pt x="16" y="77"/>
                      </a:lnTo>
                      <a:lnTo>
                        <a:pt x="11" y="74"/>
                      </a:lnTo>
                      <a:lnTo>
                        <a:pt x="7" y="70"/>
                      </a:lnTo>
                      <a:lnTo>
                        <a:pt x="4" y="66"/>
                      </a:lnTo>
                      <a:lnTo>
                        <a:pt x="1" y="62"/>
                      </a:lnTo>
                      <a:lnTo>
                        <a:pt x="0" y="58"/>
                      </a:lnTo>
                      <a:lnTo>
                        <a:pt x="1" y="53"/>
                      </a:lnTo>
                      <a:lnTo>
                        <a:pt x="2" y="49"/>
                      </a:lnTo>
                      <a:lnTo>
                        <a:pt x="8" y="39"/>
                      </a:lnTo>
                      <a:lnTo>
                        <a:pt x="13" y="30"/>
                      </a:lnTo>
                      <a:lnTo>
                        <a:pt x="19" y="20"/>
                      </a:lnTo>
                      <a:lnTo>
                        <a:pt x="26" y="12"/>
                      </a:lnTo>
                      <a:lnTo>
                        <a:pt x="31" y="8"/>
                      </a:lnTo>
                      <a:lnTo>
                        <a:pt x="36" y="5"/>
                      </a:lnTo>
                      <a:lnTo>
                        <a:pt x="41" y="3"/>
                      </a:lnTo>
                      <a:lnTo>
                        <a:pt x="46" y="1"/>
                      </a:lnTo>
                      <a:lnTo>
                        <a:pt x="52" y="0"/>
                      </a:lnTo>
                      <a:lnTo>
                        <a:pt x="59" y="0"/>
                      </a:lnTo>
                      <a:lnTo>
                        <a:pt x="66" y="0"/>
                      </a:lnTo>
                      <a:lnTo>
                        <a:pt x="74" y="2"/>
                      </a:lnTo>
                      <a:lnTo>
                        <a:pt x="88" y="6"/>
                      </a:lnTo>
                      <a:lnTo>
                        <a:pt x="99" y="11"/>
                      </a:lnTo>
                      <a:lnTo>
                        <a:pt x="108" y="15"/>
                      </a:lnTo>
                      <a:lnTo>
                        <a:pt x="115" y="19"/>
                      </a:lnTo>
                      <a:lnTo>
                        <a:pt x="121" y="25"/>
                      </a:lnTo>
                      <a:lnTo>
                        <a:pt x="128" y="31"/>
                      </a:lnTo>
                      <a:lnTo>
                        <a:pt x="135" y="39"/>
                      </a:lnTo>
                      <a:lnTo>
                        <a:pt x="144" y="49"/>
                      </a:lnTo>
                      <a:lnTo>
                        <a:pt x="147" y="54"/>
                      </a:lnTo>
                      <a:lnTo>
                        <a:pt x="149" y="60"/>
                      </a:lnTo>
                      <a:lnTo>
                        <a:pt x="149" y="66"/>
                      </a:lnTo>
                      <a:lnTo>
                        <a:pt x="148" y="71"/>
                      </a:lnTo>
                      <a:lnTo>
                        <a:pt x="145" y="77"/>
                      </a:lnTo>
                      <a:lnTo>
                        <a:pt x="140" y="83"/>
                      </a:lnTo>
                      <a:lnTo>
                        <a:pt x="135" y="89"/>
                      </a:lnTo>
                      <a:lnTo>
                        <a:pt x="129" y="93"/>
                      </a:lnTo>
                      <a:lnTo>
                        <a:pt x="122" y="98"/>
                      </a:lnTo>
                      <a:lnTo>
                        <a:pt x="115" y="101"/>
                      </a:lnTo>
                      <a:lnTo>
                        <a:pt x="108" y="104"/>
                      </a:lnTo>
                      <a:lnTo>
                        <a:pt x="99" y="106"/>
                      </a:lnTo>
                      <a:lnTo>
                        <a:pt x="92" y="108"/>
                      </a:lnTo>
                      <a:lnTo>
                        <a:pt x="85" y="108"/>
                      </a:lnTo>
                      <a:lnTo>
                        <a:pt x="79" y="107"/>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31" name="Freeform 1537"/>
                <p:cNvSpPr>
                  <a:spLocks/>
                </p:cNvSpPr>
                <p:nvPr/>
              </p:nvSpPr>
              <p:spPr bwMode="auto">
                <a:xfrm>
                  <a:off x="1497" y="3111"/>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2" y="100"/>
                      </a:lnTo>
                      <a:lnTo>
                        <a:pt x="49" y="95"/>
                      </a:lnTo>
                      <a:lnTo>
                        <a:pt x="35" y="89"/>
                      </a:lnTo>
                      <a:lnTo>
                        <a:pt x="22" y="82"/>
                      </a:lnTo>
                      <a:lnTo>
                        <a:pt x="16" y="77"/>
                      </a:lnTo>
                      <a:lnTo>
                        <a:pt x="11" y="74"/>
                      </a:lnTo>
                      <a:lnTo>
                        <a:pt x="7" y="70"/>
                      </a:lnTo>
                      <a:lnTo>
                        <a:pt x="4" y="66"/>
                      </a:lnTo>
                      <a:lnTo>
                        <a:pt x="1" y="62"/>
                      </a:lnTo>
                      <a:lnTo>
                        <a:pt x="0" y="58"/>
                      </a:lnTo>
                      <a:lnTo>
                        <a:pt x="1" y="53"/>
                      </a:lnTo>
                      <a:lnTo>
                        <a:pt x="2" y="49"/>
                      </a:lnTo>
                      <a:lnTo>
                        <a:pt x="8" y="39"/>
                      </a:lnTo>
                      <a:lnTo>
                        <a:pt x="13" y="30"/>
                      </a:lnTo>
                      <a:lnTo>
                        <a:pt x="19" y="20"/>
                      </a:lnTo>
                      <a:lnTo>
                        <a:pt x="26" y="12"/>
                      </a:lnTo>
                      <a:lnTo>
                        <a:pt x="31" y="8"/>
                      </a:lnTo>
                      <a:lnTo>
                        <a:pt x="36" y="5"/>
                      </a:lnTo>
                      <a:lnTo>
                        <a:pt x="41" y="3"/>
                      </a:lnTo>
                      <a:lnTo>
                        <a:pt x="46" y="1"/>
                      </a:lnTo>
                      <a:lnTo>
                        <a:pt x="52" y="0"/>
                      </a:lnTo>
                      <a:lnTo>
                        <a:pt x="59" y="0"/>
                      </a:lnTo>
                      <a:lnTo>
                        <a:pt x="66" y="0"/>
                      </a:lnTo>
                      <a:lnTo>
                        <a:pt x="74" y="2"/>
                      </a:lnTo>
                      <a:lnTo>
                        <a:pt x="88" y="6"/>
                      </a:lnTo>
                      <a:lnTo>
                        <a:pt x="99" y="11"/>
                      </a:lnTo>
                      <a:lnTo>
                        <a:pt x="108" y="15"/>
                      </a:lnTo>
                      <a:lnTo>
                        <a:pt x="115" y="19"/>
                      </a:lnTo>
                      <a:lnTo>
                        <a:pt x="121" y="25"/>
                      </a:lnTo>
                      <a:lnTo>
                        <a:pt x="128" y="31"/>
                      </a:lnTo>
                      <a:lnTo>
                        <a:pt x="135" y="39"/>
                      </a:lnTo>
                      <a:lnTo>
                        <a:pt x="144" y="49"/>
                      </a:lnTo>
                      <a:lnTo>
                        <a:pt x="147" y="54"/>
                      </a:lnTo>
                      <a:lnTo>
                        <a:pt x="149" y="60"/>
                      </a:lnTo>
                      <a:lnTo>
                        <a:pt x="149" y="66"/>
                      </a:lnTo>
                      <a:lnTo>
                        <a:pt x="148" y="71"/>
                      </a:lnTo>
                      <a:lnTo>
                        <a:pt x="145" y="77"/>
                      </a:lnTo>
                      <a:lnTo>
                        <a:pt x="140" y="83"/>
                      </a:lnTo>
                      <a:lnTo>
                        <a:pt x="135" y="89"/>
                      </a:lnTo>
                      <a:lnTo>
                        <a:pt x="129" y="93"/>
                      </a:lnTo>
                      <a:lnTo>
                        <a:pt x="122" y="98"/>
                      </a:lnTo>
                      <a:lnTo>
                        <a:pt x="115" y="101"/>
                      </a:lnTo>
                      <a:lnTo>
                        <a:pt x="108" y="104"/>
                      </a:lnTo>
                      <a:lnTo>
                        <a:pt x="99" y="106"/>
                      </a:lnTo>
                      <a:lnTo>
                        <a:pt x="92" y="108"/>
                      </a:lnTo>
                      <a:lnTo>
                        <a:pt x="85" y="108"/>
                      </a:lnTo>
                      <a:lnTo>
                        <a:pt x="79" y="107"/>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32" name="Freeform 1538"/>
                <p:cNvSpPr>
                  <a:spLocks/>
                </p:cNvSpPr>
                <p:nvPr/>
              </p:nvSpPr>
              <p:spPr bwMode="auto">
                <a:xfrm>
                  <a:off x="1535" y="3137"/>
                  <a:ext cx="11"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7" y="96"/>
                      </a:lnTo>
                      <a:lnTo>
                        <a:pt x="34" y="88"/>
                      </a:lnTo>
                      <a:lnTo>
                        <a:pt x="22" y="82"/>
                      </a:lnTo>
                      <a:lnTo>
                        <a:pt x="16" y="78"/>
                      </a:lnTo>
                      <a:lnTo>
                        <a:pt x="11" y="75"/>
                      </a:lnTo>
                      <a:lnTo>
                        <a:pt x="7" y="71"/>
                      </a:lnTo>
                      <a:lnTo>
                        <a:pt x="4" y="67"/>
                      </a:lnTo>
                      <a:lnTo>
                        <a:pt x="1" y="63"/>
                      </a:lnTo>
                      <a:lnTo>
                        <a:pt x="0" y="59"/>
                      </a:lnTo>
                      <a:lnTo>
                        <a:pt x="0" y="54"/>
                      </a:lnTo>
                      <a:lnTo>
                        <a:pt x="2" y="50"/>
                      </a:lnTo>
                      <a:lnTo>
                        <a:pt x="7" y="40"/>
                      </a:lnTo>
                      <a:lnTo>
                        <a:pt x="13" y="30"/>
                      </a:lnTo>
                      <a:lnTo>
                        <a:pt x="19" y="20"/>
                      </a:lnTo>
                      <a:lnTo>
                        <a:pt x="26" y="12"/>
                      </a:lnTo>
                      <a:lnTo>
                        <a:pt x="30" y="9"/>
                      </a:lnTo>
                      <a:lnTo>
                        <a:pt x="35" y="6"/>
                      </a:lnTo>
                      <a:lnTo>
                        <a:pt x="40" y="3"/>
                      </a:lnTo>
                      <a:lnTo>
                        <a:pt x="45" y="2"/>
                      </a:lnTo>
                      <a:lnTo>
                        <a:pt x="52" y="1"/>
                      </a:lnTo>
                      <a:lnTo>
                        <a:pt x="58" y="0"/>
                      </a:lnTo>
                      <a:lnTo>
                        <a:pt x="66" y="1"/>
                      </a:lnTo>
                      <a:lnTo>
                        <a:pt x="73" y="2"/>
                      </a:lnTo>
                      <a:lnTo>
                        <a:pt x="87" y="6"/>
                      </a:lnTo>
                      <a:lnTo>
                        <a:pt x="98" y="10"/>
                      </a:lnTo>
                      <a:lnTo>
                        <a:pt x="107" y="14"/>
                      </a:lnTo>
                      <a:lnTo>
                        <a:pt x="114" y="19"/>
                      </a:lnTo>
                      <a:lnTo>
                        <a:pt x="121" y="25"/>
                      </a:lnTo>
                      <a:lnTo>
                        <a:pt x="127" y="32"/>
                      </a:lnTo>
                      <a:lnTo>
                        <a:pt x="134" y="40"/>
                      </a:lnTo>
                      <a:lnTo>
                        <a:pt x="143" y="50"/>
                      </a:lnTo>
                      <a:lnTo>
                        <a:pt x="147" y="55"/>
                      </a:lnTo>
                      <a:lnTo>
                        <a:pt x="149" y="61"/>
                      </a:lnTo>
                      <a:lnTo>
                        <a:pt x="149" y="66"/>
                      </a:lnTo>
                      <a:lnTo>
                        <a:pt x="148" y="72"/>
                      </a:lnTo>
                      <a:lnTo>
                        <a:pt x="144" y="78"/>
                      </a:lnTo>
                      <a:lnTo>
                        <a:pt x="140" y="83"/>
                      </a:lnTo>
                      <a:lnTo>
                        <a:pt x="135" y="88"/>
                      </a:lnTo>
                      <a:lnTo>
                        <a:pt x="129" y="94"/>
                      </a:lnTo>
                      <a:lnTo>
                        <a:pt x="122" y="98"/>
                      </a:lnTo>
                      <a:lnTo>
                        <a:pt x="114" y="102"/>
                      </a:lnTo>
                      <a:lnTo>
                        <a:pt x="106" y="105"/>
                      </a:lnTo>
                      <a:lnTo>
                        <a:pt x="99" y="107"/>
                      </a:lnTo>
                      <a:lnTo>
                        <a:pt x="92" y="109"/>
                      </a:lnTo>
                      <a:lnTo>
                        <a:pt x="85"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33" name="Freeform 1539"/>
                <p:cNvSpPr>
                  <a:spLocks/>
                </p:cNvSpPr>
                <p:nvPr/>
              </p:nvSpPr>
              <p:spPr bwMode="auto">
                <a:xfrm>
                  <a:off x="1535" y="3137"/>
                  <a:ext cx="11"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7" y="96"/>
                      </a:lnTo>
                      <a:lnTo>
                        <a:pt x="34" y="88"/>
                      </a:lnTo>
                      <a:lnTo>
                        <a:pt x="22" y="82"/>
                      </a:lnTo>
                      <a:lnTo>
                        <a:pt x="16" y="78"/>
                      </a:lnTo>
                      <a:lnTo>
                        <a:pt x="11" y="75"/>
                      </a:lnTo>
                      <a:lnTo>
                        <a:pt x="7" y="71"/>
                      </a:lnTo>
                      <a:lnTo>
                        <a:pt x="4" y="67"/>
                      </a:lnTo>
                      <a:lnTo>
                        <a:pt x="1" y="63"/>
                      </a:lnTo>
                      <a:lnTo>
                        <a:pt x="0" y="59"/>
                      </a:lnTo>
                      <a:lnTo>
                        <a:pt x="0" y="54"/>
                      </a:lnTo>
                      <a:lnTo>
                        <a:pt x="2" y="50"/>
                      </a:lnTo>
                      <a:lnTo>
                        <a:pt x="7" y="40"/>
                      </a:lnTo>
                      <a:lnTo>
                        <a:pt x="13" y="30"/>
                      </a:lnTo>
                      <a:lnTo>
                        <a:pt x="19" y="20"/>
                      </a:lnTo>
                      <a:lnTo>
                        <a:pt x="26" y="12"/>
                      </a:lnTo>
                      <a:lnTo>
                        <a:pt x="30" y="9"/>
                      </a:lnTo>
                      <a:lnTo>
                        <a:pt x="35" y="6"/>
                      </a:lnTo>
                      <a:lnTo>
                        <a:pt x="40" y="3"/>
                      </a:lnTo>
                      <a:lnTo>
                        <a:pt x="45" y="2"/>
                      </a:lnTo>
                      <a:lnTo>
                        <a:pt x="52" y="1"/>
                      </a:lnTo>
                      <a:lnTo>
                        <a:pt x="58" y="0"/>
                      </a:lnTo>
                      <a:lnTo>
                        <a:pt x="66" y="1"/>
                      </a:lnTo>
                      <a:lnTo>
                        <a:pt x="73" y="2"/>
                      </a:lnTo>
                      <a:lnTo>
                        <a:pt x="87" y="6"/>
                      </a:lnTo>
                      <a:lnTo>
                        <a:pt x="98" y="10"/>
                      </a:lnTo>
                      <a:lnTo>
                        <a:pt x="107" y="14"/>
                      </a:lnTo>
                      <a:lnTo>
                        <a:pt x="114" y="19"/>
                      </a:lnTo>
                      <a:lnTo>
                        <a:pt x="121" y="25"/>
                      </a:lnTo>
                      <a:lnTo>
                        <a:pt x="127" y="32"/>
                      </a:lnTo>
                      <a:lnTo>
                        <a:pt x="134" y="40"/>
                      </a:lnTo>
                      <a:lnTo>
                        <a:pt x="143" y="50"/>
                      </a:lnTo>
                      <a:lnTo>
                        <a:pt x="147" y="55"/>
                      </a:lnTo>
                      <a:lnTo>
                        <a:pt x="149" y="61"/>
                      </a:lnTo>
                      <a:lnTo>
                        <a:pt x="149" y="66"/>
                      </a:lnTo>
                      <a:lnTo>
                        <a:pt x="148" y="72"/>
                      </a:lnTo>
                      <a:lnTo>
                        <a:pt x="144" y="78"/>
                      </a:lnTo>
                      <a:lnTo>
                        <a:pt x="140" y="83"/>
                      </a:lnTo>
                      <a:lnTo>
                        <a:pt x="135" y="88"/>
                      </a:lnTo>
                      <a:lnTo>
                        <a:pt x="129" y="94"/>
                      </a:lnTo>
                      <a:lnTo>
                        <a:pt x="122" y="98"/>
                      </a:lnTo>
                      <a:lnTo>
                        <a:pt x="114" y="102"/>
                      </a:lnTo>
                      <a:lnTo>
                        <a:pt x="106" y="105"/>
                      </a:lnTo>
                      <a:lnTo>
                        <a:pt x="99" y="107"/>
                      </a:lnTo>
                      <a:lnTo>
                        <a:pt x="92" y="109"/>
                      </a:lnTo>
                      <a:lnTo>
                        <a:pt x="85"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34" name="Freeform 1540"/>
                <p:cNvSpPr>
                  <a:spLocks/>
                </p:cNvSpPr>
                <p:nvPr/>
              </p:nvSpPr>
              <p:spPr bwMode="auto">
                <a:xfrm>
                  <a:off x="1290" y="3126"/>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5"/>
                      </a:lnTo>
                      <a:lnTo>
                        <a:pt x="34" y="89"/>
                      </a:lnTo>
                      <a:lnTo>
                        <a:pt x="22" y="81"/>
                      </a:lnTo>
                      <a:lnTo>
                        <a:pt x="16" y="78"/>
                      </a:lnTo>
                      <a:lnTo>
                        <a:pt x="11" y="74"/>
                      </a:lnTo>
                      <a:lnTo>
                        <a:pt x="7" y="70"/>
                      </a:lnTo>
                      <a:lnTo>
                        <a:pt x="3" y="66"/>
                      </a:lnTo>
                      <a:lnTo>
                        <a:pt x="1" y="62"/>
                      </a:lnTo>
                      <a:lnTo>
                        <a:pt x="0" y="58"/>
                      </a:lnTo>
                      <a:lnTo>
                        <a:pt x="0" y="54"/>
                      </a:lnTo>
                      <a:lnTo>
                        <a:pt x="2" y="49"/>
                      </a:lnTo>
                      <a:lnTo>
                        <a:pt x="7" y="40"/>
                      </a:lnTo>
                      <a:lnTo>
                        <a:pt x="13" y="30"/>
                      </a:lnTo>
                      <a:lnTo>
                        <a:pt x="19" y="21"/>
                      </a:lnTo>
                      <a:lnTo>
                        <a:pt x="26" y="12"/>
                      </a:lnTo>
                      <a:lnTo>
                        <a:pt x="30" y="8"/>
                      </a:lnTo>
                      <a:lnTo>
                        <a:pt x="35" y="5"/>
                      </a:lnTo>
                      <a:lnTo>
                        <a:pt x="41" y="3"/>
                      </a:lnTo>
                      <a:lnTo>
                        <a:pt x="46" y="1"/>
                      </a:lnTo>
                      <a:lnTo>
                        <a:pt x="52" y="0"/>
                      </a:lnTo>
                      <a:lnTo>
                        <a:pt x="58" y="0"/>
                      </a:lnTo>
                      <a:lnTo>
                        <a:pt x="65" y="0"/>
                      </a:lnTo>
                      <a:lnTo>
                        <a:pt x="73" y="2"/>
                      </a:lnTo>
                      <a:lnTo>
                        <a:pt x="87" y="6"/>
                      </a:lnTo>
                      <a:lnTo>
                        <a:pt x="98" y="10"/>
                      </a:lnTo>
                      <a:lnTo>
                        <a:pt x="107" y="14"/>
                      </a:lnTo>
                      <a:lnTo>
                        <a:pt x="115" y="20"/>
                      </a:lnTo>
                      <a:lnTo>
                        <a:pt x="121" y="25"/>
                      </a:lnTo>
                      <a:lnTo>
                        <a:pt x="127" y="32"/>
                      </a:lnTo>
                      <a:lnTo>
                        <a:pt x="134" y="40"/>
                      </a:lnTo>
                      <a:lnTo>
                        <a:pt x="143" y="49"/>
                      </a:lnTo>
                      <a:lnTo>
                        <a:pt x="147" y="55"/>
                      </a:lnTo>
                      <a:lnTo>
                        <a:pt x="149" y="60"/>
                      </a:lnTo>
                      <a:lnTo>
                        <a:pt x="149" y="66"/>
                      </a:lnTo>
                      <a:lnTo>
                        <a:pt x="147" y="72"/>
                      </a:lnTo>
                      <a:lnTo>
                        <a:pt x="144" y="77"/>
                      </a:lnTo>
                      <a:lnTo>
                        <a:pt x="140" y="83"/>
                      </a:lnTo>
                      <a:lnTo>
                        <a:pt x="135" y="89"/>
                      </a:lnTo>
                      <a:lnTo>
                        <a:pt x="129" y="94"/>
                      </a:lnTo>
                      <a:lnTo>
                        <a:pt x="122" y="98"/>
                      </a:lnTo>
                      <a:lnTo>
                        <a:pt x="115" y="102"/>
                      </a:lnTo>
                      <a:lnTo>
                        <a:pt x="106" y="105"/>
                      </a:lnTo>
                      <a:lnTo>
                        <a:pt x="99" y="107"/>
                      </a:lnTo>
                      <a:lnTo>
                        <a:pt x="92" y="108"/>
                      </a:lnTo>
                      <a:lnTo>
                        <a:pt x="85"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35" name="Freeform 1541"/>
                <p:cNvSpPr>
                  <a:spLocks/>
                </p:cNvSpPr>
                <p:nvPr/>
              </p:nvSpPr>
              <p:spPr bwMode="auto">
                <a:xfrm>
                  <a:off x="1290" y="3126"/>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5"/>
                      </a:lnTo>
                      <a:lnTo>
                        <a:pt x="34" y="89"/>
                      </a:lnTo>
                      <a:lnTo>
                        <a:pt x="22" y="81"/>
                      </a:lnTo>
                      <a:lnTo>
                        <a:pt x="16" y="78"/>
                      </a:lnTo>
                      <a:lnTo>
                        <a:pt x="11" y="74"/>
                      </a:lnTo>
                      <a:lnTo>
                        <a:pt x="7" y="70"/>
                      </a:lnTo>
                      <a:lnTo>
                        <a:pt x="3" y="66"/>
                      </a:lnTo>
                      <a:lnTo>
                        <a:pt x="1" y="62"/>
                      </a:lnTo>
                      <a:lnTo>
                        <a:pt x="0" y="58"/>
                      </a:lnTo>
                      <a:lnTo>
                        <a:pt x="0" y="54"/>
                      </a:lnTo>
                      <a:lnTo>
                        <a:pt x="2" y="49"/>
                      </a:lnTo>
                      <a:lnTo>
                        <a:pt x="7" y="40"/>
                      </a:lnTo>
                      <a:lnTo>
                        <a:pt x="13" y="30"/>
                      </a:lnTo>
                      <a:lnTo>
                        <a:pt x="19" y="21"/>
                      </a:lnTo>
                      <a:lnTo>
                        <a:pt x="26" y="12"/>
                      </a:lnTo>
                      <a:lnTo>
                        <a:pt x="30" y="8"/>
                      </a:lnTo>
                      <a:lnTo>
                        <a:pt x="35" y="5"/>
                      </a:lnTo>
                      <a:lnTo>
                        <a:pt x="41" y="3"/>
                      </a:lnTo>
                      <a:lnTo>
                        <a:pt x="46" y="1"/>
                      </a:lnTo>
                      <a:lnTo>
                        <a:pt x="52" y="0"/>
                      </a:lnTo>
                      <a:lnTo>
                        <a:pt x="58" y="0"/>
                      </a:lnTo>
                      <a:lnTo>
                        <a:pt x="65" y="0"/>
                      </a:lnTo>
                      <a:lnTo>
                        <a:pt x="73" y="2"/>
                      </a:lnTo>
                      <a:lnTo>
                        <a:pt x="87" y="6"/>
                      </a:lnTo>
                      <a:lnTo>
                        <a:pt x="98" y="10"/>
                      </a:lnTo>
                      <a:lnTo>
                        <a:pt x="107" y="14"/>
                      </a:lnTo>
                      <a:lnTo>
                        <a:pt x="115" y="20"/>
                      </a:lnTo>
                      <a:lnTo>
                        <a:pt x="121" y="25"/>
                      </a:lnTo>
                      <a:lnTo>
                        <a:pt x="127" y="32"/>
                      </a:lnTo>
                      <a:lnTo>
                        <a:pt x="134" y="40"/>
                      </a:lnTo>
                      <a:lnTo>
                        <a:pt x="143" y="49"/>
                      </a:lnTo>
                      <a:lnTo>
                        <a:pt x="147" y="55"/>
                      </a:lnTo>
                      <a:lnTo>
                        <a:pt x="149" y="60"/>
                      </a:lnTo>
                      <a:lnTo>
                        <a:pt x="149" y="66"/>
                      </a:lnTo>
                      <a:lnTo>
                        <a:pt x="147" y="72"/>
                      </a:lnTo>
                      <a:lnTo>
                        <a:pt x="144" y="77"/>
                      </a:lnTo>
                      <a:lnTo>
                        <a:pt x="140" y="83"/>
                      </a:lnTo>
                      <a:lnTo>
                        <a:pt x="135" y="89"/>
                      </a:lnTo>
                      <a:lnTo>
                        <a:pt x="129" y="94"/>
                      </a:lnTo>
                      <a:lnTo>
                        <a:pt x="122" y="98"/>
                      </a:lnTo>
                      <a:lnTo>
                        <a:pt x="115" y="102"/>
                      </a:lnTo>
                      <a:lnTo>
                        <a:pt x="106" y="105"/>
                      </a:lnTo>
                      <a:lnTo>
                        <a:pt x="99" y="107"/>
                      </a:lnTo>
                      <a:lnTo>
                        <a:pt x="92" y="108"/>
                      </a:lnTo>
                      <a:lnTo>
                        <a:pt x="85"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36" name="Freeform 1542"/>
                <p:cNvSpPr>
                  <a:spLocks/>
                </p:cNvSpPr>
                <p:nvPr/>
              </p:nvSpPr>
              <p:spPr bwMode="auto">
                <a:xfrm>
                  <a:off x="1315" y="3150"/>
                  <a:ext cx="12" cy="8"/>
                </a:xfrm>
                <a:custGeom>
                  <a:avLst/>
                  <a:gdLst>
                    <a:gd name="T0" fmla="*/ 0 w 150"/>
                    <a:gd name="T1" fmla="*/ 0 h 107"/>
                    <a:gd name="T2" fmla="*/ 0 w 150"/>
                    <a:gd name="T3" fmla="*/ 0 h 107"/>
                    <a:gd name="T4" fmla="*/ 0 w 150"/>
                    <a:gd name="T5" fmla="*/ 0 h 107"/>
                    <a:gd name="T6" fmla="*/ 0 w 150"/>
                    <a:gd name="T7" fmla="*/ 0 h 107"/>
                    <a:gd name="T8" fmla="*/ 0 w 150"/>
                    <a:gd name="T9" fmla="*/ 0 h 107"/>
                    <a:gd name="T10" fmla="*/ 0 w 150"/>
                    <a:gd name="T11" fmla="*/ 0 h 107"/>
                    <a:gd name="T12" fmla="*/ 0 w 150"/>
                    <a:gd name="T13" fmla="*/ 0 h 107"/>
                    <a:gd name="T14" fmla="*/ 0 w 150"/>
                    <a:gd name="T15" fmla="*/ 0 h 107"/>
                    <a:gd name="T16" fmla="*/ 0 w 150"/>
                    <a:gd name="T17" fmla="*/ 0 h 107"/>
                    <a:gd name="T18" fmla="*/ 0 w 150"/>
                    <a:gd name="T19" fmla="*/ 0 h 107"/>
                    <a:gd name="T20" fmla="*/ 0 w 150"/>
                    <a:gd name="T21" fmla="*/ 0 h 107"/>
                    <a:gd name="T22" fmla="*/ 0 w 150"/>
                    <a:gd name="T23" fmla="*/ 0 h 107"/>
                    <a:gd name="T24" fmla="*/ 0 w 150"/>
                    <a:gd name="T25" fmla="*/ 0 h 107"/>
                    <a:gd name="T26" fmla="*/ 0 w 150"/>
                    <a:gd name="T27" fmla="*/ 0 h 107"/>
                    <a:gd name="T28" fmla="*/ 0 w 150"/>
                    <a:gd name="T29" fmla="*/ 0 h 107"/>
                    <a:gd name="T30" fmla="*/ 0 w 150"/>
                    <a:gd name="T31" fmla="*/ 0 h 107"/>
                    <a:gd name="T32" fmla="*/ 0 w 150"/>
                    <a:gd name="T33" fmla="*/ 0 h 107"/>
                    <a:gd name="T34" fmla="*/ 0 w 150"/>
                    <a:gd name="T35" fmla="*/ 0 h 107"/>
                    <a:gd name="T36" fmla="*/ 0 w 150"/>
                    <a:gd name="T37" fmla="*/ 0 h 107"/>
                    <a:gd name="T38" fmla="*/ 0 w 150"/>
                    <a:gd name="T39" fmla="*/ 0 h 107"/>
                    <a:gd name="T40" fmla="*/ 0 w 150"/>
                    <a:gd name="T41" fmla="*/ 0 h 107"/>
                    <a:gd name="T42" fmla="*/ 0 w 150"/>
                    <a:gd name="T43" fmla="*/ 0 h 107"/>
                    <a:gd name="T44" fmla="*/ 0 w 150"/>
                    <a:gd name="T45" fmla="*/ 0 h 107"/>
                    <a:gd name="T46" fmla="*/ 0 w 150"/>
                    <a:gd name="T47" fmla="*/ 0 h 107"/>
                    <a:gd name="T48" fmla="*/ 0 w 150"/>
                    <a:gd name="T49" fmla="*/ 0 h 107"/>
                    <a:gd name="T50" fmla="*/ 0 w 150"/>
                    <a:gd name="T51" fmla="*/ 0 h 107"/>
                    <a:gd name="T52" fmla="*/ 0 w 150"/>
                    <a:gd name="T53" fmla="*/ 0 h 107"/>
                    <a:gd name="T54" fmla="*/ 0 w 150"/>
                    <a:gd name="T55" fmla="*/ 0 h 107"/>
                    <a:gd name="T56" fmla="*/ 0 w 150"/>
                    <a:gd name="T57" fmla="*/ 0 h 107"/>
                    <a:gd name="T58" fmla="*/ 0 w 150"/>
                    <a:gd name="T59" fmla="*/ 0 h 107"/>
                    <a:gd name="T60" fmla="*/ 0 w 150"/>
                    <a:gd name="T61" fmla="*/ 0 h 107"/>
                    <a:gd name="T62" fmla="*/ 0 w 150"/>
                    <a:gd name="T63" fmla="*/ 0 h 107"/>
                    <a:gd name="T64" fmla="*/ 0 w 150"/>
                    <a:gd name="T65" fmla="*/ 0 h 107"/>
                    <a:gd name="T66" fmla="*/ 0 w 150"/>
                    <a:gd name="T67" fmla="*/ 0 h 107"/>
                    <a:gd name="T68" fmla="*/ 0 w 150"/>
                    <a:gd name="T69" fmla="*/ 0 h 107"/>
                    <a:gd name="T70" fmla="*/ 0 w 150"/>
                    <a:gd name="T71" fmla="*/ 0 h 107"/>
                    <a:gd name="T72" fmla="*/ 0 w 150"/>
                    <a:gd name="T73" fmla="*/ 0 h 107"/>
                    <a:gd name="T74" fmla="*/ 0 w 150"/>
                    <a:gd name="T75" fmla="*/ 0 h 107"/>
                    <a:gd name="T76" fmla="*/ 0 w 150"/>
                    <a:gd name="T77" fmla="*/ 0 h 107"/>
                    <a:gd name="T78" fmla="*/ 0 w 150"/>
                    <a:gd name="T79" fmla="*/ 0 h 107"/>
                    <a:gd name="T80" fmla="*/ 0 w 150"/>
                    <a:gd name="T81" fmla="*/ 0 h 107"/>
                    <a:gd name="T82" fmla="*/ 0 w 150"/>
                    <a:gd name="T83" fmla="*/ 0 h 107"/>
                    <a:gd name="T84" fmla="*/ 0 w 150"/>
                    <a:gd name="T85" fmla="*/ 0 h 107"/>
                    <a:gd name="T86" fmla="*/ 0 w 150"/>
                    <a:gd name="T87" fmla="*/ 0 h 107"/>
                    <a:gd name="T88" fmla="*/ 0 w 150"/>
                    <a:gd name="T89" fmla="*/ 0 h 107"/>
                    <a:gd name="T90" fmla="*/ 0 w 150"/>
                    <a:gd name="T91" fmla="*/ 0 h 107"/>
                    <a:gd name="T92" fmla="*/ 0 w 150"/>
                    <a:gd name="T93" fmla="*/ 0 h 107"/>
                    <a:gd name="T94" fmla="*/ 0 w 150"/>
                    <a:gd name="T95" fmla="*/ 0 h 107"/>
                    <a:gd name="T96" fmla="*/ 0 w 150"/>
                    <a:gd name="T97" fmla="*/ 0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0"/>
                    <a:gd name="T148" fmla="*/ 0 h 107"/>
                    <a:gd name="T149" fmla="*/ 150 w 150"/>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0" h="107">
                      <a:moveTo>
                        <a:pt x="73" y="105"/>
                      </a:moveTo>
                      <a:lnTo>
                        <a:pt x="61" y="100"/>
                      </a:lnTo>
                      <a:lnTo>
                        <a:pt x="48" y="94"/>
                      </a:lnTo>
                      <a:lnTo>
                        <a:pt x="35" y="88"/>
                      </a:lnTo>
                      <a:lnTo>
                        <a:pt x="22" y="81"/>
                      </a:lnTo>
                      <a:lnTo>
                        <a:pt x="17" y="78"/>
                      </a:lnTo>
                      <a:lnTo>
                        <a:pt x="12" y="74"/>
                      </a:lnTo>
                      <a:lnTo>
                        <a:pt x="8" y="70"/>
                      </a:lnTo>
                      <a:lnTo>
                        <a:pt x="3" y="66"/>
                      </a:lnTo>
                      <a:lnTo>
                        <a:pt x="1" y="61"/>
                      </a:lnTo>
                      <a:lnTo>
                        <a:pt x="0" y="57"/>
                      </a:lnTo>
                      <a:lnTo>
                        <a:pt x="0" y="53"/>
                      </a:lnTo>
                      <a:lnTo>
                        <a:pt x="2" y="48"/>
                      </a:lnTo>
                      <a:lnTo>
                        <a:pt x="8" y="38"/>
                      </a:lnTo>
                      <a:lnTo>
                        <a:pt x="14" y="29"/>
                      </a:lnTo>
                      <a:lnTo>
                        <a:pt x="20" y="20"/>
                      </a:lnTo>
                      <a:lnTo>
                        <a:pt x="27" y="11"/>
                      </a:lnTo>
                      <a:lnTo>
                        <a:pt x="31" y="8"/>
                      </a:lnTo>
                      <a:lnTo>
                        <a:pt x="36" y="5"/>
                      </a:lnTo>
                      <a:lnTo>
                        <a:pt x="40" y="3"/>
                      </a:lnTo>
                      <a:lnTo>
                        <a:pt x="46" y="1"/>
                      </a:lnTo>
                      <a:lnTo>
                        <a:pt x="52" y="0"/>
                      </a:lnTo>
                      <a:lnTo>
                        <a:pt x="58" y="0"/>
                      </a:lnTo>
                      <a:lnTo>
                        <a:pt x="65" y="0"/>
                      </a:lnTo>
                      <a:lnTo>
                        <a:pt x="73" y="2"/>
                      </a:lnTo>
                      <a:lnTo>
                        <a:pt x="88" y="6"/>
                      </a:lnTo>
                      <a:lnTo>
                        <a:pt x="99" y="10"/>
                      </a:lnTo>
                      <a:lnTo>
                        <a:pt x="108" y="14"/>
                      </a:lnTo>
                      <a:lnTo>
                        <a:pt x="115" y="18"/>
                      </a:lnTo>
                      <a:lnTo>
                        <a:pt x="121" y="24"/>
                      </a:lnTo>
                      <a:lnTo>
                        <a:pt x="127" y="30"/>
                      </a:lnTo>
                      <a:lnTo>
                        <a:pt x="134" y="38"/>
                      </a:lnTo>
                      <a:lnTo>
                        <a:pt x="143" y="48"/>
                      </a:lnTo>
                      <a:lnTo>
                        <a:pt x="147" y="53"/>
                      </a:lnTo>
                      <a:lnTo>
                        <a:pt x="150" y="59"/>
                      </a:lnTo>
                      <a:lnTo>
                        <a:pt x="150" y="66"/>
                      </a:lnTo>
                      <a:lnTo>
                        <a:pt x="147" y="71"/>
                      </a:lnTo>
                      <a:lnTo>
                        <a:pt x="144" y="77"/>
                      </a:lnTo>
                      <a:lnTo>
                        <a:pt x="140" y="83"/>
                      </a:lnTo>
                      <a:lnTo>
                        <a:pt x="135" y="88"/>
                      </a:lnTo>
                      <a:lnTo>
                        <a:pt x="129" y="92"/>
                      </a:lnTo>
                      <a:lnTo>
                        <a:pt x="122" y="97"/>
                      </a:lnTo>
                      <a:lnTo>
                        <a:pt x="115" y="100"/>
                      </a:lnTo>
                      <a:lnTo>
                        <a:pt x="107" y="103"/>
                      </a:lnTo>
                      <a:lnTo>
                        <a:pt x="100" y="106"/>
                      </a:lnTo>
                      <a:lnTo>
                        <a:pt x="92" y="107"/>
                      </a:lnTo>
                      <a:lnTo>
                        <a:pt x="85" y="107"/>
                      </a:lnTo>
                      <a:lnTo>
                        <a:pt x="79" y="107"/>
                      </a:lnTo>
                      <a:lnTo>
                        <a:pt x="73"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37" name="Freeform 1543"/>
                <p:cNvSpPr>
                  <a:spLocks/>
                </p:cNvSpPr>
                <p:nvPr/>
              </p:nvSpPr>
              <p:spPr bwMode="auto">
                <a:xfrm>
                  <a:off x="1315" y="3150"/>
                  <a:ext cx="12" cy="8"/>
                </a:xfrm>
                <a:custGeom>
                  <a:avLst/>
                  <a:gdLst>
                    <a:gd name="T0" fmla="*/ 0 w 150"/>
                    <a:gd name="T1" fmla="*/ 0 h 107"/>
                    <a:gd name="T2" fmla="*/ 0 w 150"/>
                    <a:gd name="T3" fmla="*/ 0 h 107"/>
                    <a:gd name="T4" fmla="*/ 0 w 150"/>
                    <a:gd name="T5" fmla="*/ 0 h 107"/>
                    <a:gd name="T6" fmla="*/ 0 w 150"/>
                    <a:gd name="T7" fmla="*/ 0 h 107"/>
                    <a:gd name="T8" fmla="*/ 0 w 150"/>
                    <a:gd name="T9" fmla="*/ 0 h 107"/>
                    <a:gd name="T10" fmla="*/ 0 w 150"/>
                    <a:gd name="T11" fmla="*/ 0 h 107"/>
                    <a:gd name="T12" fmla="*/ 0 w 150"/>
                    <a:gd name="T13" fmla="*/ 0 h 107"/>
                    <a:gd name="T14" fmla="*/ 0 w 150"/>
                    <a:gd name="T15" fmla="*/ 0 h 107"/>
                    <a:gd name="T16" fmla="*/ 0 w 150"/>
                    <a:gd name="T17" fmla="*/ 0 h 107"/>
                    <a:gd name="T18" fmla="*/ 0 w 150"/>
                    <a:gd name="T19" fmla="*/ 0 h 107"/>
                    <a:gd name="T20" fmla="*/ 0 w 150"/>
                    <a:gd name="T21" fmla="*/ 0 h 107"/>
                    <a:gd name="T22" fmla="*/ 0 w 150"/>
                    <a:gd name="T23" fmla="*/ 0 h 107"/>
                    <a:gd name="T24" fmla="*/ 0 w 150"/>
                    <a:gd name="T25" fmla="*/ 0 h 107"/>
                    <a:gd name="T26" fmla="*/ 0 w 150"/>
                    <a:gd name="T27" fmla="*/ 0 h 107"/>
                    <a:gd name="T28" fmla="*/ 0 w 150"/>
                    <a:gd name="T29" fmla="*/ 0 h 107"/>
                    <a:gd name="T30" fmla="*/ 0 w 150"/>
                    <a:gd name="T31" fmla="*/ 0 h 107"/>
                    <a:gd name="T32" fmla="*/ 0 w 150"/>
                    <a:gd name="T33" fmla="*/ 0 h 107"/>
                    <a:gd name="T34" fmla="*/ 0 w 150"/>
                    <a:gd name="T35" fmla="*/ 0 h 107"/>
                    <a:gd name="T36" fmla="*/ 0 w 150"/>
                    <a:gd name="T37" fmla="*/ 0 h 107"/>
                    <a:gd name="T38" fmla="*/ 0 w 150"/>
                    <a:gd name="T39" fmla="*/ 0 h 107"/>
                    <a:gd name="T40" fmla="*/ 0 w 150"/>
                    <a:gd name="T41" fmla="*/ 0 h 107"/>
                    <a:gd name="T42" fmla="*/ 0 w 150"/>
                    <a:gd name="T43" fmla="*/ 0 h 107"/>
                    <a:gd name="T44" fmla="*/ 0 w 150"/>
                    <a:gd name="T45" fmla="*/ 0 h 107"/>
                    <a:gd name="T46" fmla="*/ 0 w 150"/>
                    <a:gd name="T47" fmla="*/ 0 h 107"/>
                    <a:gd name="T48" fmla="*/ 0 w 150"/>
                    <a:gd name="T49" fmla="*/ 0 h 107"/>
                    <a:gd name="T50" fmla="*/ 0 w 150"/>
                    <a:gd name="T51" fmla="*/ 0 h 107"/>
                    <a:gd name="T52" fmla="*/ 0 w 150"/>
                    <a:gd name="T53" fmla="*/ 0 h 107"/>
                    <a:gd name="T54" fmla="*/ 0 w 150"/>
                    <a:gd name="T55" fmla="*/ 0 h 107"/>
                    <a:gd name="T56" fmla="*/ 0 w 150"/>
                    <a:gd name="T57" fmla="*/ 0 h 107"/>
                    <a:gd name="T58" fmla="*/ 0 w 150"/>
                    <a:gd name="T59" fmla="*/ 0 h 107"/>
                    <a:gd name="T60" fmla="*/ 0 w 150"/>
                    <a:gd name="T61" fmla="*/ 0 h 107"/>
                    <a:gd name="T62" fmla="*/ 0 w 150"/>
                    <a:gd name="T63" fmla="*/ 0 h 107"/>
                    <a:gd name="T64" fmla="*/ 0 w 150"/>
                    <a:gd name="T65" fmla="*/ 0 h 107"/>
                    <a:gd name="T66" fmla="*/ 0 w 150"/>
                    <a:gd name="T67" fmla="*/ 0 h 107"/>
                    <a:gd name="T68" fmla="*/ 0 w 150"/>
                    <a:gd name="T69" fmla="*/ 0 h 107"/>
                    <a:gd name="T70" fmla="*/ 0 w 150"/>
                    <a:gd name="T71" fmla="*/ 0 h 107"/>
                    <a:gd name="T72" fmla="*/ 0 w 150"/>
                    <a:gd name="T73" fmla="*/ 0 h 107"/>
                    <a:gd name="T74" fmla="*/ 0 w 150"/>
                    <a:gd name="T75" fmla="*/ 0 h 107"/>
                    <a:gd name="T76" fmla="*/ 0 w 150"/>
                    <a:gd name="T77" fmla="*/ 0 h 107"/>
                    <a:gd name="T78" fmla="*/ 0 w 150"/>
                    <a:gd name="T79" fmla="*/ 0 h 107"/>
                    <a:gd name="T80" fmla="*/ 0 w 150"/>
                    <a:gd name="T81" fmla="*/ 0 h 107"/>
                    <a:gd name="T82" fmla="*/ 0 w 150"/>
                    <a:gd name="T83" fmla="*/ 0 h 107"/>
                    <a:gd name="T84" fmla="*/ 0 w 150"/>
                    <a:gd name="T85" fmla="*/ 0 h 107"/>
                    <a:gd name="T86" fmla="*/ 0 w 150"/>
                    <a:gd name="T87" fmla="*/ 0 h 107"/>
                    <a:gd name="T88" fmla="*/ 0 w 150"/>
                    <a:gd name="T89" fmla="*/ 0 h 107"/>
                    <a:gd name="T90" fmla="*/ 0 w 150"/>
                    <a:gd name="T91" fmla="*/ 0 h 107"/>
                    <a:gd name="T92" fmla="*/ 0 w 150"/>
                    <a:gd name="T93" fmla="*/ 0 h 107"/>
                    <a:gd name="T94" fmla="*/ 0 w 150"/>
                    <a:gd name="T95" fmla="*/ 0 h 107"/>
                    <a:gd name="T96" fmla="*/ 0 w 150"/>
                    <a:gd name="T97" fmla="*/ 0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0"/>
                    <a:gd name="T148" fmla="*/ 0 h 107"/>
                    <a:gd name="T149" fmla="*/ 150 w 150"/>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0" h="107">
                      <a:moveTo>
                        <a:pt x="73" y="105"/>
                      </a:moveTo>
                      <a:lnTo>
                        <a:pt x="61" y="100"/>
                      </a:lnTo>
                      <a:lnTo>
                        <a:pt x="48" y="94"/>
                      </a:lnTo>
                      <a:lnTo>
                        <a:pt x="35" y="88"/>
                      </a:lnTo>
                      <a:lnTo>
                        <a:pt x="22" y="81"/>
                      </a:lnTo>
                      <a:lnTo>
                        <a:pt x="17" y="78"/>
                      </a:lnTo>
                      <a:lnTo>
                        <a:pt x="12" y="74"/>
                      </a:lnTo>
                      <a:lnTo>
                        <a:pt x="8" y="70"/>
                      </a:lnTo>
                      <a:lnTo>
                        <a:pt x="3" y="66"/>
                      </a:lnTo>
                      <a:lnTo>
                        <a:pt x="1" y="61"/>
                      </a:lnTo>
                      <a:lnTo>
                        <a:pt x="0" y="57"/>
                      </a:lnTo>
                      <a:lnTo>
                        <a:pt x="0" y="53"/>
                      </a:lnTo>
                      <a:lnTo>
                        <a:pt x="2" y="48"/>
                      </a:lnTo>
                      <a:lnTo>
                        <a:pt x="8" y="38"/>
                      </a:lnTo>
                      <a:lnTo>
                        <a:pt x="14" y="29"/>
                      </a:lnTo>
                      <a:lnTo>
                        <a:pt x="20" y="20"/>
                      </a:lnTo>
                      <a:lnTo>
                        <a:pt x="27" y="11"/>
                      </a:lnTo>
                      <a:lnTo>
                        <a:pt x="31" y="8"/>
                      </a:lnTo>
                      <a:lnTo>
                        <a:pt x="36" y="5"/>
                      </a:lnTo>
                      <a:lnTo>
                        <a:pt x="40" y="3"/>
                      </a:lnTo>
                      <a:lnTo>
                        <a:pt x="46" y="1"/>
                      </a:lnTo>
                      <a:lnTo>
                        <a:pt x="52" y="0"/>
                      </a:lnTo>
                      <a:lnTo>
                        <a:pt x="58" y="0"/>
                      </a:lnTo>
                      <a:lnTo>
                        <a:pt x="65" y="0"/>
                      </a:lnTo>
                      <a:lnTo>
                        <a:pt x="73" y="2"/>
                      </a:lnTo>
                      <a:lnTo>
                        <a:pt x="88" y="6"/>
                      </a:lnTo>
                      <a:lnTo>
                        <a:pt x="99" y="10"/>
                      </a:lnTo>
                      <a:lnTo>
                        <a:pt x="108" y="14"/>
                      </a:lnTo>
                      <a:lnTo>
                        <a:pt x="115" y="18"/>
                      </a:lnTo>
                      <a:lnTo>
                        <a:pt x="121" y="24"/>
                      </a:lnTo>
                      <a:lnTo>
                        <a:pt x="127" y="30"/>
                      </a:lnTo>
                      <a:lnTo>
                        <a:pt x="134" y="38"/>
                      </a:lnTo>
                      <a:lnTo>
                        <a:pt x="143" y="48"/>
                      </a:lnTo>
                      <a:lnTo>
                        <a:pt x="147" y="53"/>
                      </a:lnTo>
                      <a:lnTo>
                        <a:pt x="150" y="59"/>
                      </a:lnTo>
                      <a:lnTo>
                        <a:pt x="150" y="66"/>
                      </a:lnTo>
                      <a:lnTo>
                        <a:pt x="147" y="71"/>
                      </a:lnTo>
                      <a:lnTo>
                        <a:pt x="144" y="77"/>
                      </a:lnTo>
                      <a:lnTo>
                        <a:pt x="140" y="83"/>
                      </a:lnTo>
                      <a:lnTo>
                        <a:pt x="135" y="88"/>
                      </a:lnTo>
                      <a:lnTo>
                        <a:pt x="129" y="92"/>
                      </a:lnTo>
                      <a:lnTo>
                        <a:pt x="122" y="97"/>
                      </a:lnTo>
                      <a:lnTo>
                        <a:pt x="115" y="100"/>
                      </a:lnTo>
                      <a:lnTo>
                        <a:pt x="107" y="103"/>
                      </a:lnTo>
                      <a:lnTo>
                        <a:pt x="100" y="106"/>
                      </a:lnTo>
                      <a:lnTo>
                        <a:pt x="92" y="107"/>
                      </a:lnTo>
                      <a:lnTo>
                        <a:pt x="85" y="107"/>
                      </a:lnTo>
                      <a:lnTo>
                        <a:pt x="79" y="107"/>
                      </a:lnTo>
                      <a:lnTo>
                        <a:pt x="73"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38" name="Freeform 1544"/>
                <p:cNvSpPr>
                  <a:spLocks/>
                </p:cNvSpPr>
                <p:nvPr/>
              </p:nvSpPr>
              <p:spPr bwMode="auto">
                <a:xfrm>
                  <a:off x="1426" y="3112"/>
                  <a:ext cx="12" cy="8"/>
                </a:xfrm>
                <a:custGeom>
                  <a:avLst/>
                  <a:gdLst>
                    <a:gd name="T0" fmla="*/ 0 w 149"/>
                    <a:gd name="T1" fmla="*/ 0 h 107"/>
                    <a:gd name="T2" fmla="*/ 0 w 149"/>
                    <a:gd name="T3" fmla="*/ 0 h 107"/>
                    <a:gd name="T4" fmla="*/ 0 w 149"/>
                    <a:gd name="T5" fmla="*/ 0 h 107"/>
                    <a:gd name="T6" fmla="*/ 0 w 149"/>
                    <a:gd name="T7" fmla="*/ 0 h 107"/>
                    <a:gd name="T8" fmla="*/ 0 w 149"/>
                    <a:gd name="T9" fmla="*/ 0 h 107"/>
                    <a:gd name="T10" fmla="*/ 0 w 149"/>
                    <a:gd name="T11" fmla="*/ 0 h 107"/>
                    <a:gd name="T12" fmla="*/ 0 w 149"/>
                    <a:gd name="T13" fmla="*/ 0 h 107"/>
                    <a:gd name="T14" fmla="*/ 0 w 149"/>
                    <a:gd name="T15" fmla="*/ 0 h 107"/>
                    <a:gd name="T16" fmla="*/ 0 w 149"/>
                    <a:gd name="T17" fmla="*/ 0 h 107"/>
                    <a:gd name="T18" fmla="*/ 0 w 149"/>
                    <a:gd name="T19" fmla="*/ 0 h 107"/>
                    <a:gd name="T20" fmla="*/ 0 w 149"/>
                    <a:gd name="T21" fmla="*/ 0 h 107"/>
                    <a:gd name="T22" fmla="*/ 0 w 149"/>
                    <a:gd name="T23" fmla="*/ 0 h 107"/>
                    <a:gd name="T24" fmla="*/ 0 w 149"/>
                    <a:gd name="T25" fmla="*/ 0 h 107"/>
                    <a:gd name="T26" fmla="*/ 0 w 149"/>
                    <a:gd name="T27" fmla="*/ 0 h 107"/>
                    <a:gd name="T28" fmla="*/ 0 w 149"/>
                    <a:gd name="T29" fmla="*/ 0 h 107"/>
                    <a:gd name="T30" fmla="*/ 0 w 149"/>
                    <a:gd name="T31" fmla="*/ 0 h 107"/>
                    <a:gd name="T32" fmla="*/ 0 w 149"/>
                    <a:gd name="T33" fmla="*/ 0 h 107"/>
                    <a:gd name="T34" fmla="*/ 0 w 149"/>
                    <a:gd name="T35" fmla="*/ 0 h 107"/>
                    <a:gd name="T36" fmla="*/ 0 w 149"/>
                    <a:gd name="T37" fmla="*/ 0 h 107"/>
                    <a:gd name="T38" fmla="*/ 0 w 149"/>
                    <a:gd name="T39" fmla="*/ 0 h 107"/>
                    <a:gd name="T40" fmla="*/ 0 w 149"/>
                    <a:gd name="T41" fmla="*/ 0 h 107"/>
                    <a:gd name="T42" fmla="*/ 0 w 149"/>
                    <a:gd name="T43" fmla="*/ 0 h 107"/>
                    <a:gd name="T44" fmla="*/ 0 w 149"/>
                    <a:gd name="T45" fmla="*/ 0 h 107"/>
                    <a:gd name="T46" fmla="*/ 0 w 149"/>
                    <a:gd name="T47" fmla="*/ 0 h 107"/>
                    <a:gd name="T48" fmla="*/ 0 w 149"/>
                    <a:gd name="T49" fmla="*/ 0 h 107"/>
                    <a:gd name="T50" fmla="*/ 0 w 149"/>
                    <a:gd name="T51" fmla="*/ 0 h 107"/>
                    <a:gd name="T52" fmla="*/ 0 w 149"/>
                    <a:gd name="T53" fmla="*/ 0 h 107"/>
                    <a:gd name="T54" fmla="*/ 0 w 149"/>
                    <a:gd name="T55" fmla="*/ 0 h 107"/>
                    <a:gd name="T56" fmla="*/ 0 w 149"/>
                    <a:gd name="T57" fmla="*/ 0 h 107"/>
                    <a:gd name="T58" fmla="*/ 0 w 149"/>
                    <a:gd name="T59" fmla="*/ 0 h 107"/>
                    <a:gd name="T60" fmla="*/ 0 w 149"/>
                    <a:gd name="T61" fmla="*/ 0 h 107"/>
                    <a:gd name="T62" fmla="*/ 0 w 149"/>
                    <a:gd name="T63" fmla="*/ 0 h 107"/>
                    <a:gd name="T64" fmla="*/ 0 w 149"/>
                    <a:gd name="T65" fmla="*/ 0 h 107"/>
                    <a:gd name="T66" fmla="*/ 0 w 149"/>
                    <a:gd name="T67" fmla="*/ 0 h 107"/>
                    <a:gd name="T68" fmla="*/ 0 w 149"/>
                    <a:gd name="T69" fmla="*/ 0 h 107"/>
                    <a:gd name="T70" fmla="*/ 0 w 149"/>
                    <a:gd name="T71" fmla="*/ 0 h 107"/>
                    <a:gd name="T72" fmla="*/ 0 w 149"/>
                    <a:gd name="T73" fmla="*/ 0 h 107"/>
                    <a:gd name="T74" fmla="*/ 0 w 149"/>
                    <a:gd name="T75" fmla="*/ 0 h 107"/>
                    <a:gd name="T76" fmla="*/ 0 w 149"/>
                    <a:gd name="T77" fmla="*/ 0 h 107"/>
                    <a:gd name="T78" fmla="*/ 0 w 149"/>
                    <a:gd name="T79" fmla="*/ 0 h 107"/>
                    <a:gd name="T80" fmla="*/ 0 w 149"/>
                    <a:gd name="T81" fmla="*/ 0 h 107"/>
                    <a:gd name="T82" fmla="*/ 0 w 149"/>
                    <a:gd name="T83" fmla="*/ 0 h 107"/>
                    <a:gd name="T84" fmla="*/ 0 w 149"/>
                    <a:gd name="T85" fmla="*/ 0 h 107"/>
                    <a:gd name="T86" fmla="*/ 0 w 149"/>
                    <a:gd name="T87" fmla="*/ 0 h 107"/>
                    <a:gd name="T88" fmla="*/ 0 w 149"/>
                    <a:gd name="T89" fmla="*/ 0 h 107"/>
                    <a:gd name="T90" fmla="*/ 0 w 149"/>
                    <a:gd name="T91" fmla="*/ 0 h 107"/>
                    <a:gd name="T92" fmla="*/ 0 w 149"/>
                    <a:gd name="T93" fmla="*/ 0 h 107"/>
                    <a:gd name="T94" fmla="*/ 0 w 149"/>
                    <a:gd name="T95" fmla="*/ 0 h 107"/>
                    <a:gd name="T96" fmla="*/ 0 w 149"/>
                    <a:gd name="T97" fmla="*/ 0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7"/>
                    <a:gd name="T149" fmla="*/ 149 w 149"/>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7">
                      <a:moveTo>
                        <a:pt x="72" y="105"/>
                      </a:moveTo>
                      <a:lnTo>
                        <a:pt x="61" y="99"/>
                      </a:lnTo>
                      <a:lnTo>
                        <a:pt x="48" y="94"/>
                      </a:lnTo>
                      <a:lnTo>
                        <a:pt x="35" y="88"/>
                      </a:lnTo>
                      <a:lnTo>
                        <a:pt x="22" y="81"/>
                      </a:lnTo>
                      <a:lnTo>
                        <a:pt x="17" y="78"/>
                      </a:lnTo>
                      <a:lnTo>
                        <a:pt x="12" y="74"/>
                      </a:lnTo>
                      <a:lnTo>
                        <a:pt x="7" y="70"/>
                      </a:lnTo>
                      <a:lnTo>
                        <a:pt x="3" y="65"/>
                      </a:lnTo>
                      <a:lnTo>
                        <a:pt x="1" y="61"/>
                      </a:lnTo>
                      <a:lnTo>
                        <a:pt x="0" y="57"/>
                      </a:lnTo>
                      <a:lnTo>
                        <a:pt x="0" y="52"/>
                      </a:lnTo>
                      <a:lnTo>
                        <a:pt x="2" y="48"/>
                      </a:lnTo>
                      <a:lnTo>
                        <a:pt x="8" y="38"/>
                      </a:lnTo>
                      <a:lnTo>
                        <a:pt x="13" y="29"/>
                      </a:lnTo>
                      <a:lnTo>
                        <a:pt x="20" y="19"/>
                      </a:lnTo>
                      <a:lnTo>
                        <a:pt x="27" y="11"/>
                      </a:lnTo>
                      <a:lnTo>
                        <a:pt x="31" y="8"/>
                      </a:lnTo>
                      <a:lnTo>
                        <a:pt x="35" y="5"/>
                      </a:lnTo>
                      <a:lnTo>
                        <a:pt x="40" y="3"/>
                      </a:lnTo>
                      <a:lnTo>
                        <a:pt x="46" y="1"/>
                      </a:lnTo>
                      <a:lnTo>
                        <a:pt x="52" y="0"/>
                      </a:lnTo>
                      <a:lnTo>
                        <a:pt x="58" y="0"/>
                      </a:lnTo>
                      <a:lnTo>
                        <a:pt x="65" y="0"/>
                      </a:lnTo>
                      <a:lnTo>
                        <a:pt x="73" y="2"/>
                      </a:lnTo>
                      <a:lnTo>
                        <a:pt x="88" y="6"/>
                      </a:lnTo>
                      <a:lnTo>
                        <a:pt x="99" y="10"/>
                      </a:lnTo>
                      <a:lnTo>
                        <a:pt x="108" y="14"/>
                      </a:lnTo>
                      <a:lnTo>
                        <a:pt x="115" y="18"/>
                      </a:lnTo>
                      <a:lnTo>
                        <a:pt x="121" y="24"/>
                      </a:lnTo>
                      <a:lnTo>
                        <a:pt x="127" y="30"/>
                      </a:lnTo>
                      <a:lnTo>
                        <a:pt x="134" y="38"/>
                      </a:lnTo>
                      <a:lnTo>
                        <a:pt x="143" y="48"/>
                      </a:lnTo>
                      <a:lnTo>
                        <a:pt x="147" y="53"/>
                      </a:lnTo>
                      <a:lnTo>
                        <a:pt x="149" y="59"/>
                      </a:lnTo>
                      <a:lnTo>
                        <a:pt x="149" y="65"/>
                      </a:lnTo>
                      <a:lnTo>
                        <a:pt x="147" y="71"/>
                      </a:lnTo>
                      <a:lnTo>
                        <a:pt x="144" y="77"/>
                      </a:lnTo>
                      <a:lnTo>
                        <a:pt x="140" y="82"/>
                      </a:lnTo>
                      <a:lnTo>
                        <a:pt x="135" y="88"/>
                      </a:lnTo>
                      <a:lnTo>
                        <a:pt x="128" y="92"/>
                      </a:lnTo>
                      <a:lnTo>
                        <a:pt x="122" y="97"/>
                      </a:lnTo>
                      <a:lnTo>
                        <a:pt x="114" y="100"/>
                      </a:lnTo>
                      <a:lnTo>
                        <a:pt x="107" y="103"/>
                      </a:lnTo>
                      <a:lnTo>
                        <a:pt x="100" y="106"/>
                      </a:lnTo>
                      <a:lnTo>
                        <a:pt x="92" y="107"/>
                      </a:lnTo>
                      <a:lnTo>
                        <a:pt x="85" y="107"/>
                      </a:lnTo>
                      <a:lnTo>
                        <a:pt x="79" y="106"/>
                      </a:lnTo>
                      <a:lnTo>
                        <a:pt x="72"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39" name="Freeform 1545"/>
                <p:cNvSpPr>
                  <a:spLocks/>
                </p:cNvSpPr>
                <p:nvPr/>
              </p:nvSpPr>
              <p:spPr bwMode="auto">
                <a:xfrm>
                  <a:off x="1426" y="3112"/>
                  <a:ext cx="12" cy="8"/>
                </a:xfrm>
                <a:custGeom>
                  <a:avLst/>
                  <a:gdLst>
                    <a:gd name="T0" fmla="*/ 0 w 149"/>
                    <a:gd name="T1" fmla="*/ 0 h 107"/>
                    <a:gd name="T2" fmla="*/ 0 w 149"/>
                    <a:gd name="T3" fmla="*/ 0 h 107"/>
                    <a:gd name="T4" fmla="*/ 0 w 149"/>
                    <a:gd name="T5" fmla="*/ 0 h 107"/>
                    <a:gd name="T6" fmla="*/ 0 w 149"/>
                    <a:gd name="T7" fmla="*/ 0 h 107"/>
                    <a:gd name="T8" fmla="*/ 0 w 149"/>
                    <a:gd name="T9" fmla="*/ 0 h 107"/>
                    <a:gd name="T10" fmla="*/ 0 w 149"/>
                    <a:gd name="T11" fmla="*/ 0 h 107"/>
                    <a:gd name="T12" fmla="*/ 0 w 149"/>
                    <a:gd name="T13" fmla="*/ 0 h 107"/>
                    <a:gd name="T14" fmla="*/ 0 w 149"/>
                    <a:gd name="T15" fmla="*/ 0 h 107"/>
                    <a:gd name="T16" fmla="*/ 0 w 149"/>
                    <a:gd name="T17" fmla="*/ 0 h 107"/>
                    <a:gd name="T18" fmla="*/ 0 w 149"/>
                    <a:gd name="T19" fmla="*/ 0 h 107"/>
                    <a:gd name="T20" fmla="*/ 0 w 149"/>
                    <a:gd name="T21" fmla="*/ 0 h 107"/>
                    <a:gd name="T22" fmla="*/ 0 w 149"/>
                    <a:gd name="T23" fmla="*/ 0 h 107"/>
                    <a:gd name="T24" fmla="*/ 0 w 149"/>
                    <a:gd name="T25" fmla="*/ 0 h 107"/>
                    <a:gd name="T26" fmla="*/ 0 w 149"/>
                    <a:gd name="T27" fmla="*/ 0 h 107"/>
                    <a:gd name="T28" fmla="*/ 0 w 149"/>
                    <a:gd name="T29" fmla="*/ 0 h 107"/>
                    <a:gd name="T30" fmla="*/ 0 w 149"/>
                    <a:gd name="T31" fmla="*/ 0 h 107"/>
                    <a:gd name="T32" fmla="*/ 0 w 149"/>
                    <a:gd name="T33" fmla="*/ 0 h 107"/>
                    <a:gd name="T34" fmla="*/ 0 w 149"/>
                    <a:gd name="T35" fmla="*/ 0 h 107"/>
                    <a:gd name="T36" fmla="*/ 0 w 149"/>
                    <a:gd name="T37" fmla="*/ 0 h 107"/>
                    <a:gd name="T38" fmla="*/ 0 w 149"/>
                    <a:gd name="T39" fmla="*/ 0 h 107"/>
                    <a:gd name="T40" fmla="*/ 0 w 149"/>
                    <a:gd name="T41" fmla="*/ 0 h 107"/>
                    <a:gd name="T42" fmla="*/ 0 w 149"/>
                    <a:gd name="T43" fmla="*/ 0 h 107"/>
                    <a:gd name="T44" fmla="*/ 0 w 149"/>
                    <a:gd name="T45" fmla="*/ 0 h 107"/>
                    <a:gd name="T46" fmla="*/ 0 w 149"/>
                    <a:gd name="T47" fmla="*/ 0 h 107"/>
                    <a:gd name="T48" fmla="*/ 0 w 149"/>
                    <a:gd name="T49" fmla="*/ 0 h 107"/>
                    <a:gd name="T50" fmla="*/ 0 w 149"/>
                    <a:gd name="T51" fmla="*/ 0 h 107"/>
                    <a:gd name="T52" fmla="*/ 0 w 149"/>
                    <a:gd name="T53" fmla="*/ 0 h 107"/>
                    <a:gd name="T54" fmla="*/ 0 w 149"/>
                    <a:gd name="T55" fmla="*/ 0 h 107"/>
                    <a:gd name="T56" fmla="*/ 0 w 149"/>
                    <a:gd name="T57" fmla="*/ 0 h 107"/>
                    <a:gd name="T58" fmla="*/ 0 w 149"/>
                    <a:gd name="T59" fmla="*/ 0 h 107"/>
                    <a:gd name="T60" fmla="*/ 0 w 149"/>
                    <a:gd name="T61" fmla="*/ 0 h 107"/>
                    <a:gd name="T62" fmla="*/ 0 w 149"/>
                    <a:gd name="T63" fmla="*/ 0 h 107"/>
                    <a:gd name="T64" fmla="*/ 0 w 149"/>
                    <a:gd name="T65" fmla="*/ 0 h 107"/>
                    <a:gd name="T66" fmla="*/ 0 w 149"/>
                    <a:gd name="T67" fmla="*/ 0 h 107"/>
                    <a:gd name="T68" fmla="*/ 0 w 149"/>
                    <a:gd name="T69" fmla="*/ 0 h 107"/>
                    <a:gd name="T70" fmla="*/ 0 w 149"/>
                    <a:gd name="T71" fmla="*/ 0 h 107"/>
                    <a:gd name="T72" fmla="*/ 0 w 149"/>
                    <a:gd name="T73" fmla="*/ 0 h 107"/>
                    <a:gd name="T74" fmla="*/ 0 w 149"/>
                    <a:gd name="T75" fmla="*/ 0 h 107"/>
                    <a:gd name="T76" fmla="*/ 0 w 149"/>
                    <a:gd name="T77" fmla="*/ 0 h 107"/>
                    <a:gd name="T78" fmla="*/ 0 w 149"/>
                    <a:gd name="T79" fmla="*/ 0 h 107"/>
                    <a:gd name="T80" fmla="*/ 0 w 149"/>
                    <a:gd name="T81" fmla="*/ 0 h 107"/>
                    <a:gd name="T82" fmla="*/ 0 w 149"/>
                    <a:gd name="T83" fmla="*/ 0 h 107"/>
                    <a:gd name="T84" fmla="*/ 0 w 149"/>
                    <a:gd name="T85" fmla="*/ 0 h 107"/>
                    <a:gd name="T86" fmla="*/ 0 w 149"/>
                    <a:gd name="T87" fmla="*/ 0 h 107"/>
                    <a:gd name="T88" fmla="*/ 0 w 149"/>
                    <a:gd name="T89" fmla="*/ 0 h 107"/>
                    <a:gd name="T90" fmla="*/ 0 w 149"/>
                    <a:gd name="T91" fmla="*/ 0 h 107"/>
                    <a:gd name="T92" fmla="*/ 0 w 149"/>
                    <a:gd name="T93" fmla="*/ 0 h 107"/>
                    <a:gd name="T94" fmla="*/ 0 w 149"/>
                    <a:gd name="T95" fmla="*/ 0 h 107"/>
                    <a:gd name="T96" fmla="*/ 0 w 149"/>
                    <a:gd name="T97" fmla="*/ 0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7"/>
                    <a:gd name="T149" fmla="*/ 149 w 149"/>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7">
                      <a:moveTo>
                        <a:pt x="72" y="105"/>
                      </a:moveTo>
                      <a:lnTo>
                        <a:pt x="61" y="99"/>
                      </a:lnTo>
                      <a:lnTo>
                        <a:pt x="48" y="94"/>
                      </a:lnTo>
                      <a:lnTo>
                        <a:pt x="35" y="88"/>
                      </a:lnTo>
                      <a:lnTo>
                        <a:pt x="22" y="81"/>
                      </a:lnTo>
                      <a:lnTo>
                        <a:pt x="17" y="78"/>
                      </a:lnTo>
                      <a:lnTo>
                        <a:pt x="12" y="74"/>
                      </a:lnTo>
                      <a:lnTo>
                        <a:pt x="7" y="70"/>
                      </a:lnTo>
                      <a:lnTo>
                        <a:pt x="3" y="65"/>
                      </a:lnTo>
                      <a:lnTo>
                        <a:pt x="1" y="61"/>
                      </a:lnTo>
                      <a:lnTo>
                        <a:pt x="0" y="57"/>
                      </a:lnTo>
                      <a:lnTo>
                        <a:pt x="0" y="52"/>
                      </a:lnTo>
                      <a:lnTo>
                        <a:pt x="2" y="48"/>
                      </a:lnTo>
                      <a:lnTo>
                        <a:pt x="8" y="38"/>
                      </a:lnTo>
                      <a:lnTo>
                        <a:pt x="13" y="29"/>
                      </a:lnTo>
                      <a:lnTo>
                        <a:pt x="20" y="19"/>
                      </a:lnTo>
                      <a:lnTo>
                        <a:pt x="27" y="11"/>
                      </a:lnTo>
                      <a:lnTo>
                        <a:pt x="31" y="8"/>
                      </a:lnTo>
                      <a:lnTo>
                        <a:pt x="35" y="5"/>
                      </a:lnTo>
                      <a:lnTo>
                        <a:pt x="40" y="3"/>
                      </a:lnTo>
                      <a:lnTo>
                        <a:pt x="46" y="1"/>
                      </a:lnTo>
                      <a:lnTo>
                        <a:pt x="52" y="0"/>
                      </a:lnTo>
                      <a:lnTo>
                        <a:pt x="58" y="0"/>
                      </a:lnTo>
                      <a:lnTo>
                        <a:pt x="65" y="0"/>
                      </a:lnTo>
                      <a:lnTo>
                        <a:pt x="73" y="2"/>
                      </a:lnTo>
                      <a:lnTo>
                        <a:pt x="88" y="6"/>
                      </a:lnTo>
                      <a:lnTo>
                        <a:pt x="99" y="10"/>
                      </a:lnTo>
                      <a:lnTo>
                        <a:pt x="108" y="14"/>
                      </a:lnTo>
                      <a:lnTo>
                        <a:pt x="115" y="18"/>
                      </a:lnTo>
                      <a:lnTo>
                        <a:pt x="121" y="24"/>
                      </a:lnTo>
                      <a:lnTo>
                        <a:pt x="127" y="30"/>
                      </a:lnTo>
                      <a:lnTo>
                        <a:pt x="134" y="38"/>
                      </a:lnTo>
                      <a:lnTo>
                        <a:pt x="143" y="48"/>
                      </a:lnTo>
                      <a:lnTo>
                        <a:pt x="147" y="53"/>
                      </a:lnTo>
                      <a:lnTo>
                        <a:pt x="149" y="59"/>
                      </a:lnTo>
                      <a:lnTo>
                        <a:pt x="149" y="65"/>
                      </a:lnTo>
                      <a:lnTo>
                        <a:pt x="147" y="71"/>
                      </a:lnTo>
                      <a:lnTo>
                        <a:pt x="144" y="77"/>
                      </a:lnTo>
                      <a:lnTo>
                        <a:pt x="140" y="82"/>
                      </a:lnTo>
                      <a:lnTo>
                        <a:pt x="135" y="88"/>
                      </a:lnTo>
                      <a:lnTo>
                        <a:pt x="128" y="92"/>
                      </a:lnTo>
                      <a:lnTo>
                        <a:pt x="122" y="97"/>
                      </a:lnTo>
                      <a:lnTo>
                        <a:pt x="114" y="100"/>
                      </a:lnTo>
                      <a:lnTo>
                        <a:pt x="107" y="103"/>
                      </a:lnTo>
                      <a:lnTo>
                        <a:pt x="100" y="106"/>
                      </a:lnTo>
                      <a:lnTo>
                        <a:pt x="92" y="107"/>
                      </a:lnTo>
                      <a:lnTo>
                        <a:pt x="85" y="107"/>
                      </a:lnTo>
                      <a:lnTo>
                        <a:pt x="79" y="106"/>
                      </a:lnTo>
                      <a:lnTo>
                        <a:pt x="72"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40" name="Freeform 1546"/>
                <p:cNvSpPr>
                  <a:spLocks/>
                </p:cNvSpPr>
                <p:nvPr/>
              </p:nvSpPr>
              <p:spPr bwMode="auto">
                <a:xfrm>
                  <a:off x="1859" y="3094"/>
                  <a:ext cx="11"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7"/>
                      </a:moveTo>
                      <a:lnTo>
                        <a:pt x="62" y="101"/>
                      </a:lnTo>
                      <a:lnTo>
                        <a:pt x="49" y="96"/>
                      </a:lnTo>
                      <a:lnTo>
                        <a:pt x="35" y="89"/>
                      </a:lnTo>
                      <a:lnTo>
                        <a:pt x="22" y="82"/>
                      </a:lnTo>
                      <a:lnTo>
                        <a:pt x="16" y="78"/>
                      </a:lnTo>
                      <a:lnTo>
                        <a:pt x="11" y="75"/>
                      </a:lnTo>
                      <a:lnTo>
                        <a:pt x="7" y="71"/>
                      </a:lnTo>
                      <a:lnTo>
                        <a:pt x="4" y="67"/>
                      </a:lnTo>
                      <a:lnTo>
                        <a:pt x="1" y="63"/>
                      </a:lnTo>
                      <a:lnTo>
                        <a:pt x="0" y="59"/>
                      </a:lnTo>
                      <a:lnTo>
                        <a:pt x="1" y="54"/>
                      </a:lnTo>
                      <a:lnTo>
                        <a:pt x="2" y="50"/>
                      </a:lnTo>
                      <a:lnTo>
                        <a:pt x="7" y="40"/>
                      </a:lnTo>
                      <a:lnTo>
                        <a:pt x="13" y="31"/>
                      </a:lnTo>
                      <a:lnTo>
                        <a:pt x="19" y="20"/>
                      </a:lnTo>
                      <a:lnTo>
                        <a:pt x="26" y="12"/>
                      </a:lnTo>
                      <a:lnTo>
                        <a:pt x="30" y="9"/>
                      </a:lnTo>
                      <a:lnTo>
                        <a:pt x="36" y="6"/>
                      </a:lnTo>
                      <a:lnTo>
                        <a:pt x="41" y="4"/>
                      </a:lnTo>
                      <a:lnTo>
                        <a:pt x="46" y="2"/>
                      </a:lnTo>
                      <a:lnTo>
                        <a:pt x="52" y="1"/>
                      </a:lnTo>
                      <a:lnTo>
                        <a:pt x="59" y="0"/>
                      </a:lnTo>
                      <a:lnTo>
                        <a:pt x="66" y="1"/>
                      </a:lnTo>
                      <a:lnTo>
                        <a:pt x="73" y="3"/>
                      </a:lnTo>
                      <a:lnTo>
                        <a:pt x="88" y="7"/>
                      </a:lnTo>
                      <a:lnTo>
                        <a:pt x="99" y="10"/>
                      </a:lnTo>
                      <a:lnTo>
                        <a:pt x="108" y="15"/>
                      </a:lnTo>
                      <a:lnTo>
                        <a:pt x="115" y="19"/>
                      </a:lnTo>
                      <a:lnTo>
                        <a:pt x="121" y="26"/>
                      </a:lnTo>
                      <a:lnTo>
                        <a:pt x="128" y="32"/>
                      </a:lnTo>
                      <a:lnTo>
                        <a:pt x="135" y="40"/>
                      </a:lnTo>
                      <a:lnTo>
                        <a:pt x="144" y="50"/>
                      </a:lnTo>
                      <a:lnTo>
                        <a:pt x="147" y="55"/>
                      </a:lnTo>
                      <a:lnTo>
                        <a:pt x="149" y="61"/>
                      </a:lnTo>
                      <a:lnTo>
                        <a:pt x="149" y="67"/>
                      </a:lnTo>
                      <a:lnTo>
                        <a:pt x="148" y="72"/>
                      </a:lnTo>
                      <a:lnTo>
                        <a:pt x="145" y="78"/>
                      </a:lnTo>
                      <a:lnTo>
                        <a:pt x="140" y="83"/>
                      </a:lnTo>
                      <a:lnTo>
                        <a:pt x="135" y="88"/>
                      </a:lnTo>
                      <a:lnTo>
                        <a:pt x="129" y="94"/>
                      </a:lnTo>
                      <a:lnTo>
                        <a:pt x="122" y="99"/>
                      </a:lnTo>
                      <a:lnTo>
                        <a:pt x="115" y="102"/>
                      </a:lnTo>
                      <a:lnTo>
                        <a:pt x="108" y="105"/>
                      </a:lnTo>
                      <a:lnTo>
                        <a:pt x="99" y="107"/>
                      </a:lnTo>
                      <a:lnTo>
                        <a:pt x="92" y="109"/>
                      </a:lnTo>
                      <a:lnTo>
                        <a:pt x="85" y="109"/>
                      </a:lnTo>
                      <a:lnTo>
                        <a:pt x="79" y="108"/>
                      </a:lnTo>
                      <a:lnTo>
                        <a:pt x="73" y="10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41" name="Freeform 1547"/>
                <p:cNvSpPr>
                  <a:spLocks/>
                </p:cNvSpPr>
                <p:nvPr/>
              </p:nvSpPr>
              <p:spPr bwMode="auto">
                <a:xfrm>
                  <a:off x="1859" y="3094"/>
                  <a:ext cx="11"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7"/>
                      </a:moveTo>
                      <a:lnTo>
                        <a:pt x="62" y="101"/>
                      </a:lnTo>
                      <a:lnTo>
                        <a:pt x="49" y="96"/>
                      </a:lnTo>
                      <a:lnTo>
                        <a:pt x="35" y="89"/>
                      </a:lnTo>
                      <a:lnTo>
                        <a:pt x="22" y="82"/>
                      </a:lnTo>
                      <a:lnTo>
                        <a:pt x="16" y="78"/>
                      </a:lnTo>
                      <a:lnTo>
                        <a:pt x="11" y="75"/>
                      </a:lnTo>
                      <a:lnTo>
                        <a:pt x="7" y="71"/>
                      </a:lnTo>
                      <a:lnTo>
                        <a:pt x="4" y="67"/>
                      </a:lnTo>
                      <a:lnTo>
                        <a:pt x="1" y="63"/>
                      </a:lnTo>
                      <a:lnTo>
                        <a:pt x="0" y="59"/>
                      </a:lnTo>
                      <a:lnTo>
                        <a:pt x="1" y="54"/>
                      </a:lnTo>
                      <a:lnTo>
                        <a:pt x="2" y="50"/>
                      </a:lnTo>
                      <a:lnTo>
                        <a:pt x="7" y="40"/>
                      </a:lnTo>
                      <a:lnTo>
                        <a:pt x="13" y="31"/>
                      </a:lnTo>
                      <a:lnTo>
                        <a:pt x="19" y="20"/>
                      </a:lnTo>
                      <a:lnTo>
                        <a:pt x="26" y="12"/>
                      </a:lnTo>
                      <a:lnTo>
                        <a:pt x="30" y="9"/>
                      </a:lnTo>
                      <a:lnTo>
                        <a:pt x="36" y="6"/>
                      </a:lnTo>
                      <a:lnTo>
                        <a:pt x="41" y="4"/>
                      </a:lnTo>
                      <a:lnTo>
                        <a:pt x="46" y="2"/>
                      </a:lnTo>
                      <a:lnTo>
                        <a:pt x="52" y="1"/>
                      </a:lnTo>
                      <a:lnTo>
                        <a:pt x="59" y="0"/>
                      </a:lnTo>
                      <a:lnTo>
                        <a:pt x="66" y="1"/>
                      </a:lnTo>
                      <a:lnTo>
                        <a:pt x="73" y="3"/>
                      </a:lnTo>
                      <a:lnTo>
                        <a:pt x="88" y="7"/>
                      </a:lnTo>
                      <a:lnTo>
                        <a:pt x="99" y="10"/>
                      </a:lnTo>
                      <a:lnTo>
                        <a:pt x="108" y="15"/>
                      </a:lnTo>
                      <a:lnTo>
                        <a:pt x="115" y="19"/>
                      </a:lnTo>
                      <a:lnTo>
                        <a:pt x="121" y="26"/>
                      </a:lnTo>
                      <a:lnTo>
                        <a:pt x="128" y="32"/>
                      </a:lnTo>
                      <a:lnTo>
                        <a:pt x="135" y="40"/>
                      </a:lnTo>
                      <a:lnTo>
                        <a:pt x="144" y="50"/>
                      </a:lnTo>
                      <a:lnTo>
                        <a:pt x="147" y="55"/>
                      </a:lnTo>
                      <a:lnTo>
                        <a:pt x="149" y="61"/>
                      </a:lnTo>
                      <a:lnTo>
                        <a:pt x="149" y="67"/>
                      </a:lnTo>
                      <a:lnTo>
                        <a:pt x="148" y="72"/>
                      </a:lnTo>
                      <a:lnTo>
                        <a:pt x="145" y="78"/>
                      </a:lnTo>
                      <a:lnTo>
                        <a:pt x="140" y="83"/>
                      </a:lnTo>
                      <a:lnTo>
                        <a:pt x="135" y="88"/>
                      </a:lnTo>
                      <a:lnTo>
                        <a:pt x="129" y="94"/>
                      </a:lnTo>
                      <a:lnTo>
                        <a:pt x="122" y="99"/>
                      </a:lnTo>
                      <a:lnTo>
                        <a:pt x="115" y="102"/>
                      </a:lnTo>
                      <a:lnTo>
                        <a:pt x="108" y="105"/>
                      </a:lnTo>
                      <a:lnTo>
                        <a:pt x="99" y="107"/>
                      </a:lnTo>
                      <a:lnTo>
                        <a:pt x="92" y="109"/>
                      </a:lnTo>
                      <a:lnTo>
                        <a:pt x="85" y="109"/>
                      </a:lnTo>
                      <a:lnTo>
                        <a:pt x="79" y="108"/>
                      </a:lnTo>
                      <a:lnTo>
                        <a:pt x="73" y="1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42" name="Freeform 1548"/>
                <p:cNvSpPr>
                  <a:spLocks/>
                </p:cNvSpPr>
                <p:nvPr/>
              </p:nvSpPr>
              <p:spPr bwMode="auto">
                <a:xfrm>
                  <a:off x="1892" y="3125"/>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0"/>
                      </a:lnTo>
                      <a:lnTo>
                        <a:pt x="48" y="94"/>
                      </a:lnTo>
                      <a:lnTo>
                        <a:pt x="35" y="88"/>
                      </a:lnTo>
                      <a:lnTo>
                        <a:pt x="21" y="81"/>
                      </a:lnTo>
                      <a:lnTo>
                        <a:pt x="16" y="78"/>
                      </a:lnTo>
                      <a:lnTo>
                        <a:pt x="11" y="74"/>
                      </a:lnTo>
                      <a:lnTo>
                        <a:pt x="7" y="70"/>
                      </a:lnTo>
                      <a:lnTo>
                        <a:pt x="3" y="67"/>
                      </a:lnTo>
                      <a:lnTo>
                        <a:pt x="1" y="62"/>
                      </a:lnTo>
                      <a:lnTo>
                        <a:pt x="0" y="58"/>
                      </a:lnTo>
                      <a:lnTo>
                        <a:pt x="0" y="54"/>
                      </a:lnTo>
                      <a:lnTo>
                        <a:pt x="2" y="49"/>
                      </a:lnTo>
                      <a:lnTo>
                        <a:pt x="7" y="40"/>
                      </a:lnTo>
                      <a:lnTo>
                        <a:pt x="13" y="29"/>
                      </a:lnTo>
                      <a:lnTo>
                        <a:pt x="19" y="20"/>
                      </a:lnTo>
                      <a:lnTo>
                        <a:pt x="26" y="12"/>
                      </a:lnTo>
                      <a:lnTo>
                        <a:pt x="30" y="8"/>
                      </a:lnTo>
                      <a:lnTo>
                        <a:pt x="36" y="5"/>
                      </a:lnTo>
                      <a:lnTo>
                        <a:pt x="41" y="3"/>
                      </a:lnTo>
                      <a:lnTo>
                        <a:pt x="46" y="1"/>
                      </a:lnTo>
                      <a:lnTo>
                        <a:pt x="52" y="0"/>
                      </a:lnTo>
                      <a:lnTo>
                        <a:pt x="58" y="0"/>
                      </a:lnTo>
                      <a:lnTo>
                        <a:pt x="65" y="1"/>
                      </a:lnTo>
                      <a:lnTo>
                        <a:pt x="73" y="2"/>
                      </a:lnTo>
                      <a:lnTo>
                        <a:pt x="87" y="6"/>
                      </a:lnTo>
                      <a:lnTo>
                        <a:pt x="98" y="10"/>
                      </a:lnTo>
                      <a:lnTo>
                        <a:pt x="108" y="14"/>
                      </a:lnTo>
                      <a:lnTo>
                        <a:pt x="115" y="19"/>
                      </a:lnTo>
                      <a:lnTo>
                        <a:pt x="121" y="24"/>
                      </a:lnTo>
                      <a:lnTo>
                        <a:pt x="127" y="31"/>
                      </a:lnTo>
                      <a:lnTo>
                        <a:pt x="134" y="40"/>
                      </a:lnTo>
                      <a:lnTo>
                        <a:pt x="143" y="49"/>
                      </a:lnTo>
                      <a:lnTo>
                        <a:pt x="147" y="55"/>
                      </a:lnTo>
                      <a:lnTo>
                        <a:pt x="149" y="60"/>
                      </a:lnTo>
                      <a:lnTo>
                        <a:pt x="149" y="66"/>
                      </a:lnTo>
                      <a:lnTo>
                        <a:pt x="147" y="72"/>
                      </a:lnTo>
                      <a:lnTo>
                        <a:pt x="144" y="77"/>
                      </a:lnTo>
                      <a:lnTo>
                        <a:pt x="140" y="83"/>
                      </a:lnTo>
                      <a:lnTo>
                        <a:pt x="135" y="88"/>
                      </a:lnTo>
                      <a:lnTo>
                        <a:pt x="129" y="93"/>
                      </a:lnTo>
                      <a:lnTo>
                        <a:pt x="122" y="97"/>
                      </a:lnTo>
                      <a:lnTo>
                        <a:pt x="115" y="101"/>
                      </a:lnTo>
                      <a:lnTo>
                        <a:pt x="107" y="105"/>
                      </a:lnTo>
                      <a:lnTo>
                        <a:pt x="99" y="107"/>
                      </a:lnTo>
                      <a:lnTo>
                        <a:pt x="91" y="108"/>
                      </a:lnTo>
                      <a:lnTo>
                        <a:pt x="85"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43" name="Freeform 1549"/>
                <p:cNvSpPr>
                  <a:spLocks/>
                </p:cNvSpPr>
                <p:nvPr/>
              </p:nvSpPr>
              <p:spPr bwMode="auto">
                <a:xfrm>
                  <a:off x="1892" y="3125"/>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0"/>
                      </a:lnTo>
                      <a:lnTo>
                        <a:pt x="48" y="94"/>
                      </a:lnTo>
                      <a:lnTo>
                        <a:pt x="35" y="88"/>
                      </a:lnTo>
                      <a:lnTo>
                        <a:pt x="21" y="81"/>
                      </a:lnTo>
                      <a:lnTo>
                        <a:pt x="16" y="78"/>
                      </a:lnTo>
                      <a:lnTo>
                        <a:pt x="11" y="74"/>
                      </a:lnTo>
                      <a:lnTo>
                        <a:pt x="7" y="70"/>
                      </a:lnTo>
                      <a:lnTo>
                        <a:pt x="3" y="67"/>
                      </a:lnTo>
                      <a:lnTo>
                        <a:pt x="1" y="62"/>
                      </a:lnTo>
                      <a:lnTo>
                        <a:pt x="0" y="58"/>
                      </a:lnTo>
                      <a:lnTo>
                        <a:pt x="0" y="54"/>
                      </a:lnTo>
                      <a:lnTo>
                        <a:pt x="2" y="49"/>
                      </a:lnTo>
                      <a:lnTo>
                        <a:pt x="7" y="40"/>
                      </a:lnTo>
                      <a:lnTo>
                        <a:pt x="13" y="29"/>
                      </a:lnTo>
                      <a:lnTo>
                        <a:pt x="19" y="20"/>
                      </a:lnTo>
                      <a:lnTo>
                        <a:pt x="26" y="12"/>
                      </a:lnTo>
                      <a:lnTo>
                        <a:pt x="30" y="8"/>
                      </a:lnTo>
                      <a:lnTo>
                        <a:pt x="36" y="5"/>
                      </a:lnTo>
                      <a:lnTo>
                        <a:pt x="41" y="3"/>
                      </a:lnTo>
                      <a:lnTo>
                        <a:pt x="46" y="1"/>
                      </a:lnTo>
                      <a:lnTo>
                        <a:pt x="52" y="0"/>
                      </a:lnTo>
                      <a:lnTo>
                        <a:pt x="58" y="0"/>
                      </a:lnTo>
                      <a:lnTo>
                        <a:pt x="65" y="1"/>
                      </a:lnTo>
                      <a:lnTo>
                        <a:pt x="73" y="2"/>
                      </a:lnTo>
                      <a:lnTo>
                        <a:pt x="87" y="6"/>
                      </a:lnTo>
                      <a:lnTo>
                        <a:pt x="98" y="10"/>
                      </a:lnTo>
                      <a:lnTo>
                        <a:pt x="108" y="14"/>
                      </a:lnTo>
                      <a:lnTo>
                        <a:pt x="115" y="19"/>
                      </a:lnTo>
                      <a:lnTo>
                        <a:pt x="121" y="24"/>
                      </a:lnTo>
                      <a:lnTo>
                        <a:pt x="127" y="31"/>
                      </a:lnTo>
                      <a:lnTo>
                        <a:pt x="134" y="40"/>
                      </a:lnTo>
                      <a:lnTo>
                        <a:pt x="143" y="49"/>
                      </a:lnTo>
                      <a:lnTo>
                        <a:pt x="147" y="55"/>
                      </a:lnTo>
                      <a:lnTo>
                        <a:pt x="149" y="60"/>
                      </a:lnTo>
                      <a:lnTo>
                        <a:pt x="149" y="66"/>
                      </a:lnTo>
                      <a:lnTo>
                        <a:pt x="147" y="72"/>
                      </a:lnTo>
                      <a:lnTo>
                        <a:pt x="144" y="77"/>
                      </a:lnTo>
                      <a:lnTo>
                        <a:pt x="140" y="83"/>
                      </a:lnTo>
                      <a:lnTo>
                        <a:pt x="135" y="88"/>
                      </a:lnTo>
                      <a:lnTo>
                        <a:pt x="129" y="93"/>
                      </a:lnTo>
                      <a:lnTo>
                        <a:pt x="122" y="97"/>
                      </a:lnTo>
                      <a:lnTo>
                        <a:pt x="115" y="101"/>
                      </a:lnTo>
                      <a:lnTo>
                        <a:pt x="107" y="105"/>
                      </a:lnTo>
                      <a:lnTo>
                        <a:pt x="99" y="107"/>
                      </a:lnTo>
                      <a:lnTo>
                        <a:pt x="91" y="108"/>
                      </a:lnTo>
                      <a:lnTo>
                        <a:pt x="85"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44" name="Freeform 1550"/>
                <p:cNvSpPr>
                  <a:spLocks/>
                </p:cNvSpPr>
                <p:nvPr/>
              </p:nvSpPr>
              <p:spPr bwMode="auto">
                <a:xfrm>
                  <a:off x="1820" y="3123"/>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5"/>
                      </a:moveTo>
                      <a:lnTo>
                        <a:pt x="61" y="100"/>
                      </a:lnTo>
                      <a:lnTo>
                        <a:pt x="48" y="94"/>
                      </a:lnTo>
                      <a:lnTo>
                        <a:pt x="34" y="88"/>
                      </a:lnTo>
                      <a:lnTo>
                        <a:pt x="22" y="81"/>
                      </a:lnTo>
                      <a:lnTo>
                        <a:pt x="16" y="78"/>
                      </a:lnTo>
                      <a:lnTo>
                        <a:pt x="11" y="74"/>
                      </a:lnTo>
                      <a:lnTo>
                        <a:pt x="7" y="71"/>
                      </a:lnTo>
                      <a:lnTo>
                        <a:pt x="3" y="67"/>
                      </a:lnTo>
                      <a:lnTo>
                        <a:pt x="1" y="63"/>
                      </a:lnTo>
                      <a:lnTo>
                        <a:pt x="0" y="57"/>
                      </a:lnTo>
                      <a:lnTo>
                        <a:pt x="0" y="53"/>
                      </a:lnTo>
                      <a:lnTo>
                        <a:pt x="2" y="48"/>
                      </a:lnTo>
                      <a:lnTo>
                        <a:pt x="7" y="39"/>
                      </a:lnTo>
                      <a:lnTo>
                        <a:pt x="13" y="29"/>
                      </a:lnTo>
                      <a:lnTo>
                        <a:pt x="19" y="20"/>
                      </a:lnTo>
                      <a:lnTo>
                        <a:pt x="26" y="12"/>
                      </a:lnTo>
                      <a:lnTo>
                        <a:pt x="30" y="8"/>
                      </a:lnTo>
                      <a:lnTo>
                        <a:pt x="35" y="5"/>
                      </a:lnTo>
                      <a:lnTo>
                        <a:pt x="41" y="3"/>
                      </a:lnTo>
                      <a:lnTo>
                        <a:pt x="46" y="1"/>
                      </a:lnTo>
                      <a:lnTo>
                        <a:pt x="52" y="0"/>
                      </a:lnTo>
                      <a:lnTo>
                        <a:pt x="58" y="0"/>
                      </a:lnTo>
                      <a:lnTo>
                        <a:pt x="66" y="1"/>
                      </a:lnTo>
                      <a:lnTo>
                        <a:pt x="73" y="2"/>
                      </a:lnTo>
                      <a:lnTo>
                        <a:pt x="87" y="6"/>
                      </a:lnTo>
                      <a:lnTo>
                        <a:pt x="98" y="10"/>
                      </a:lnTo>
                      <a:lnTo>
                        <a:pt x="107" y="14"/>
                      </a:lnTo>
                      <a:lnTo>
                        <a:pt x="115" y="19"/>
                      </a:lnTo>
                      <a:lnTo>
                        <a:pt x="121" y="24"/>
                      </a:lnTo>
                      <a:lnTo>
                        <a:pt x="127" y="31"/>
                      </a:lnTo>
                      <a:lnTo>
                        <a:pt x="134" y="39"/>
                      </a:lnTo>
                      <a:lnTo>
                        <a:pt x="143" y="48"/>
                      </a:lnTo>
                      <a:lnTo>
                        <a:pt x="147" y="54"/>
                      </a:lnTo>
                      <a:lnTo>
                        <a:pt x="149" y="59"/>
                      </a:lnTo>
                      <a:lnTo>
                        <a:pt x="149" y="66"/>
                      </a:lnTo>
                      <a:lnTo>
                        <a:pt x="147" y="72"/>
                      </a:lnTo>
                      <a:lnTo>
                        <a:pt x="144" y="77"/>
                      </a:lnTo>
                      <a:lnTo>
                        <a:pt x="140" y="83"/>
                      </a:lnTo>
                      <a:lnTo>
                        <a:pt x="135" y="88"/>
                      </a:lnTo>
                      <a:lnTo>
                        <a:pt x="129" y="93"/>
                      </a:lnTo>
                      <a:lnTo>
                        <a:pt x="122" y="97"/>
                      </a:lnTo>
                      <a:lnTo>
                        <a:pt x="115" y="101"/>
                      </a:lnTo>
                      <a:lnTo>
                        <a:pt x="106" y="104"/>
                      </a:lnTo>
                      <a:lnTo>
                        <a:pt x="99" y="106"/>
                      </a:lnTo>
                      <a:lnTo>
                        <a:pt x="92" y="107"/>
                      </a:lnTo>
                      <a:lnTo>
                        <a:pt x="85" y="108"/>
                      </a:lnTo>
                      <a:lnTo>
                        <a:pt x="78" y="107"/>
                      </a:lnTo>
                      <a:lnTo>
                        <a:pt x="73"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45" name="Freeform 1551"/>
                <p:cNvSpPr>
                  <a:spLocks/>
                </p:cNvSpPr>
                <p:nvPr/>
              </p:nvSpPr>
              <p:spPr bwMode="auto">
                <a:xfrm>
                  <a:off x="1820" y="3123"/>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5"/>
                      </a:moveTo>
                      <a:lnTo>
                        <a:pt x="61" y="100"/>
                      </a:lnTo>
                      <a:lnTo>
                        <a:pt x="48" y="94"/>
                      </a:lnTo>
                      <a:lnTo>
                        <a:pt x="34" y="88"/>
                      </a:lnTo>
                      <a:lnTo>
                        <a:pt x="22" y="81"/>
                      </a:lnTo>
                      <a:lnTo>
                        <a:pt x="16" y="78"/>
                      </a:lnTo>
                      <a:lnTo>
                        <a:pt x="11" y="74"/>
                      </a:lnTo>
                      <a:lnTo>
                        <a:pt x="7" y="71"/>
                      </a:lnTo>
                      <a:lnTo>
                        <a:pt x="3" y="67"/>
                      </a:lnTo>
                      <a:lnTo>
                        <a:pt x="1" y="63"/>
                      </a:lnTo>
                      <a:lnTo>
                        <a:pt x="0" y="57"/>
                      </a:lnTo>
                      <a:lnTo>
                        <a:pt x="0" y="53"/>
                      </a:lnTo>
                      <a:lnTo>
                        <a:pt x="2" y="48"/>
                      </a:lnTo>
                      <a:lnTo>
                        <a:pt x="7" y="39"/>
                      </a:lnTo>
                      <a:lnTo>
                        <a:pt x="13" y="29"/>
                      </a:lnTo>
                      <a:lnTo>
                        <a:pt x="19" y="20"/>
                      </a:lnTo>
                      <a:lnTo>
                        <a:pt x="26" y="12"/>
                      </a:lnTo>
                      <a:lnTo>
                        <a:pt x="30" y="8"/>
                      </a:lnTo>
                      <a:lnTo>
                        <a:pt x="35" y="5"/>
                      </a:lnTo>
                      <a:lnTo>
                        <a:pt x="41" y="3"/>
                      </a:lnTo>
                      <a:lnTo>
                        <a:pt x="46" y="1"/>
                      </a:lnTo>
                      <a:lnTo>
                        <a:pt x="52" y="0"/>
                      </a:lnTo>
                      <a:lnTo>
                        <a:pt x="58" y="0"/>
                      </a:lnTo>
                      <a:lnTo>
                        <a:pt x="66" y="1"/>
                      </a:lnTo>
                      <a:lnTo>
                        <a:pt x="73" y="2"/>
                      </a:lnTo>
                      <a:lnTo>
                        <a:pt x="87" y="6"/>
                      </a:lnTo>
                      <a:lnTo>
                        <a:pt x="98" y="10"/>
                      </a:lnTo>
                      <a:lnTo>
                        <a:pt x="107" y="14"/>
                      </a:lnTo>
                      <a:lnTo>
                        <a:pt x="115" y="19"/>
                      </a:lnTo>
                      <a:lnTo>
                        <a:pt x="121" y="24"/>
                      </a:lnTo>
                      <a:lnTo>
                        <a:pt x="127" y="31"/>
                      </a:lnTo>
                      <a:lnTo>
                        <a:pt x="134" y="39"/>
                      </a:lnTo>
                      <a:lnTo>
                        <a:pt x="143" y="48"/>
                      </a:lnTo>
                      <a:lnTo>
                        <a:pt x="147" y="54"/>
                      </a:lnTo>
                      <a:lnTo>
                        <a:pt x="149" y="59"/>
                      </a:lnTo>
                      <a:lnTo>
                        <a:pt x="149" y="66"/>
                      </a:lnTo>
                      <a:lnTo>
                        <a:pt x="147" y="72"/>
                      </a:lnTo>
                      <a:lnTo>
                        <a:pt x="144" y="77"/>
                      </a:lnTo>
                      <a:lnTo>
                        <a:pt x="140" y="83"/>
                      </a:lnTo>
                      <a:lnTo>
                        <a:pt x="135" y="88"/>
                      </a:lnTo>
                      <a:lnTo>
                        <a:pt x="129" y="93"/>
                      </a:lnTo>
                      <a:lnTo>
                        <a:pt x="122" y="97"/>
                      </a:lnTo>
                      <a:lnTo>
                        <a:pt x="115" y="101"/>
                      </a:lnTo>
                      <a:lnTo>
                        <a:pt x="106" y="104"/>
                      </a:lnTo>
                      <a:lnTo>
                        <a:pt x="99" y="106"/>
                      </a:lnTo>
                      <a:lnTo>
                        <a:pt x="92" y="107"/>
                      </a:lnTo>
                      <a:lnTo>
                        <a:pt x="85" y="108"/>
                      </a:lnTo>
                      <a:lnTo>
                        <a:pt x="78" y="107"/>
                      </a:lnTo>
                      <a:lnTo>
                        <a:pt x="73"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46" name="Freeform 1552"/>
                <p:cNvSpPr>
                  <a:spLocks/>
                </p:cNvSpPr>
                <p:nvPr/>
              </p:nvSpPr>
              <p:spPr bwMode="auto">
                <a:xfrm>
                  <a:off x="1741" y="3119"/>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5"/>
                      </a:moveTo>
                      <a:lnTo>
                        <a:pt x="61" y="100"/>
                      </a:lnTo>
                      <a:lnTo>
                        <a:pt x="48" y="94"/>
                      </a:lnTo>
                      <a:lnTo>
                        <a:pt x="34" y="88"/>
                      </a:lnTo>
                      <a:lnTo>
                        <a:pt x="21" y="82"/>
                      </a:lnTo>
                      <a:lnTo>
                        <a:pt x="16" y="78"/>
                      </a:lnTo>
                      <a:lnTo>
                        <a:pt x="11" y="75"/>
                      </a:lnTo>
                      <a:lnTo>
                        <a:pt x="6" y="71"/>
                      </a:lnTo>
                      <a:lnTo>
                        <a:pt x="3" y="67"/>
                      </a:lnTo>
                      <a:lnTo>
                        <a:pt x="1" y="63"/>
                      </a:lnTo>
                      <a:lnTo>
                        <a:pt x="0" y="58"/>
                      </a:lnTo>
                      <a:lnTo>
                        <a:pt x="0" y="54"/>
                      </a:lnTo>
                      <a:lnTo>
                        <a:pt x="2" y="49"/>
                      </a:lnTo>
                      <a:lnTo>
                        <a:pt x="7" y="40"/>
                      </a:lnTo>
                      <a:lnTo>
                        <a:pt x="12" y="29"/>
                      </a:lnTo>
                      <a:lnTo>
                        <a:pt x="19" y="20"/>
                      </a:lnTo>
                      <a:lnTo>
                        <a:pt x="26" y="12"/>
                      </a:lnTo>
                      <a:lnTo>
                        <a:pt x="30" y="9"/>
                      </a:lnTo>
                      <a:lnTo>
                        <a:pt x="34" y="6"/>
                      </a:lnTo>
                      <a:lnTo>
                        <a:pt x="39" y="3"/>
                      </a:lnTo>
                      <a:lnTo>
                        <a:pt x="46" y="1"/>
                      </a:lnTo>
                      <a:lnTo>
                        <a:pt x="52" y="0"/>
                      </a:lnTo>
                      <a:lnTo>
                        <a:pt x="58" y="0"/>
                      </a:lnTo>
                      <a:lnTo>
                        <a:pt x="65" y="1"/>
                      </a:lnTo>
                      <a:lnTo>
                        <a:pt x="73" y="2"/>
                      </a:lnTo>
                      <a:lnTo>
                        <a:pt x="87" y="6"/>
                      </a:lnTo>
                      <a:lnTo>
                        <a:pt x="98" y="10"/>
                      </a:lnTo>
                      <a:lnTo>
                        <a:pt x="107" y="14"/>
                      </a:lnTo>
                      <a:lnTo>
                        <a:pt x="113" y="19"/>
                      </a:lnTo>
                      <a:lnTo>
                        <a:pt x="121" y="24"/>
                      </a:lnTo>
                      <a:lnTo>
                        <a:pt x="127" y="31"/>
                      </a:lnTo>
                      <a:lnTo>
                        <a:pt x="134" y="40"/>
                      </a:lnTo>
                      <a:lnTo>
                        <a:pt x="143" y="49"/>
                      </a:lnTo>
                      <a:lnTo>
                        <a:pt x="147" y="55"/>
                      </a:lnTo>
                      <a:lnTo>
                        <a:pt x="149" y="61"/>
                      </a:lnTo>
                      <a:lnTo>
                        <a:pt x="149" y="66"/>
                      </a:lnTo>
                      <a:lnTo>
                        <a:pt x="147" y="72"/>
                      </a:lnTo>
                      <a:lnTo>
                        <a:pt x="144" y="78"/>
                      </a:lnTo>
                      <a:lnTo>
                        <a:pt x="140" y="83"/>
                      </a:lnTo>
                      <a:lnTo>
                        <a:pt x="134" y="88"/>
                      </a:lnTo>
                      <a:lnTo>
                        <a:pt x="128" y="93"/>
                      </a:lnTo>
                      <a:lnTo>
                        <a:pt x="122" y="97"/>
                      </a:lnTo>
                      <a:lnTo>
                        <a:pt x="113" y="101"/>
                      </a:lnTo>
                      <a:lnTo>
                        <a:pt x="106" y="104"/>
                      </a:lnTo>
                      <a:lnTo>
                        <a:pt x="98" y="106"/>
                      </a:lnTo>
                      <a:lnTo>
                        <a:pt x="91" y="109"/>
                      </a:lnTo>
                      <a:lnTo>
                        <a:pt x="84" y="109"/>
                      </a:lnTo>
                      <a:lnTo>
                        <a:pt x="78" y="107"/>
                      </a:lnTo>
                      <a:lnTo>
                        <a:pt x="72"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47" name="Freeform 1553"/>
                <p:cNvSpPr>
                  <a:spLocks/>
                </p:cNvSpPr>
                <p:nvPr/>
              </p:nvSpPr>
              <p:spPr bwMode="auto">
                <a:xfrm>
                  <a:off x="1741" y="3119"/>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5"/>
                      </a:moveTo>
                      <a:lnTo>
                        <a:pt x="61" y="100"/>
                      </a:lnTo>
                      <a:lnTo>
                        <a:pt x="48" y="94"/>
                      </a:lnTo>
                      <a:lnTo>
                        <a:pt x="34" y="88"/>
                      </a:lnTo>
                      <a:lnTo>
                        <a:pt x="21" y="82"/>
                      </a:lnTo>
                      <a:lnTo>
                        <a:pt x="16" y="78"/>
                      </a:lnTo>
                      <a:lnTo>
                        <a:pt x="11" y="75"/>
                      </a:lnTo>
                      <a:lnTo>
                        <a:pt x="6" y="71"/>
                      </a:lnTo>
                      <a:lnTo>
                        <a:pt x="3" y="67"/>
                      </a:lnTo>
                      <a:lnTo>
                        <a:pt x="1" y="63"/>
                      </a:lnTo>
                      <a:lnTo>
                        <a:pt x="0" y="58"/>
                      </a:lnTo>
                      <a:lnTo>
                        <a:pt x="0" y="54"/>
                      </a:lnTo>
                      <a:lnTo>
                        <a:pt x="2" y="49"/>
                      </a:lnTo>
                      <a:lnTo>
                        <a:pt x="7" y="40"/>
                      </a:lnTo>
                      <a:lnTo>
                        <a:pt x="12" y="29"/>
                      </a:lnTo>
                      <a:lnTo>
                        <a:pt x="19" y="20"/>
                      </a:lnTo>
                      <a:lnTo>
                        <a:pt x="26" y="12"/>
                      </a:lnTo>
                      <a:lnTo>
                        <a:pt x="30" y="9"/>
                      </a:lnTo>
                      <a:lnTo>
                        <a:pt x="34" y="6"/>
                      </a:lnTo>
                      <a:lnTo>
                        <a:pt x="39" y="3"/>
                      </a:lnTo>
                      <a:lnTo>
                        <a:pt x="46" y="1"/>
                      </a:lnTo>
                      <a:lnTo>
                        <a:pt x="52" y="0"/>
                      </a:lnTo>
                      <a:lnTo>
                        <a:pt x="58" y="0"/>
                      </a:lnTo>
                      <a:lnTo>
                        <a:pt x="65" y="1"/>
                      </a:lnTo>
                      <a:lnTo>
                        <a:pt x="73" y="2"/>
                      </a:lnTo>
                      <a:lnTo>
                        <a:pt x="87" y="6"/>
                      </a:lnTo>
                      <a:lnTo>
                        <a:pt x="98" y="10"/>
                      </a:lnTo>
                      <a:lnTo>
                        <a:pt x="107" y="14"/>
                      </a:lnTo>
                      <a:lnTo>
                        <a:pt x="113" y="19"/>
                      </a:lnTo>
                      <a:lnTo>
                        <a:pt x="121" y="24"/>
                      </a:lnTo>
                      <a:lnTo>
                        <a:pt x="127" y="31"/>
                      </a:lnTo>
                      <a:lnTo>
                        <a:pt x="134" y="40"/>
                      </a:lnTo>
                      <a:lnTo>
                        <a:pt x="143" y="49"/>
                      </a:lnTo>
                      <a:lnTo>
                        <a:pt x="147" y="55"/>
                      </a:lnTo>
                      <a:lnTo>
                        <a:pt x="149" y="61"/>
                      </a:lnTo>
                      <a:lnTo>
                        <a:pt x="149" y="66"/>
                      </a:lnTo>
                      <a:lnTo>
                        <a:pt x="147" y="72"/>
                      </a:lnTo>
                      <a:lnTo>
                        <a:pt x="144" y="78"/>
                      </a:lnTo>
                      <a:lnTo>
                        <a:pt x="140" y="83"/>
                      </a:lnTo>
                      <a:lnTo>
                        <a:pt x="134" y="88"/>
                      </a:lnTo>
                      <a:lnTo>
                        <a:pt x="128" y="93"/>
                      </a:lnTo>
                      <a:lnTo>
                        <a:pt x="122" y="97"/>
                      </a:lnTo>
                      <a:lnTo>
                        <a:pt x="113" y="101"/>
                      </a:lnTo>
                      <a:lnTo>
                        <a:pt x="106" y="104"/>
                      </a:lnTo>
                      <a:lnTo>
                        <a:pt x="98" y="106"/>
                      </a:lnTo>
                      <a:lnTo>
                        <a:pt x="91" y="109"/>
                      </a:lnTo>
                      <a:lnTo>
                        <a:pt x="84" y="109"/>
                      </a:lnTo>
                      <a:lnTo>
                        <a:pt x="78" y="107"/>
                      </a:lnTo>
                      <a:lnTo>
                        <a:pt x="72"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48" name="Freeform 1554"/>
                <p:cNvSpPr>
                  <a:spLocks/>
                </p:cNvSpPr>
                <p:nvPr/>
              </p:nvSpPr>
              <p:spPr bwMode="auto">
                <a:xfrm>
                  <a:off x="1651" y="3125"/>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0"/>
                      </a:lnTo>
                      <a:lnTo>
                        <a:pt x="47" y="94"/>
                      </a:lnTo>
                      <a:lnTo>
                        <a:pt x="34" y="88"/>
                      </a:lnTo>
                      <a:lnTo>
                        <a:pt x="22" y="81"/>
                      </a:lnTo>
                      <a:lnTo>
                        <a:pt x="16" y="78"/>
                      </a:lnTo>
                      <a:lnTo>
                        <a:pt x="11" y="74"/>
                      </a:lnTo>
                      <a:lnTo>
                        <a:pt x="7" y="70"/>
                      </a:lnTo>
                      <a:lnTo>
                        <a:pt x="4" y="67"/>
                      </a:lnTo>
                      <a:lnTo>
                        <a:pt x="1" y="62"/>
                      </a:lnTo>
                      <a:lnTo>
                        <a:pt x="0" y="58"/>
                      </a:lnTo>
                      <a:lnTo>
                        <a:pt x="0" y="54"/>
                      </a:lnTo>
                      <a:lnTo>
                        <a:pt x="2" y="49"/>
                      </a:lnTo>
                      <a:lnTo>
                        <a:pt x="7" y="40"/>
                      </a:lnTo>
                      <a:lnTo>
                        <a:pt x="13" y="29"/>
                      </a:lnTo>
                      <a:lnTo>
                        <a:pt x="19" y="20"/>
                      </a:lnTo>
                      <a:lnTo>
                        <a:pt x="26" y="12"/>
                      </a:lnTo>
                      <a:lnTo>
                        <a:pt x="30" y="8"/>
                      </a:lnTo>
                      <a:lnTo>
                        <a:pt x="35" y="5"/>
                      </a:lnTo>
                      <a:lnTo>
                        <a:pt x="40" y="3"/>
                      </a:lnTo>
                      <a:lnTo>
                        <a:pt x="45" y="1"/>
                      </a:lnTo>
                      <a:lnTo>
                        <a:pt x="51" y="0"/>
                      </a:lnTo>
                      <a:lnTo>
                        <a:pt x="58" y="0"/>
                      </a:lnTo>
                      <a:lnTo>
                        <a:pt x="66" y="1"/>
                      </a:lnTo>
                      <a:lnTo>
                        <a:pt x="73" y="2"/>
                      </a:lnTo>
                      <a:lnTo>
                        <a:pt x="87" y="6"/>
                      </a:lnTo>
                      <a:lnTo>
                        <a:pt x="98" y="10"/>
                      </a:lnTo>
                      <a:lnTo>
                        <a:pt x="107" y="14"/>
                      </a:lnTo>
                      <a:lnTo>
                        <a:pt x="114" y="19"/>
                      </a:lnTo>
                      <a:lnTo>
                        <a:pt x="120" y="24"/>
                      </a:lnTo>
                      <a:lnTo>
                        <a:pt x="126" y="31"/>
                      </a:lnTo>
                      <a:lnTo>
                        <a:pt x="134" y="40"/>
                      </a:lnTo>
                      <a:lnTo>
                        <a:pt x="143" y="49"/>
                      </a:lnTo>
                      <a:lnTo>
                        <a:pt x="147" y="55"/>
                      </a:lnTo>
                      <a:lnTo>
                        <a:pt x="149" y="60"/>
                      </a:lnTo>
                      <a:lnTo>
                        <a:pt x="149" y="66"/>
                      </a:lnTo>
                      <a:lnTo>
                        <a:pt x="148" y="72"/>
                      </a:lnTo>
                      <a:lnTo>
                        <a:pt x="144" y="77"/>
                      </a:lnTo>
                      <a:lnTo>
                        <a:pt x="140" y="83"/>
                      </a:lnTo>
                      <a:lnTo>
                        <a:pt x="135" y="88"/>
                      </a:lnTo>
                      <a:lnTo>
                        <a:pt x="128" y="93"/>
                      </a:lnTo>
                      <a:lnTo>
                        <a:pt x="121" y="97"/>
                      </a:lnTo>
                      <a:lnTo>
                        <a:pt x="114" y="101"/>
                      </a:lnTo>
                      <a:lnTo>
                        <a:pt x="106" y="105"/>
                      </a:lnTo>
                      <a:lnTo>
                        <a:pt x="99" y="107"/>
                      </a:lnTo>
                      <a:lnTo>
                        <a:pt x="92" y="108"/>
                      </a:lnTo>
                      <a:lnTo>
                        <a:pt x="85"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49" name="Freeform 1555"/>
                <p:cNvSpPr>
                  <a:spLocks/>
                </p:cNvSpPr>
                <p:nvPr/>
              </p:nvSpPr>
              <p:spPr bwMode="auto">
                <a:xfrm>
                  <a:off x="1651" y="3125"/>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0"/>
                      </a:lnTo>
                      <a:lnTo>
                        <a:pt x="47" y="94"/>
                      </a:lnTo>
                      <a:lnTo>
                        <a:pt x="34" y="88"/>
                      </a:lnTo>
                      <a:lnTo>
                        <a:pt x="22" y="81"/>
                      </a:lnTo>
                      <a:lnTo>
                        <a:pt x="16" y="78"/>
                      </a:lnTo>
                      <a:lnTo>
                        <a:pt x="11" y="74"/>
                      </a:lnTo>
                      <a:lnTo>
                        <a:pt x="7" y="70"/>
                      </a:lnTo>
                      <a:lnTo>
                        <a:pt x="4" y="67"/>
                      </a:lnTo>
                      <a:lnTo>
                        <a:pt x="1" y="62"/>
                      </a:lnTo>
                      <a:lnTo>
                        <a:pt x="0" y="58"/>
                      </a:lnTo>
                      <a:lnTo>
                        <a:pt x="0" y="54"/>
                      </a:lnTo>
                      <a:lnTo>
                        <a:pt x="2" y="49"/>
                      </a:lnTo>
                      <a:lnTo>
                        <a:pt x="7" y="40"/>
                      </a:lnTo>
                      <a:lnTo>
                        <a:pt x="13" y="29"/>
                      </a:lnTo>
                      <a:lnTo>
                        <a:pt x="19" y="20"/>
                      </a:lnTo>
                      <a:lnTo>
                        <a:pt x="26" y="12"/>
                      </a:lnTo>
                      <a:lnTo>
                        <a:pt x="30" y="8"/>
                      </a:lnTo>
                      <a:lnTo>
                        <a:pt x="35" y="5"/>
                      </a:lnTo>
                      <a:lnTo>
                        <a:pt x="40" y="3"/>
                      </a:lnTo>
                      <a:lnTo>
                        <a:pt x="45" y="1"/>
                      </a:lnTo>
                      <a:lnTo>
                        <a:pt x="51" y="0"/>
                      </a:lnTo>
                      <a:lnTo>
                        <a:pt x="58" y="0"/>
                      </a:lnTo>
                      <a:lnTo>
                        <a:pt x="66" y="1"/>
                      </a:lnTo>
                      <a:lnTo>
                        <a:pt x="73" y="2"/>
                      </a:lnTo>
                      <a:lnTo>
                        <a:pt x="87" y="6"/>
                      </a:lnTo>
                      <a:lnTo>
                        <a:pt x="98" y="10"/>
                      </a:lnTo>
                      <a:lnTo>
                        <a:pt x="107" y="14"/>
                      </a:lnTo>
                      <a:lnTo>
                        <a:pt x="114" y="19"/>
                      </a:lnTo>
                      <a:lnTo>
                        <a:pt x="120" y="24"/>
                      </a:lnTo>
                      <a:lnTo>
                        <a:pt x="126" y="31"/>
                      </a:lnTo>
                      <a:lnTo>
                        <a:pt x="134" y="40"/>
                      </a:lnTo>
                      <a:lnTo>
                        <a:pt x="143" y="49"/>
                      </a:lnTo>
                      <a:lnTo>
                        <a:pt x="147" y="55"/>
                      </a:lnTo>
                      <a:lnTo>
                        <a:pt x="149" y="60"/>
                      </a:lnTo>
                      <a:lnTo>
                        <a:pt x="149" y="66"/>
                      </a:lnTo>
                      <a:lnTo>
                        <a:pt x="148" y="72"/>
                      </a:lnTo>
                      <a:lnTo>
                        <a:pt x="144" y="77"/>
                      </a:lnTo>
                      <a:lnTo>
                        <a:pt x="140" y="83"/>
                      </a:lnTo>
                      <a:lnTo>
                        <a:pt x="135" y="88"/>
                      </a:lnTo>
                      <a:lnTo>
                        <a:pt x="128" y="93"/>
                      </a:lnTo>
                      <a:lnTo>
                        <a:pt x="121" y="97"/>
                      </a:lnTo>
                      <a:lnTo>
                        <a:pt x="114" y="101"/>
                      </a:lnTo>
                      <a:lnTo>
                        <a:pt x="106" y="105"/>
                      </a:lnTo>
                      <a:lnTo>
                        <a:pt x="99" y="107"/>
                      </a:lnTo>
                      <a:lnTo>
                        <a:pt x="92" y="108"/>
                      </a:lnTo>
                      <a:lnTo>
                        <a:pt x="85"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50" name="Freeform 1556"/>
                <p:cNvSpPr>
                  <a:spLocks/>
                </p:cNvSpPr>
                <p:nvPr/>
              </p:nvSpPr>
              <p:spPr bwMode="auto">
                <a:xfrm>
                  <a:off x="1620" y="3133"/>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6"/>
                      </a:moveTo>
                      <a:lnTo>
                        <a:pt x="61" y="100"/>
                      </a:lnTo>
                      <a:lnTo>
                        <a:pt x="48" y="95"/>
                      </a:lnTo>
                      <a:lnTo>
                        <a:pt x="35" y="89"/>
                      </a:lnTo>
                      <a:lnTo>
                        <a:pt x="22" y="82"/>
                      </a:lnTo>
                      <a:lnTo>
                        <a:pt x="16" y="78"/>
                      </a:lnTo>
                      <a:lnTo>
                        <a:pt x="11" y="75"/>
                      </a:lnTo>
                      <a:lnTo>
                        <a:pt x="6" y="71"/>
                      </a:lnTo>
                      <a:lnTo>
                        <a:pt x="3" y="67"/>
                      </a:lnTo>
                      <a:lnTo>
                        <a:pt x="1" y="62"/>
                      </a:lnTo>
                      <a:lnTo>
                        <a:pt x="0" y="58"/>
                      </a:lnTo>
                      <a:lnTo>
                        <a:pt x="0" y="53"/>
                      </a:lnTo>
                      <a:lnTo>
                        <a:pt x="2" y="49"/>
                      </a:lnTo>
                      <a:lnTo>
                        <a:pt x="7" y="39"/>
                      </a:lnTo>
                      <a:lnTo>
                        <a:pt x="12" y="30"/>
                      </a:lnTo>
                      <a:lnTo>
                        <a:pt x="20" y="20"/>
                      </a:lnTo>
                      <a:lnTo>
                        <a:pt x="27" y="12"/>
                      </a:lnTo>
                      <a:lnTo>
                        <a:pt x="31" y="9"/>
                      </a:lnTo>
                      <a:lnTo>
                        <a:pt x="35" y="6"/>
                      </a:lnTo>
                      <a:lnTo>
                        <a:pt x="40" y="4"/>
                      </a:lnTo>
                      <a:lnTo>
                        <a:pt x="46" y="2"/>
                      </a:lnTo>
                      <a:lnTo>
                        <a:pt x="52" y="1"/>
                      </a:lnTo>
                      <a:lnTo>
                        <a:pt x="58" y="0"/>
                      </a:lnTo>
                      <a:lnTo>
                        <a:pt x="65" y="1"/>
                      </a:lnTo>
                      <a:lnTo>
                        <a:pt x="73" y="3"/>
                      </a:lnTo>
                      <a:lnTo>
                        <a:pt x="87" y="7"/>
                      </a:lnTo>
                      <a:lnTo>
                        <a:pt x="99" y="11"/>
                      </a:lnTo>
                      <a:lnTo>
                        <a:pt x="108" y="15"/>
                      </a:lnTo>
                      <a:lnTo>
                        <a:pt x="115" y="19"/>
                      </a:lnTo>
                      <a:lnTo>
                        <a:pt x="121" y="25"/>
                      </a:lnTo>
                      <a:lnTo>
                        <a:pt x="127" y="31"/>
                      </a:lnTo>
                      <a:lnTo>
                        <a:pt x="134" y="39"/>
                      </a:lnTo>
                      <a:lnTo>
                        <a:pt x="143" y="49"/>
                      </a:lnTo>
                      <a:lnTo>
                        <a:pt x="147" y="54"/>
                      </a:lnTo>
                      <a:lnTo>
                        <a:pt x="149" y="60"/>
                      </a:lnTo>
                      <a:lnTo>
                        <a:pt x="149" y="67"/>
                      </a:lnTo>
                      <a:lnTo>
                        <a:pt x="147" y="72"/>
                      </a:lnTo>
                      <a:lnTo>
                        <a:pt x="144" y="78"/>
                      </a:lnTo>
                      <a:lnTo>
                        <a:pt x="140" y="83"/>
                      </a:lnTo>
                      <a:lnTo>
                        <a:pt x="135" y="89"/>
                      </a:lnTo>
                      <a:lnTo>
                        <a:pt x="128" y="93"/>
                      </a:lnTo>
                      <a:lnTo>
                        <a:pt x="122" y="98"/>
                      </a:lnTo>
                      <a:lnTo>
                        <a:pt x="114" y="101"/>
                      </a:lnTo>
                      <a:lnTo>
                        <a:pt x="107" y="104"/>
                      </a:lnTo>
                      <a:lnTo>
                        <a:pt x="100" y="106"/>
                      </a:lnTo>
                      <a:lnTo>
                        <a:pt x="92" y="108"/>
                      </a:lnTo>
                      <a:lnTo>
                        <a:pt x="84" y="108"/>
                      </a:lnTo>
                      <a:lnTo>
                        <a:pt x="78" y="107"/>
                      </a:lnTo>
                      <a:lnTo>
                        <a:pt x="72"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51" name="Freeform 1557"/>
                <p:cNvSpPr>
                  <a:spLocks/>
                </p:cNvSpPr>
                <p:nvPr/>
              </p:nvSpPr>
              <p:spPr bwMode="auto">
                <a:xfrm>
                  <a:off x="1620" y="3133"/>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6"/>
                      </a:moveTo>
                      <a:lnTo>
                        <a:pt x="61" y="100"/>
                      </a:lnTo>
                      <a:lnTo>
                        <a:pt x="48" y="95"/>
                      </a:lnTo>
                      <a:lnTo>
                        <a:pt x="35" y="89"/>
                      </a:lnTo>
                      <a:lnTo>
                        <a:pt x="22" y="82"/>
                      </a:lnTo>
                      <a:lnTo>
                        <a:pt x="16" y="78"/>
                      </a:lnTo>
                      <a:lnTo>
                        <a:pt x="11" y="75"/>
                      </a:lnTo>
                      <a:lnTo>
                        <a:pt x="6" y="71"/>
                      </a:lnTo>
                      <a:lnTo>
                        <a:pt x="3" y="67"/>
                      </a:lnTo>
                      <a:lnTo>
                        <a:pt x="1" y="62"/>
                      </a:lnTo>
                      <a:lnTo>
                        <a:pt x="0" y="58"/>
                      </a:lnTo>
                      <a:lnTo>
                        <a:pt x="0" y="53"/>
                      </a:lnTo>
                      <a:lnTo>
                        <a:pt x="2" y="49"/>
                      </a:lnTo>
                      <a:lnTo>
                        <a:pt x="7" y="39"/>
                      </a:lnTo>
                      <a:lnTo>
                        <a:pt x="12" y="30"/>
                      </a:lnTo>
                      <a:lnTo>
                        <a:pt x="20" y="20"/>
                      </a:lnTo>
                      <a:lnTo>
                        <a:pt x="27" y="12"/>
                      </a:lnTo>
                      <a:lnTo>
                        <a:pt x="31" y="9"/>
                      </a:lnTo>
                      <a:lnTo>
                        <a:pt x="35" y="6"/>
                      </a:lnTo>
                      <a:lnTo>
                        <a:pt x="40" y="4"/>
                      </a:lnTo>
                      <a:lnTo>
                        <a:pt x="46" y="2"/>
                      </a:lnTo>
                      <a:lnTo>
                        <a:pt x="52" y="1"/>
                      </a:lnTo>
                      <a:lnTo>
                        <a:pt x="58" y="0"/>
                      </a:lnTo>
                      <a:lnTo>
                        <a:pt x="65" y="1"/>
                      </a:lnTo>
                      <a:lnTo>
                        <a:pt x="73" y="3"/>
                      </a:lnTo>
                      <a:lnTo>
                        <a:pt x="87" y="7"/>
                      </a:lnTo>
                      <a:lnTo>
                        <a:pt x="99" y="11"/>
                      </a:lnTo>
                      <a:lnTo>
                        <a:pt x="108" y="15"/>
                      </a:lnTo>
                      <a:lnTo>
                        <a:pt x="115" y="19"/>
                      </a:lnTo>
                      <a:lnTo>
                        <a:pt x="121" y="25"/>
                      </a:lnTo>
                      <a:lnTo>
                        <a:pt x="127" y="31"/>
                      </a:lnTo>
                      <a:lnTo>
                        <a:pt x="134" y="39"/>
                      </a:lnTo>
                      <a:lnTo>
                        <a:pt x="143" y="49"/>
                      </a:lnTo>
                      <a:lnTo>
                        <a:pt x="147" y="54"/>
                      </a:lnTo>
                      <a:lnTo>
                        <a:pt x="149" y="60"/>
                      </a:lnTo>
                      <a:lnTo>
                        <a:pt x="149" y="67"/>
                      </a:lnTo>
                      <a:lnTo>
                        <a:pt x="147" y="72"/>
                      </a:lnTo>
                      <a:lnTo>
                        <a:pt x="144" y="78"/>
                      </a:lnTo>
                      <a:lnTo>
                        <a:pt x="140" y="83"/>
                      </a:lnTo>
                      <a:lnTo>
                        <a:pt x="135" y="89"/>
                      </a:lnTo>
                      <a:lnTo>
                        <a:pt x="128" y="93"/>
                      </a:lnTo>
                      <a:lnTo>
                        <a:pt x="122" y="98"/>
                      </a:lnTo>
                      <a:lnTo>
                        <a:pt x="114" y="101"/>
                      </a:lnTo>
                      <a:lnTo>
                        <a:pt x="107" y="104"/>
                      </a:lnTo>
                      <a:lnTo>
                        <a:pt x="100" y="106"/>
                      </a:lnTo>
                      <a:lnTo>
                        <a:pt x="92" y="108"/>
                      </a:lnTo>
                      <a:lnTo>
                        <a:pt x="84" y="108"/>
                      </a:lnTo>
                      <a:lnTo>
                        <a:pt x="78" y="107"/>
                      </a:lnTo>
                      <a:lnTo>
                        <a:pt x="72"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52" name="Freeform 1558"/>
                <p:cNvSpPr>
                  <a:spLocks/>
                </p:cNvSpPr>
                <p:nvPr/>
              </p:nvSpPr>
              <p:spPr bwMode="auto">
                <a:xfrm>
                  <a:off x="1580" y="3116"/>
                  <a:ext cx="11"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6"/>
                      </a:lnTo>
                      <a:lnTo>
                        <a:pt x="34" y="89"/>
                      </a:lnTo>
                      <a:lnTo>
                        <a:pt x="21" y="82"/>
                      </a:lnTo>
                      <a:lnTo>
                        <a:pt x="16" y="78"/>
                      </a:lnTo>
                      <a:lnTo>
                        <a:pt x="11" y="75"/>
                      </a:lnTo>
                      <a:lnTo>
                        <a:pt x="7" y="71"/>
                      </a:lnTo>
                      <a:lnTo>
                        <a:pt x="3" y="67"/>
                      </a:lnTo>
                      <a:lnTo>
                        <a:pt x="1" y="63"/>
                      </a:lnTo>
                      <a:lnTo>
                        <a:pt x="0" y="59"/>
                      </a:lnTo>
                      <a:lnTo>
                        <a:pt x="0" y="54"/>
                      </a:lnTo>
                      <a:lnTo>
                        <a:pt x="2" y="50"/>
                      </a:lnTo>
                      <a:lnTo>
                        <a:pt x="7" y="40"/>
                      </a:lnTo>
                      <a:lnTo>
                        <a:pt x="13" y="30"/>
                      </a:lnTo>
                      <a:lnTo>
                        <a:pt x="19" y="21"/>
                      </a:lnTo>
                      <a:lnTo>
                        <a:pt x="26" y="12"/>
                      </a:lnTo>
                      <a:lnTo>
                        <a:pt x="30" y="9"/>
                      </a:lnTo>
                      <a:lnTo>
                        <a:pt x="35" y="6"/>
                      </a:lnTo>
                      <a:lnTo>
                        <a:pt x="39" y="3"/>
                      </a:lnTo>
                      <a:lnTo>
                        <a:pt x="46" y="2"/>
                      </a:lnTo>
                      <a:lnTo>
                        <a:pt x="52" y="1"/>
                      </a:lnTo>
                      <a:lnTo>
                        <a:pt x="58" y="0"/>
                      </a:lnTo>
                      <a:lnTo>
                        <a:pt x="65" y="1"/>
                      </a:lnTo>
                      <a:lnTo>
                        <a:pt x="73" y="3"/>
                      </a:lnTo>
                      <a:lnTo>
                        <a:pt x="87" y="6"/>
                      </a:lnTo>
                      <a:lnTo>
                        <a:pt x="98" y="10"/>
                      </a:lnTo>
                      <a:lnTo>
                        <a:pt x="107" y="14"/>
                      </a:lnTo>
                      <a:lnTo>
                        <a:pt x="115" y="20"/>
                      </a:lnTo>
                      <a:lnTo>
                        <a:pt x="121" y="26"/>
                      </a:lnTo>
                      <a:lnTo>
                        <a:pt x="127" y="32"/>
                      </a:lnTo>
                      <a:lnTo>
                        <a:pt x="134" y="40"/>
                      </a:lnTo>
                      <a:lnTo>
                        <a:pt x="143" y="50"/>
                      </a:lnTo>
                      <a:lnTo>
                        <a:pt x="147" y="55"/>
                      </a:lnTo>
                      <a:lnTo>
                        <a:pt x="149" y="61"/>
                      </a:lnTo>
                      <a:lnTo>
                        <a:pt x="149" y="66"/>
                      </a:lnTo>
                      <a:lnTo>
                        <a:pt x="147" y="72"/>
                      </a:lnTo>
                      <a:lnTo>
                        <a:pt x="144" y="78"/>
                      </a:lnTo>
                      <a:lnTo>
                        <a:pt x="140" y="83"/>
                      </a:lnTo>
                      <a:lnTo>
                        <a:pt x="135" y="89"/>
                      </a:lnTo>
                      <a:lnTo>
                        <a:pt x="129" y="94"/>
                      </a:lnTo>
                      <a:lnTo>
                        <a:pt x="122" y="98"/>
                      </a:lnTo>
                      <a:lnTo>
                        <a:pt x="115" y="102"/>
                      </a:lnTo>
                      <a:lnTo>
                        <a:pt x="106" y="105"/>
                      </a:lnTo>
                      <a:lnTo>
                        <a:pt x="99" y="107"/>
                      </a:lnTo>
                      <a:lnTo>
                        <a:pt x="91" y="109"/>
                      </a:lnTo>
                      <a:lnTo>
                        <a:pt x="84"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53" name="Freeform 1559"/>
                <p:cNvSpPr>
                  <a:spLocks/>
                </p:cNvSpPr>
                <p:nvPr/>
              </p:nvSpPr>
              <p:spPr bwMode="auto">
                <a:xfrm>
                  <a:off x="1580" y="3116"/>
                  <a:ext cx="11"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6"/>
                      </a:lnTo>
                      <a:lnTo>
                        <a:pt x="34" y="89"/>
                      </a:lnTo>
                      <a:lnTo>
                        <a:pt x="21" y="82"/>
                      </a:lnTo>
                      <a:lnTo>
                        <a:pt x="16" y="78"/>
                      </a:lnTo>
                      <a:lnTo>
                        <a:pt x="11" y="75"/>
                      </a:lnTo>
                      <a:lnTo>
                        <a:pt x="7" y="71"/>
                      </a:lnTo>
                      <a:lnTo>
                        <a:pt x="3" y="67"/>
                      </a:lnTo>
                      <a:lnTo>
                        <a:pt x="1" y="63"/>
                      </a:lnTo>
                      <a:lnTo>
                        <a:pt x="0" y="59"/>
                      </a:lnTo>
                      <a:lnTo>
                        <a:pt x="0" y="54"/>
                      </a:lnTo>
                      <a:lnTo>
                        <a:pt x="2" y="50"/>
                      </a:lnTo>
                      <a:lnTo>
                        <a:pt x="7" y="40"/>
                      </a:lnTo>
                      <a:lnTo>
                        <a:pt x="13" y="30"/>
                      </a:lnTo>
                      <a:lnTo>
                        <a:pt x="19" y="21"/>
                      </a:lnTo>
                      <a:lnTo>
                        <a:pt x="26" y="12"/>
                      </a:lnTo>
                      <a:lnTo>
                        <a:pt x="30" y="9"/>
                      </a:lnTo>
                      <a:lnTo>
                        <a:pt x="35" y="6"/>
                      </a:lnTo>
                      <a:lnTo>
                        <a:pt x="39" y="3"/>
                      </a:lnTo>
                      <a:lnTo>
                        <a:pt x="46" y="2"/>
                      </a:lnTo>
                      <a:lnTo>
                        <a:pt x="52" y="1"/>
                      </a:lnTo>
                      <a:lnTo>
                        <a:pt x="58" y="0"/>
                      </a:lnTo>
                      <a:lnTo>
                        <a:pt x="65" y="1"/>
                      </a:lnTo>
                      <a:lnTo>
                        <a:pt x="73" y="3"/>
                      </a:lnTo>
                      <a:lnTo>
                        <a:pt x="87" y="6"/>
                      </a:lnTo>
                      <a:lnTo>
                        <a:pt x="98" y="10"/>
                      </a:lnTo>
                      <a:lnTo>
                        <a:pt x="107" y="14"/>
                      </a:lnTo>
                      <a:lnTo>
                        <a:pt x="115" y="20"/>
                      </a:lnTo>
                      <a:lnTo>
                        <a:pt x="121" y="26"/>
                      </a:lnTo>
                      <a:lnTo>
                        <a:pt x="127" y="32"/>
                      </a:lnTo>
                      <a:lnTo>
                        <a:pt x="134" y="40"/>
                      </a:lnTo>
                      <a:lnTo>
                        <a:pt x="143" y="50"/>
                      </a:lnTo>
                      <a:lnTo>
                        <a:pt x="147" y="55"/>
                      </a:lnTo>
                      <a:lnTo>
                        <a:pt x="149" y="61"/>
                      </a:lnTo>
                      <a:lnTo>
                        <a:pt x="149" y="66"/>
                      </a:lnTo>
                      <a:lnTo>
                        <a:pt x="147" y="72"/>
                      </a:lnTo>
                      <a:lnTo>
                        <a:pt x="144" y="78"/>
                      </a:lnTo>
                      <a:lnTo>
                        <a:pt x="140" y="83"/>
                      </a:lnTo>
                      <a:lnTo>
                        <a:pt x="135" y="89"/>
                      </a:lnTo>
                      <a:lnTo>
                        <a:pt x="129" y="94"/>
                      </a:lnTo>
                      <a:lnTo>
                        <a:pt x="122" y="98"/>
                      </a:lnTo>
                      <a:lnTo>
                        <a:pt x="115" y="102"/>
                      </a:lnTo>
                      <a:lnTo>
                        <a:pt x="106" y="105"/>
                      </a:lnTo>
                      <a:lnTo>
                        <a:pt x="99" y="107"/>
                      </a:lnTo>
                      <a:lnTo>
                        <a:pt x="91" y="109"/>
                      </a:lnTo>
                      <a:lnTo>
                        <a:pt x="84"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54" name="Freeform 1560"/>
                <p:cNvSpPr>
                  <a:spLocks/>
                </p:cNvSpPr>
                <p:nvPr/>
              </p:nvSpPr>
              <p:spPr bwMode="auto">
                <a:xfrm>
                  <a:off x="772" y="3147"/>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6"/>
                      </a:moveTo>
                      <a:lnTo>
                        <a:pt x="61" y="101"/>
                      </a:lnTo>
                      <a:lnTo>
                        <a:pt x="48" y="95"/>
                      </a:lnTo>
                      <a:lnTo>
                        <a:pt x="34" y="88"/>
                      </a:lnTo>
                      <a:lnTo>
                        <a:pt x="21" y="82"/>
                      </a:lnTo>
                      <a:lnTo>
                        <a:pt x="15" y="78"/>
                      </a:lnTo>
                      <a:lnTo>
                        <a:pt x="10" y="75"/>
                      </a:lnTo>
                      <a:lnTo>
                        <a:pt x="6" y="71"/>
                      </a:lnTo>
                      <a:lnTo>
                        <a:pt x="3" y="67"/>
                      </a:lnTo>
                      <a:lnTo>
                        <a:pt x="1" y="63"/>
                      </a:lnTo>
                      <a:lnTo>
                        <a:pt x="0" y="58"/>
                      </a:lnTo>
                      <a:lnTo>
                        <a:pt x="0" y="54"/>
                      </a:lnTo>
                      <a:lnTo>
                        <a:pt x="2" y="49"/>
                      </a:lnTo>
                      <a:lnTo>
                        <a:pt x="7" y="40"/>
                      </a:lnTo>
                      <a:lnTo>
                        <a:pt x="12" y="30"/>
                      </a:lnTo>
                      <a:lnTo>
                        <a:pt x="18" y="20"/>
                      </a:lnTo>
                      <a:lnTo>
                        <a:pt x="26" y="12"/>
                      </a:lnTo>
                      <a:lnTo>
                        <a:pt x="30" y="9"/>
                      </a:lnTo>
                      <a:lnTo>
                        <a:pt x="34" y="6"/>
                      </a:lnTo>
                      <a:lnTo>
                        <a:pt x="40" y="3"/>
                      </a:lnTo>
                      <a:lnTo>
                        <a:pt x="45" y="1"/>
                      </a:lnTo>
                      <a:lnTo>
                        <a:pt x="51" y="0"/>
                      </a:lnTo>
                      <a:lnTo>
                        <a:pt x="58" y="0"/>
                      </a:lnTo>
                      <a:lnTo>
                        <a:pt x="65" y="1"/>
                      </a:lnTo>
                      <a:lnTo>
                        <a:pt x="73" y="2"/>
                      </a:lnTo>
                      <a:lnTo>
                        <a:pt x="87" y="6"/>
                      </a:lnTo>
                      <a:lnTo>
                        <a:pt x="98" y="10"/>
                      </a:lnTo>
                      <a:lnTo>
                        <a:pt x="106" y="14"/>
                      </a:lnTo>
                      <a:lnTo>
                        <a:pt x="114" y="19"/>
                      </a:lnTo>
                      <a:lnTo>
                        <a:pt x="121" y="25"/>
                      </a:lnTo>
                      <a:lnTo>
                        <a:pt x="127" y="32"/>
                      </a:lnTo>
                      <a:lnTo>
                        <a:pt x="134" y="40"/>
                      </a:lnTo>
                      <a:lnTo>
                        <a:pt x="143" y="49"/>
                      </a:lnTo>
                      <a:lnTo>
                        <a:pt x="147" y="55"/>
                      </a:lnTo>
                      <a:lnTo>
                        <a:pt x="148" y="61"/>
                      </a:lnTo>
                      <a:lnTo>
                        <a:pt x="149" y="66"/>
                      </a:lnTo>
                      <a:lnTo>
                        <a:pt x="147" y="72"/>
                      </a:lnTo>
                      <a:lnTo>
                        <a:pt x="144" y="78"/>
                      </a:lnTo>
                      <a:lnTo>
                        <a:pt x="140" y="83"/>
                      </a:lnTo>
                      <a:lnTo>
                        <a:pt x="134" y="88"/>
                      </a:lnTo>
                      <a:lnTo>
                        <a:pt x="128" y="94"/>
                      </a:lnTo>
                      <a:lnTo>
                        <a:pt x="121" y="98"/>
                      </a:lnTo>
                      <a:lnTo>
                        <a:pt x="114" y="102"/>
                      </a:lnTo>
                      <a:lnTo>
                        <a:pt x="106" y="105"/>
                      </a:lnTo>
                      <a:lnTo>
                        <a:pt x="98" y="107"/>
                      </a:lnTo>
                      <a:lnTo>
                        <a:pt x="91" y="109"/>
                      </a:lnTo>
                      <a:lnTo>
                        <a:pt x="84" y="109"/>
                      </a:lnTo>
                      <a:lnTo>
                        <a:pt x="78" y="108"/>
                      </a:lnTo>
                      <a:lnTo>
                        <a:pt x="72"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55" name="Freeform 1561"/>
                <p:cNvSpPr>
                  <a:spLocks/>
                </p:cNvSpPr>
                <p:nvPr/>
              </p:nvSpPr>
              <p:spPr bwMode="auto">
                <a:xfrm>
                  <a:off x="772" y="3147"/>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6"/>
                      </a:moveTo>
                      <a:lnTo>
                        <a:pt x="61" y="101"/>
                      </a:lnTo>
                      <a:lnTo>
                        <a:pt x="48" y="95"/>
                      </a:lnTo>
                      <a:lnTo>
                        <a:pt x="34" y="88"/>
                      </a:lnTo>
                      <a:lnTo>
                        <a:pt x="21" y="82"/>
                      </a:lnTo>
                      <a:lnTo>
                        <a:pt x="15" y="78"/>
                      </a:lnTo>
                      <a:lnTo>
                        <a:pt x="10" y="75"/>
                      </a:lnTo>
                      <a:lnTo>
                        <a:pt x="6" y="71"/>
                      </a:lnTo>
                      <a:lnTo>
                        <a:pt x="3" y="67"/>
                      </a:lnTo>
                      <a:lnTo>
                        <a:pt x="1" y="63"/>
                      </a:lnTo>
                      <a:lnTo>
                        <a:pt x="0" y="58"/>
                      </a:lnTo>
                      <a:lnTo>
                        <a:pt x="0" y="54"/>
                      </a:lnTo>
                      <a:lnTo>
                        <a:pt x="2" y="49"/>
                      </a:lnTo>
                      <a:lnTo>
                        <a:pt x="7" y="40"/>
                      </a:lnTo>
                      <a:lnTo>
                        <a:pt x="12" y="30"/>
                      </a:lnTo>
                      <a:lnTo>
                        <a:pt x="18" y="20"/>
                      </a:lnTo>
                      <a:lnTo>
                        <a:pt x="26" y="12"/>
                      </a:lnTo>
                      <a:lnTo>
                        <a:pt x="30" y="9"/>
                      </a:lnTo>
                      <a:lnTo>
                        <a:pt x="34" y="6"/>
                      </a:lnTo>
                      <a:lnTo>
                        <a:pt x="40" y="3"/>
                      </a:lnTo>
                      <a:lnTo>
                        <a:pt x="45" y="1"/>
                      </a:lnTo>
                      <a:lnTo>
                        <a:pt x="51" y="0"/>
                      </a:lnTo>
                      <a:lnTo>
                        <a:pt x="58" y="0"/>
                      </a:lnTo>
                      <a:lnTo>
                        <a:pt x="65" y="1"/>
                      </a:lnTo>
                      <a:lnTo>
                        <a:pt x="73" y="2"/>
                      </a:lnTo>
                      <a:lnTo>
                        <a:pt x="87" y="6"/>
                      </a:lnTo>
                      <a:lnTo>
                        <a:pt x="98" y="10"/>
                      </a:lnTo>
                      <a:lnTo>
                        <a:pt x="106" y="14"/>
                      </a:lnTo>
                      <a:lnTo>
                        <a:pt x="114" y="19"/>
                      </a:lnTo>
                      <a:lnTo>
                        <a:pt x="121" y="25"/>
                      </a:lnTo>
                      <a:lnTo>
                        <a:pt x="127" y="32"/>
                      </a:lnTo>
                      <a:lnTo>
                        <a:pt x="134" y="40"/>
                      </a:lnTo>
                      <a:lnTo>
                        <a:pt x="143" y="49"/>
                      </a:lnTo>
                      <a:lnTo>
                        <a:pt x="147" y="55"/>
                      </a:lnTo>
                      <a:lnTo>
                        <a:pt x="148" y="61"/>
                      </a:lnTo>
                      <a:lnTo>
                        <a:pt x="149" y="66"/>
                      </a:lnTo>
                      <a:lnTo>
                        <a:pt x="147" y="72"/>
                      </a:lnTo>
                      <a:lnTo>
                        <a:pt x="144" y="78"/>
                      </a:lnTo>
                      <a:lnTo>
                        <a:pt x="140" y="83"/>
                      </a:lnTo>
                      <a:lnTo>
                        <a:pt x="134" y="88"/>
                      </a:lnTo>
                      <a:lnTo>
                        <a:pt x="128" y="94"/>
                      </a:lnTo>
                      <a:lnTo>
                        <a:pt x="121" y="98"/>
                      </a:lnTo>
                      <a:lnTo>
                        <a:pt x="114" y="102"/>
                      </a:lnTo>
                      <a:lnTo>
                        <a:pt x="106" y="105"/>
                      </a:lnTo>
                      <a:lnTo>
                        <a:pt x="98" y="107"/>
                      </a:lnTo>
                      <a:lnTo>
                        <a:pt x="91" y="109"/>
                      </a:lnTo>
                      <a:lnTo>
                        <a:pt x="84" y="109"/>
                      </a:lnTo>
                      <a:lnTo>
                        <a:pt x="78" y="108"/>
                      </a:lnTo>
                      <a:lnTo>
                        <a:pt x="72"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56" name="Freeform 1562"/>
                <p:cNvSpPr>
                  <a:spLocks/>
                </p:cNvSpPr>
                <p:nvPr/>
              </p:nvSpPr>
              <p:spPr bwMode="auto">
                <a:xfrm>
                  <a:off x="1411" y="3079"/>
                  <a:ext cx="12"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7" y="95"/>
                      </a:lnTo>
                      <a:lnTo>
                        <a:pt x="34" y="89"/>
                      </a:lnTo>
                      <a:lnTo>
                        <a:pt x="21" y="83"/>
                      </a:lnTo>
                      <a:lnTo>
                        <a:pt x="16" y="78"/>
                      </a:lnTo>
                      <a:lnTo>
                        <a:pt x="11" y="75"/>
                      </a:lnTo>
                      <a:lnTo>
                        <a:pt x="7" y="71"/>
                      </a:lnTo>
                      <a:lnTo>
                        <a:pt x="3" y="67"/>
                      </a:lnTo>
                      <a:lnTo>
                        <a:pt x="1" y="63"/>
                      </a:lnTo>
                      <a:lnTo>
                        <a:pt x="0" y="59"/>
                      </a:lnTo>
                      <a:lnTo>
                        <a:pt x="0" y="54"/>
                      </a:lnTo>
                      <a:lnTo>
                        <a:pt x="2" y="50"/>
                      </a:lnTo>
                      <a:lnTo>
                        <a:pt x="7" y="40"/>
                      </a:lnTo>
                      <a:lnTo>
                        <a:pt x="13" y="30"/>
                      </a:lnTo>
                      <a:lnTo>
                        <a:pt x="19" y="21"/>
                      </a:lnTo>
                      <a:lnTo>
                        <a:pt x="26" y="13"/>
                      </a:lnTo>
                      <a:lnTo>
                        <a:pt x="30" y="9"/>
                      </a:lnTo>
                      <a:lnTo>
                        <a:pt x="35" y="6"/>
                      </a:lnTo>
                      <a:lnTo>
                        <a:pt x="39" y="3"/>
                      </a:lnTo>
                      <a:lnTo>
                        <a:pt x="45" y="2"/>
                      </a:lnTo>
                      <a:lnTo>
                        <a:pt x="51" y="0"/>
                      </a:lnTo>
                      <a:lnTo>
                        <a:pt x="57" y="0"/>
                      </a:lnTo>
                      <a:lnTo>
                        <a:pt x="65" y="1"/>
                      </a:lnTo>
                      <a:lnTo>
                        <a:pt x="73" y="2"/>
                      </a:lnTo>
                      <a:lnTo>
                        <a:pt x="87" y="6"/>
                      </a:lnTo>
                      <a:lnTo>
                        <a:pt x="98" y="10"/>
                      </a:lnTo>
                      <a:lnTo>
                        <a:pt x="107" y="15"/>
                      </a:lnTo>
                      <a:lnTo>
                        <a:pt x="114" y="20"/>
                      </a:lnTo>
                      <a:lnTo>
                        <a:pt x="120" y="25"/>
                      </a:lnTo>
                      <a:lnTo>
                        <a:pt x="126" y="32"/>
                      </a:lnTo>
                      <a:lnTo>
                        <a:pt x="134" y="40"/>
                      </a:lnTo>
                      <a:lnTo>
                        <a:pt x="143" y="50"/>
                      </a:lnTo>
                      <a:lnTo>
                        <a:pt x="147" y="55"/>
                      </a:lnTo>
                      <a:lnTo>
                        <a:pt x="149" y="61"/>
                      </a:lnTo>
                      <a:lnTo>
                        <a:pt x="149" y="66"/>
                      </a:lnTo>
                      <a:lnTo>
                        <a:pt x="147" y="72"/>
                      </a:lnTo>
                      <a:lnTo>
                        <a:pt x="144" y="78"/>
                      </a:lnTo>
                      <a:lnTo>
                        <a:pt x="140" y="84"/>
                      </a:lnTo>
                      <a:lnTo>
                        <a:pt x="135" y="89"/>
                      </a:lnTo>
                      <a:lnTo>
                        <a:pt x="128" y="94"/>
                      </a:lnTo>
                      <a:lnTo>
                        <a:pt x="121" y="98"/>
                      </a:lnTo>
                      <a:lnTo>
                        <a:pt x="114" y="102"/>
                      </a:lnTo>
                      <a:lnTo>
                        <a:pt x="106" y="105"/>
                      </a:lnTo>
                      <a:lnTo>
                        <a:pt x="99" y="107"/>
                      </a:lnTo>
                      <a:lnTo>
                        <a:pt x="91" y="109"/>
                      </a:lnTo>
                      <a:lnTo>
                        <a:pt x="85"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57" name="Freeform 1563"/>
                <p:cNvSpPr>
                  <a:spLocks/>
                </p:cNvSpPr>
                <p:nvPr/>
              </p:nvSpPr>
              <p:spPr bwMode="auto">
                <a:xfrm>
                  <a:off x="1411" y="3079"/>
                  <a:ext cx="12"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7" y="95"/>
                      </a:lnTo>
                      <a:lnTo>
                        <a:pt x="34" y="89"/>
                      </a:lnTo>
                      <a:lnTo>
                        <a:pt x="21" y="83"/>
                      </a:lnTo>
                      <a:lnTo>
                        <a:pt x="16" y="78"/>
                      </a:lnTo>
                      <a:lnTo>
                        <a:pt x="11" y="75"/>
                      </a:lnTo>
                      <a:lnTo>
                        <a:pt x="7" y="71"/>
                      </a:lnTo>
                      <a:lnTo>
                        <a:pt x="3" y="67"/>
                      </a:lnTo>
                      <a:lnTo>
                        <a:pt x="1" y="63"/>
                      </a:lnTo>
                      <a:lnTo>
                        <a:pt x="0" y="59"/>
                      </a:lnTo>
                      <a:lnTo>
                        <a:pt x="0" y="54"/>
                      </a:lnTo>
                      <a:lnTo>
                        <a:pt x="2" y="50"/>
                      </a:lnTo>
                      <a:lnTo>
                        <a:pt x="7" y="40"/>
                      </a:lnTo>
                      <a:lnTo>
                        <a:pt x="13" y="30"/>
                      </a:lnTo>
                      <a:lnTo>
                        <a:pt x="19" y="21"/>
                      </a:lnTo>
                      <a:lnTo>
                        <a:pt x="26" y="13"/>
                      </a:lnTo>
                      <a:lnTo>
                        <a:pt x="30" y="9"/>
                      </a:lnTo>
                      <a:lnTo>
                        <a:pt x="35" y="6"/>
                      </a:lnTo>
                      <a:lnTo>
                        <a:pt x="39" y="3"/>
                      </a:lnTo>
                      <a:lnTo>
                        <a:pt x="45" y="2"/>
                      </a:lnTo>
                      <a:lnTo>
                        <a:pt x="51" y="0"/>
                      </a:lnTo>
                      <a:lnTo>
                        <a:pt x="57" y="0"/>
                      </a:lnTo>
                      <a:lnTo>
                        <a:pt x="65" y="1"/>
                      </a:lnTo>
                      <a:lnTo>
                        <a:pt x="73" y="2"/>
                      </a:lnTo>
                      <a:lnTo>
                        <a:pt x="87" y="6"/>
                      </a:lnTo>
                      <a:lnTo>
                        <a:pt x="98" y="10"/>
                      </a:lnTo>
                      <a:lnTo>
                        <a:pt x="107" y="15"/>
                      </a:lnTo>
                      <a:lnTo>
                        <a:pt x="114" y="20"/>
                      </a:lnTo>
                      <a:lnTo>
                        <a:pt x="120" y="25"/>
                      </a:lnTo>
                      <a:lnTo>
                        <a:pt x="126" y="32"/>
                      </a:lnTo>
                      <a:lnTo>
                        <a:pt x="134" y="40"/>
                      </a:lnTo>
                      <a:lnTo>
                        <a:pt x="143" y="50"/>
                      </a:lnTo>
                      <a:lnTo>
                        <a:pt x="147" y="55"/>
                      </a:lnTo>
                      <a:lnTo>
                        <a:pt x="149" y="61"/>
                      </a:lnTo>
                      <a:lnTo>
                        <a:pt x="149" y="66"/>
                      </a:lnTo>
                      <a:lnTo>
                        <a:pt x="147" y="72"/>
                      </a:lnTo>
                      <a:lnTo>
                        <a:pt x="144" y="78"/>
                      </a:lnTo>
                      <a:lnTo>
                        <a:pt x="140" y="84"/>
                      </a:lnTo>
                      <a:lnTo>
                        <a:pt x="135" y="89"/>
                      </a:lnTo>
                      <a:lnTo>
                        <a:pt x="128" y="94"/>
                      </a:lnTo>
                      <a:lnTo>
                        <a:pt x="121" y="98"/>
                      </a:lnTo>
                      <a:lnTo>
                        <a:pt x="114" y="102"/>
                      </a:lnTo>
                      <a:lnTo>
                        <a:pt x="106" y="105"/>
                      </a:lnTo>
                      <a:lnTo>
                        <a:pt x="99" y="107"/>
                      </a:lnTo>
                      <a:lnTo>
                        <a:pt x="91" y="109"/>
                      </a:lnTo>
                      <a:lnTo>
                        <a:pt x="85"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58" name="Freeform 1564"/>
                <p:cNvSpPr>
                  <a:spLocks/>
                </p:cNvSpPr>
                <p:nvPr/>
              </p:nvSpPr>
              <p:spPr bwMode="auto">
                <a:xfrm>
                  <a:off x="1017" y="3103"/>
                  <a:ext cx="12"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5"/>
                      </a:moveTo>
                      <a:lnTo>
                        <a:pt x="62" y="100"/>
                      </a:lnTo>
                      <a:lnTo>
                        <a:pt x="49" y="94"/>
                      </a:lnTo>
                      <a:lnTo>
                        <a:pt x="34" y="88"/>
                      </a:lnTo>
                      <a:lnTo>
                        <a:pt x="22" y="81"/>
                      </a:lnTo>
                      <a:lnTo>
                        <a:pt x="16" y="78"/>
                      </a:lnTo>
                      <a:lnTo>
                        <a:pt x="11" y="74"/>
                      </a:lnTo>
                      <a:lnTo>
                        <a:pt x="7" y="71"/>
                      </a:lnTo>
                      <a:lnTo>
                        <a:pt x="4" y="67"/>
                      </a:lnTo>
                      <a:lnTo>
                        <a:pt x="1" y="63"/>
                      </a:lnTo>
                      <a:lnTo>
                        <a:pt x="0" y="58"/>
                      </a:lnTo>
                      <a:lnTo>
                        <a:pt x="1" y="54"/>
                      </a:lnTo>
                      <a:lnTo>
                        <a:pt x="2" y="49"/>
                      </a:lnTo>
                      <a:lnTo>
                        <a:pt x="7" y="39"/>
                      </a:lnTo>
                      <a:lnTo>
                        <a:pt x="13" y="29"/>
                      </a:lnTo>
                      <a:lnTo>
                        <a:pt x="19" y="20"/>
                      </a:lnTo>
                      <a:lnTo>
                        <a:pt x="26" y="12"/>
                      </a:lnTo>
                      <a:lnTo>
                        <a:pt x="30" y="8"/>
                      </a:lnTo>
                      <a:lnTo>
                        <a:pt x="35" y="5"/>
                      </a:lnTo>
                      <a:lnTo>
                        <a:pt x="41" y="3"/>
                      </a:lnTo>
                      <a:lnTo>
                        <a:pt x="46" y="1"/>
                      </a:lnTo>
                      <a:lnTo>
                        <a:pt x="52" y="0"/>
                      </a:lnTo>
                      <a:lnTo>
                        <a:pt x="59" y="0"/>
                      </a:lnTo>
                      <a:lnTo>
                        <a:pt x="66" y="1"/>
                      </a:lnTo>
                      <a:lnTo>
                        <a:pt x="73" y="2"/>
                      </a:lnTo>
                      <a:lnTo>
                        <a:pt x="88" y="6"/>
                      </a:lnTo>
                      <a:lnTo>
                        <a:pt x="99" y="10"/>
                      </a:lnTo>
                      <a:lnTo>
                        <a:pt x="107" y="14"/>
                      </a:lnTo>
                      <a:lnTo>
                        <a:pt x="115" y="19"/>
                      </a:lnTo>
                      <a:lnTo>
                        <a:pt x="121" y="24"/>
                      </a:lnTo>
                      <a:lnTo>
                        <a:pt x="128" y="31"/>
                      </a:lnTo>
                      <a:lnTo>
                        <a:pt x="135" y="39"/>
                      </a:lnTo>
                      <a:lnTo>
                        <a:pt x="143" y="49"/>
                      </a:lnTo>
                      <a:lnTo>
                        <a:pt x="147" y="55"/>
                      </a:lnTo>
                      <a:lnTo>
                        <a:pt x="149" y="60"/>
                      </a:lnTo>
                      <a:lnTo>
                        <a:pt x="149" y="66"/>
                      </a:lnTo>
                      <a:lnTo>
                        <a:pt x="148" y="72"/>
                      </a:lnTo>
                      <a:lnTo>
                        <a:pt x="145" y="77"/>
                      </a:lnTo>
                      <a:lnTo>
                        <a:pt x="140" y="83"/>
                      </a:lnTo>
                      <a:lnTo>
                        <a:pt x="135" y="88"/>
                      </a:lnTo>
                      <a:lnTo>
                        <a:pt x="129" y="93"/>
                      </a:lnTo>
                      <a:lnTo>
                        <a:pt x="122" y="97"/>
                      </a:lnTo>
                      <a:lnTo>
                        <a:pt x="115" y="101"/>
                      </a:lnTo>
                      <a:lnTo>
                        <a:pt x="107" y="104"/>
                      </a:lnTo>
                      <a:lnTo>
                        <a:pt x="99" y="106"/>
                      </a:lnTo>
                      <a:lnTo>
                        <a:pt x="92" y="107"/>
                      </a:lnTo>
                      <a:lnTo>
                        <a:pt x="85" y="108"/>
                      </a:lnTo>
                      <a:lnTo>
                        <a:pt x="78" y="107"/>
                      </a:lnTo>
                      <a:lnTo>
                        <a:pt x="73"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59" name="Freeform 1565"/>
                <p:cNvSpPr>
                  <a:spLocks/>
                </p:cNvSpPr>
                <p:nvPr/>
              </p:nvSpPr>
              <p:spPr bwMode="auto">
                <a:xfrm>
                  <a:off x="1017" y="3103"/>
                  <a:ext cx="12"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5"/>
                      </a:moveTo>
                      <a:lnTo>
                        <a:pt x="62" y="100"/>
                      </a:lnTo>
                      <a:lnTo>
                        <a:pt x="49" y="94"/>
                      </a:lnTo>
                      <a:lnTo>
                        <a:pt x="34" y="88"/>
                      </a:lnTo>
                      <a:lnTo>
                        <a:pt x="22" y="81"/>
                      </a:lnTo>
                      <a:lnTo>
                        <a:pt x="16" y="78"/>
                      </a:lnTo>
                      <a:lnTo>
                        <a:pt x="11" y="74"/>
                      </a:lnTo>
                      <a:lnTo>
                        <a:pt x="7" y="71"/>
                      </a:lnTo>
                      <a:lnTo>
                        <a:pt x="4" y="67"/>
                      </a:lnTo>
                      <a:lnTo>
                        <a:pt x="1" y="63"/>
                      </a:lnTo>
                      <a:lnTo>
                        <a:pt x="0" y="58"/>
                      </a:lnTo>
                      <a:lnTo>
                        <a:pt x="1" y="54"/>
                      </a:lnTo>
                      <a:lnTo>
                        <a:pt x="2" y="49"/>
                      </a:lnTo>
                      <a:lnTo>
                        <a:pt x="7" y="39"/>
                      </a:lnTo>
                      <a:lnTo>
                        <a:pt x="13" y="29"/>
                      </a:lnTo>
                      <a:lnTo>
                        <a:pt x="19" y="20"/>
                      </a:lnTo>
                      <a:lnTo>
                        <a:pt x="26" y="12"/>
                      </a:lnTo>
                      <a:lnTo>
                        <a:pt x="30" y="8"/>
                      </a:lnTo>
                      <a:lnTo>
                        <a:pt x="35" y="5"/>
                      </a:lnTo>
                      <a:lnTo>
                        <a:pt x="41" y="3"/>
                      </a:lnTo>
                      <a:lnTo>
                        <a:pt x="46" y="1"/>
                      </a:lnTo>
                      <a:lnTo>
                        <a:pt x="52" y="0"/>
                      </a:lnTo>
                      <a:lnTo>
                        <a:pt x="59" y="0"/>
                      </a:lnTo>
                      <a:lnTo>
                        <a:pt x="66" y="1"/>
                      </a:lnTo>
                      <a:lnTo>
                        <a:pt x="73" y="2"/>
                      </a:lnTo>
                      <a:lnTo>
                        <a:pt x="88" y="6"/>
                      </a:lnTo>
                      <a:lnTo>
                        <a:pt x="99" y="10"/>
                      </a:lnTo>
                      <a:lnTo>
                        <a:pt x="107" y="14"/>
                      </a:lnTo>
                      <a:lnTo>
                        <a:pt x="115" y="19"/>
                      </a:lnTo>
                      <a:lnTo>
                        <a:pt x="121" y="24"/>
                      </a:lnTo>
                      <a:lnTo>
                        <a:pt x="128" y="31"/>
                      </a:lnTo>
                      <a:lnTo>
                        <a:pt x="135" y="39"/>
                      </a:lnTo>
                      <a:lnTo>
                        <a:pt x="143" y="49"/>
                      </a:lnTo>
                      <a:lnTo>
                        <a:pt x="147" y="55"/>
                      </a:lnTo>
                      <a:lnTo>
                        <a:pt x="149" y="60"/>
                      </a:lnTo>
                      <a:lnTo>
                        <a:pt x="149" y="66"/>
                      </a:lnTo>
                      <a:lnTo>
                        <a:pt x="148" y="72"/>
                      </a:lnTo>
                      <a:lnTo>
                        <a:pt x="145" y="77"/>
                      </a:lnTo>
                      <a:lnTo>
                        <a:pt x="140" y="83"/>
                      </a:lnTo>
                      <a:lnTo>
                        <a:pt x="135" y="88"/>
                      </a:lnTo>
                      <a:lnTo>
                        <a:pt x="129" y="93"/>
                      </a:lnTo>
                      <a:lnTo>
                        <a:pt x="122" y="97"/>
                      </a:lnTo>
                      <a:lnTo>
                        <a:pt x="115" y="101"/>
                      </a:lnTo>
                      <a:lnTo>
                        <a:pt x="107" y="104"/>
                      </a:lnTo>
                      <a:lnTo>
                        <a:pt x="99" y="106"/>
                      </a:lnTo>
                      <a:lnTo>
                        <a:pt x="92" y="107"/>
                      </a:lnTo>
                      <a:lnTo>
                        <a:pt x="85" y="108"/>
                      </a:lnTo>
                      <a:lnTo>
                        <a:pt x="78" y="107"/>
                      </a:lnTo>
                      <a:lnTo>
                        <a:pt x="73"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60" name="Freeform 1566"/>
                <p:cNvSpPr>
                  <a:spLocks/>
                </p:cNvSpPr>
                <p:nvPr/>
              </p:nvSpPr>
              <p:spPr bwMode="auto">
                <a:xfrm>
                  <a:off x="992" y="3114"/>
                  <a:ext cx="12"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1" y="100"/>
                      </a:lnTo>
                      <a:lnTo>
                        <a:pt x="48" y="95"/>
                      </a:lnTo>
                      <a:lnTo>
                        <a:pt x="34" y="89"/>
                      </a:lnTo>
                      <a:lnTo>
                        <a:pt x="22" y="82"/>
                      </a:lnTo>
                      <a:lnTo>
                        <a:pt x="16" y="78"/>
                      </a:lnTo>
                      <a:lnTo>
                        <a:pt x="11" y="75"/>
                      </a:lnTo>
                      <a:lnTo>
                        <a:pt x="7" y="71"/>
                      </a:lnTo>
                      <a:lnTo>
                        <a:pt x="4" y="67"/>
                      </a:lnTo>
                      <a:lnTo>
                        <a:pt x="2" y="63"/>
                      </a:lnTo>
                      <a:lnTo>
                        <a:pt x="0" y="59"/>
                      </a:lnTo>
                      <a:lnTo>
                        <a:pt x="1" y="54"/>
                      </a:lnTo>
                      <a:lnTo>
                        <a:pt x="3" y="50"/>
                      </a:lnTo>
                      <a:lnTo>
                        <a:pt x="8" y="39"/>
                      </a:lnTo>
                      <a:lnTo>
                        <a:pt x="13" y="30"/>
                      </a:lnTo>
                      <a:lnTo>
                        <a:pt x="19" y="20"/>
                      </a:lnTo>
                      <a:lnTo>
                        <a:pt x="26" y="12"/>
                      </a:lnTo>
                      <a:lnTo>
                        <a:pt x="31" y="9"/>
                      </a:lnTo>
                      <a:lnTo>
                        <a:pt x="35" y="6"/>
                      </a:lnTo>
                      <a:lnTo>
                        <a:pt x="40" y="4"/>
                      </a:lnTo>
                      <a:lnTo>
                        <a:pt x="45" y="2"/>
                      </a:lnTo>
                      <a:lnTo>
                        <a:pt x="51" y="1"/>
                      </a:lnTo>
                      <a:lnTo>
                        <a:pt x="58" y="0"/>
                      </a:lnTo>
                      <a:lnTo>
                        <a:pt x="65" y="1"/>
                      </a:lnTo>
                      <a:lnTo>
                        <a:pt x="74" y="3"/>
                      </a:lnTo>
                      <a:lnTo>
                        <a:pt x="88" y="7"/>
                      </a:lnTo>
                      <a:lnTo>
                        <a:pt x="99" y="10"/>
                      </a:lnTo>
                      <a:lnTo>
                        <a:pt x="107" y="15"/>
                      </a:lnTo>
                      <a:lnTo>
                        <a:pt x="114" y="19"/>
                      </a:lnTo>
                      <a:lnTo>
                        <a:pt x="120" y="25"/>
                      </a:lnTo>
                      <a:lnTo>
                        <a:pt x="127" y="31"/>
                      </a:lnTo>
                      <a:lnTo>
                        <a:pt x="134" y="39"/>
                      </a:lnTo>
                      <a:lnTo>
                        <a:pt x="144" y="50"/>
                      </a:lnTo>
                      <a:lnTo>
                        <a:pt x="148" y="55"/>
                      </a:lnTo>
                      <a:lnTo>
                        <a:pt x="149" y="61"/>
                      </a:lnTo>
                      <a:lnTo>
                        <a:pt x="149" y="67"/>
                      </a:lnTo>
                      <a:lnTo>
                        <a:pt x="148" y="72"/>
                      </a:lnTo>
                      <a:lnTo>
                        <a:pt x="145" y="78"/>
                      </a:lnTo>
                      <a:lnTo>
                        <a:pt x="140" y="83"/>
                      </a:lnTo>
                      <a:lnTo>
                        <a:pt x="134" y="89"/>
                      </a:lnTo>
                      <a:lnTo>
                        <a:pt x="128" y="93"/>
                      </a:lnTo>
                      <a:lnTo>
                        <a:pt x="121" y="98"/>
                      </a:lnTo>
                      <a:lnTo>
                        <a:pt x="114" y="101"/>
                      </a:lnTo>
                      <a:lnTo>
                        <a:pt x="107" y="104"/>
                      </a:lnTo>
                      <a:lnTo>
                        <a:pt x="99" y="106"/>
                      </a:lnTo>
                      <a:lnTo>
                        <a:pt x="92" y="108"/>
                      </a:lnTo>
                      <a:lnTo>
                        <a:pt x="85" y="108"/>
                      </a:lnTo>
                      <a:lnTo>
                        <a:pt x="79" y="107"/>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61" name="Freeform 1567"/>
                <p:cNvSpPr>
                  <a:spLocks/>
                </p:cNvSpPr>
                <p:nvPr/>
              </p:nvSpPr>
              <p:spPr bwMode="auto">
                <a:xfrm>
                  <a:off x="992" y="3114"/>
                  <a:ext cx="12"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1" y="100"/>
                      </a:lnTo>
                      <a:lnTo>
                        <a:pt x="48" y="95"/>
                      </a:lnTo>
                      <a:lnTo>
                        <a:pt x="34" y="89"/>
                      </a:lnTo>
                      <a:lnTo>
                        <a:pt x="22" y="82"/>
                      </a:lnTo>
                      <a:lnTo>
                        <a:pt x="16" y="78"/>
                      </a:lnTo>
                      <a:lnTo>
                        <a:pt x="11" y="75"/>
                      </a:lnTo>
                      <a:lnTo>
                        <a:pt x="7" y="71"/>
                      </a:lnTo>
                      <a:lnTo>
                        <a:pt x="4" y="67"/>
                      </a:lnTo>
                      <a:lnTo>
                        <a:pt x="2" y="63"/>
                      </a:lnTo>
                      <a:lnTo>
                        <a:pt x="0" y="59"/>
                      </a:lnTo>
                      <a:lnTo>
                        <a:pt x="1" y="54"/>
                      </a:lnTo>
                      <a:lnTo>
                        <a:pt x="3" y="50"/>
                      </a:lnTo>
                      <a:lnTo>
                        <a:pt x="8" y="39"/>
                      </a:lnTo>
                      <a:lnTo>
                        <a:pt x="13" y="30"/>
                      </a:lnTo>
                      <a:lnTo>
                        <a:pt x="19" y="20"/>
                      </a:lnTo>
                      <a:lnTo>
                        <a:pt x="26" y="12"/>
                      </a:lnTo>
                      <a:lnTo>
                        <a:pt x="31" y="9"/>
                      </a:lnTo>
                      <a:lnTo>
                        <a:pt x="35" y="6"/>
                      </a:lnTo>
                      <a:lnTo>
                        <a:pt x="40" y="4"/>
                      </a:lnTo>
                      <a:lnTo>
                        <a:pt x="45" y="2"/>
                      </a:lnTo>
                      <a:lnTo>
                        <a:pt x="51" y="1"/>
                      </a:lnTo>
                      <a:lnTo>
                        <a:pt x="58" y="0"/>
                      </a:lnTo>
                      <a:lnTo>
                        <a:pt x="65" y="1"/>
                      </a:lnTo>
                      <a:lnTo>
                        <a:pt x="74" y="3"/>
                      </a:lnTo>
                      <a:lnTo>
                        <a:pt x="88" y="7"/>
                      </a:lnTo>
                      <a:lnTo>
                        <a:pt x="99" y="10"/>
                      </a:lnTo>
                      <a:lnTo>
                        <a:pt x="107" y="15"/>
                      </a:lnTo>
                      <a:lnTo>
                        <a:pt x="114" y="19"/>
                      </a:lnTo>
                      <a:lnTo>
                        <a:pt x="120" y="25"/>
                      </a:lnTo>
                      <a:lnTo>
                        <a:pt x="127" y="31"/>
                      </a:lnTo>
                      <a:lnTo>
                        <a:pt x="134" y="39"/>
                      </a:lnTo>
                      <a:lnTo>
                        <a:pt x="144" y="50"/>
                      </a:lnTo>
                      <a:lnTo>
                        <a:pt x="148" y="55"/>
                      </a:lnTo>
                      <a:lnTo>
                        <a:pt x="149" y="61"/>
                      </a:lnTo>
                      <a:lnTo>
                        <a:pt x="149" y="67"/>
                      </a:lnTo>
                      <a:lnTo>
                        <a:pt x="148" y="72"/>
                      </a:lnTo>
                      <a:lnTo>
                        <a:pt x="145" y="78"/>
                      </a:lnTo>
                      <a:lnTo>
                        <a:pt x="140" y="83"/>
                      </a:lnTo>
                      <a:lnTo>
                        <a:pt x="134" y="89"/>
                      </a:lnTo>
                      <a:lnTo>
                        <a:pt x="128" y="93"/>
                      </a:lnTo>
                      <a:lnTo>
                        <a:pt x="121" y="98"/>
                      </a:lnTo>
                      <a:lnTo>
                        <a:pt x="114" y="101"/>
                      </a:lnTo>
                      <a:lnTo>
                        <a:pt x="107" y="104"/>
                      </a:lnTo>
                      <a:lnTo>
                        <a:pt x="99" y="106"/>
                      </a:lnTo>
                      <a:lnTo>
                        <a:pt x="92" y="108"/>
                      </a:lnTo>
                      <a:lnTo>
                        <a:pt x="85" y="108"/>
                      </a:lnTo>
                      <a:lnTo>
                        <a:pt x="79" y="107"/>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62" name="Freeform 1568"/>
                <p:cNvSpPr>
                  <a:spLocks/>
                </p:cNvSpPr>
                <p:nvPr/>
              </p:nvSpPr>
              <p:spPr bwMode="auto">
                <a:xfrm>
                  <a:off x="827" y="3098"/>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6"/>
                      </a:moveTo>
                      <a:lnTo>
                        <a:pt x="61" y="100"/>
                      </a:lnTo>
                      <a:lnTo>
                        <a:pt x="47" y="94"/>
                      </a:lnTo>
                      <a:lnTo>
                        <a:pt x="34" y="88"/>
                      </a:lnTo>
                      <a:lnTo>
                        <a:pt x="21" y="82"/>
                      </a:lnTo>
                      <a:lnTo>
                        <a:pt x="16" y="78"/>
                      </a:lnTo>
                      <a:lnTo>
                        <a:pt x="11" y="75"/>
                      </a:lnTo>
                      <a:lnTo>
                        <a:pt x="6" y="71"/>
                      </a:lnTo>
                      <a:lnTo>
                        <a:pt x="3" y="67"/>
                      </a:lnTo>
                      <a:lnTo>
                        <a:pt x="1" y="63"/>
                      </a:lnTo>
                      <a:lnTo>
                        <a:pt x="0" y="59"/>
                      </a:lnTo>
                      <a:lnTo>
                        <a:pt x="0" y="54"/>
                      </a:lnTo>
                      <a:lnTo>
                        <a:pt x="2" y="50"/>
                      </a:lnTo>
                      <a:lnTo>
                        <a:pt x="7" y="40"/>
                      </a:lnTo>
                      <a:lnTo>
                        <a:pt x="12" y="29"/>
                      </a:lnTo>
                      <a:lnTo>
                        <a:pt x="19" y="20"/>
                      </a:lnTo>
                      <a:lnTo>
                        <a:pt x="26" y="12"/>
                      </a:lnTo>
                      <a:lnTo>
                        <a:pt x="30" y="9"/>
                      </a:lnTo>
                      <a:lnTo>
                        <a:pt x="34" y="6"/>
                      </a:lnTo>
                      <a:lnTo>
                        <a:pt x="39" y="3"/>
                      </a:lnTo>
                      <a:lnTo>
                        <a:pt x="45" y="2"/>
                      </a:lnTo>
                      <a:lnTo>
                        <a:pt x="51" y="0"/>
                      </a:lnTo>
                      <a:lnTo>
                        <a:pt x="58" y="0"/>
                      </a:lnTo>
                      <a:lnTo>
                        <a:pt x="65" y="1"/>
                      </a:lnTo>
                      <a:lnTo>
                        <a:pt x="73" y="2"/>
                      </a:lnTo>
                      <a:lnTo>
                        <a:pt x="87" y="6"/>
                      </a:lnTo>
                      <a:lnTo>
                        <a:pt x="98" y="10"/>
                      </a:lnTo>
                      <a:lnTo>
                        <a:pt x="107" y="14"/>
                      </a:lnTo>
                      <a:lnTo>
                        <a:pt x="114" y="19"/>
                      </a:lnTo>
                      <a:lnTo>
                        <a:pt x="120" y="24"/>
                      </a:lnTo>
                      <a:lnTo>
                        <a:pt x="127" y="31"/>
                      </a:lnTo>
                      <a:lnTo>
                        <a:pt x="134" y="40"/>
                      </a:lnTo>
                      <a:lnTo>
                        <a:pt x="143" y="50"/>
                      </a:lnTo>
                      <a:lnTo>
                        <a:pt x="147" y="55"/>
                      </a:lnTo>
                      <a:lnTo>
                        <a:pt x="149" y="61"/>
                      </a:lnTo>
                      <a:lnTo>
                        <a:pt x="149" y="66"/>
                      </a:lnTo>
                      <a:lnTo>
                        <a:pt x="147" y="72"/>
                      </a:lnTo>
                      <a:lnTo>
                        <a:pt x="144" y="78"/>
                      </a:lnTo>
                      <a:lnTo>
                        <a:pt x="140" y="83"/>
                      </a:lnTo>
                      <a:lnTo>
                        <a:pt x="135" y="88"/>
                      </a:lnTo>
                      <a:lnTo>
                        <a:pt x="128" y="93"/>
                      </a:lnTo>
                      <a:lnTo>
                        <a:pt x="121" y="97"/>
                      </a:lnTo>
                      <a:lnTo>
                        <a:pt x="113" y="101"/>
                      </a:lnTo>
                      <a:lnTo>
                        <a:pt x="106" y="105"/>
                      </a:lnTo>
                      <a:lnTo>
                        <a:pt x="99" y="107"/>
                      </a:lnTo>
                      <a:lnTo>
                        <a:pt x="91" y="109"/>
                      </a:lnTo>
                      <a:lnTo>
                        <a:pt x="84" y="109"/>
                      </a:lnTo>
                      <a:lnTo>
                        <a:pt x="78" y="108"/>
                      </a:lnTo>
                      <a:lnTo>
                        <a:pt x="72"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63" name="Freeform 1569"/>
                <p:cNvSpPr>
                  <a:spLocks/>
                </p:cNvSpPr>
                <p:nvPr/>
              </p:nvSpPr>
              <p:spPr bwMode="auto">
                <a:xfrm>
                  <a:off x="827" y="3098"/>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6"/>
                      </a:moveTo>
                      <a:lnTo>
                        <a:pt x="61" y="100"/>
                      </a:lnTo>
                      <a:lnTo>
                        <a:pt x="47" y="94"/>
                      </a:lnTo>
                      <a:lnTo>
                        <a:pt x="34" y="88"/>
                      </a:lnTo>
                      <a:lnTo>
                        <a:pt x="21" y="82"/>
                      </a:lnTo>
                      <a:lnTo>
                        <a:pt x="16" y="78"/>
                      </a:lnTo>
                      <a:lnTo>
                        <a:pt x="11" y="75"/>
                      </a:lnTo>
                      <a:lnTo>
                        <a:pt x="6" y="71"/>
                      </a:lnTo>
                      <a:lnTo>
                        <a:pt x="3" y="67"/>
                      </a:lnTo>
                      <a:lnTo>
                        <a:pt x="1" y="63"/>
                      </a:lnTo>
                      <a:lnTo>
                        <a:pt x="0" y="59"/>
                      </a:lnTo>
                      <a:lnTo>
                        <a:pt x="0" y="54"/>
                      </a:lnTo>
                      <a:lnTo>
                        <a:pt x="2" y="50"/>
                      </a:lnTo>
                      <a:lnTo>
                        <a:pt x="7" y="40"/>
                      </a:lnTo>
                      <a:lnTo>
                        <a:pt x="12" y="29"/>
                      </a:lnTo>
                      <a:lnTo>
                        <a:pt x="19" y="20"/>
                      </a:lnTo>
                      <a:lnTo>
                        <a:pt x="26" y="12"/>
                      </a:lnTo>
                      <a:lnTo>
                        <a:pt x="30" y="9"/>
                      </a:lnTo>
                      <a:lnTo>
                        <a:pt x="34" y="6"/>
                      </a:lnTo>
                      <a:lnTo>
                        <a:pt x="39" y="3"/>
                      </a:lnTo>
                      <a:lnTo>
                        <a:pt x="45" y="2"/>
                      </a:lnTo>
                      <a:lnTo>
                        <a:pt x="51" y="0"/>
                      </a:lnTo>
                      <a:lnTo>
                        <a:pt x="58" y="0"/>
                      </a:lnTo>
                      <a:lnTo>
                        <a:pt x="65" y="1"/>
                      </a:lnTo>
                      <a:lnTo>
                        <a:pt x="73" y="2"/>
                      </a:lnTo>
                      <a:lnTo>
                        <a:pt x="87" y="6"/>
                      </a:lnTo>
                      <a:lnTo>
                        <a:pt x="98" y="10"/>
                      </a:lnTo>
                      <a:lnTo>
                        <a:pt x="107" y="14"/>
                      </a:lnTo>
                      <a:lnTo>
                        <a:pt x="114" y="19"/>
                      </a:lnTo>
                      <a:lnTo>
                        <a:pt x="120" y="24"/>
                      </a:lnTo>
                      <a:lnTo>
                        <a:pt x="127" y="31"/>
                      </a:lnTo>
                      <a:lnTo>
                        <a:pt x="134" y="40"/>
                      </a:lnTo>
                      <a:lnTo>
                        <a:pt x="143" y="50"/>
                      </a:lnTo>
                      <a:lnTo>
                        <a:pt x="147" y="55"/>
                      </a:lnTo>
                      <a:lnTo>
                        <a:pt x="149" y="61"/>
                      </a:lnTo>
                      <a:lnTo>
                        <a:pt x="149" y="66"/>
                      </a:lnTo>
                      <a:lnTo>
                        <a:pt x="147" y="72"/>
                      </a:lnTo>
                      <a:lnTo>
                        <a:pt x="144" y="78"/>
                      </a:lnTo>
                      <a:lnTo>
                        <a:pt x="140" y="83"/>
                      </a:lnTo>
                      <a:lnTo>
                        <a:pt x="135" y="88"/>
                      </a:lnTo>
                      <a:lnTo>
                        <a:pt x="128" y="93"/>
                      </a:lnTo>
                      <a:lnTo>
                        <a:pt x="121" y="97"/>
                      </a:lnTo>
                      <a:lnTo>
                        <a:pt x="113" y="101"/>
                      </a:lnTo>
                      <a:lnTo>
                        <a:pt x="106" y="105"/>
                      </a:lnTo>
                      <a:lnTo>
                        <a:pt x="99" y="107"/>
                      </a:lnTo>
                      <a:lnTo>
                        <a:pt x="91" y="109"/>
                      </a:lnTo>
                      <a:lnTo>
                        <a:pt x="84" y="109"/>
                      </a:lnTo>
                      <a:lnTo>
                        <a:pt x="78" y="108"/>
                      </a:lnTo>
                      <a:lnTo>
                        <a:pt x="72"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64" name="Freeform 1570"/>
                <p:cNvSpPr>
                  <a:spLocks/>
                </p:cNvSpPr>
                <p:nvPr/>
              </p:nvSpPr>
              <p:spPr bwMode="auto">
                <a:xfrm>
                  <a:off x="1192" y="3103"/>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5"/>
                      </a:moveTo>
                      <a:lnTo>
                        <a:pt x="61" y="100"/>
                      </a:lnTo>
                      <a:lnTo>
                        <a:pt x="48" y="94"/>
                      </a:lnTo>
                      <a:lnTo>
                        <a:pt x="35" y="88"/>
                      </a:lnTo>
                      <a:lnTo>
                        <a:pt x="22" y="81"/>
                      </a:lnTo>
                      <a:lnTo>
                        <a:pt x="16" y="78"/>
                      </a:lnTo>
                      <a:lnTo>
                        <a:pt x="11" y="74"/>
                      </a:lnTo>
                      <a:lnTo>
                        <a:pt x="6" y="71"/>
                      </a:lnTo>
                      <a:lnTo>
                        <a:pt x="3" y="67"/>
                      </a:lnTo>
                      <a:lnTo>
                        <a:pt x="1" y="63"/>
                      </a:lnTo>
                      <a:lnTo>
                        <a:pt x="0" y="58"/>
                      </a:lnTo>
                      <a:lnTo>
                        <a:pt x="0" y="54"/>
                      </a:lnTo>
                      <a:lnTo>
                        <a:pt x="2" y="49"/>
                      </a:lnTo>
                      <a:lnTo>
                        <a:pt x="7" y="39"/>
                      </a:lnTo>
                      <a:lnTo>
                        <a:pt x="12" y="29"/>
                      </a:lnTo>
                      <a:lnTo>
                        <a:pt x="20" y="20"/>
                      </a:lnTo>
                      <a:lnTo>
                        <a:pt x="27" y="12"/>
                      </a:lnTo>
                      <a:lnTo>
                        <a:pt x="31" y="8"/>
                      </a:lnTo>
                      <a:lnTo>
                        <a:pt x="35" y="5"/>
                      </a:lnTo>
                      <a:lnTo>
                        <a:pt x="40" y="3"/>
                      </a:lnTo>
                      <a:lnTo>
                        <a:pt x="46" y="1"/>
                      </a:lnTo>
                      <a:lnTo>
                        <a:pt x="52" y="0"/>
                      </a:lnTo>
                      <a:lnTo>
                        <a:pt x="58" y="0"/>
                      </a:lnTo>
                      <a:lnTo>
                        <a:pt x="65" y="1"/>
                      </a:lnTo>
                      <a:lnTo>
                        <a:pt x="73" y="2"/>
                      </a:lnTo>
                      <a:lnTo>
                        <a:pt x="87" y="6"/>
                      </a:lnTo>
                      <a:lnTo>
                        <a:pt x="99" y="10"/>
                      </a:lnTo>
                      <a:lnTo>
                        <a:pt x="108" y="14"/>
                      </a:lnTo>
                      <a:lnTo>
                        <a:pt x="115" y="19"/>
                      </a:lnTo>
                      <a:lnTo>
                        <a:pt x="121" y="24"/>
                      </a:lnTo>
                      <a:lnTo>
                        <a:pt x="127" y="31"/>
                      </a:lnTo>
                      <a:lnTo>
                        <a:pt x="134" y="39"/>
                      </a:lnTo>
                      <a:lnTo>
                        <a:pt x="143" y="49"/>
                      </a:lnTo>
                      <a:lnTo>
                        <a:pt x="147" y="55"/>
                      </a:lnTo>
                      <a:lnTo>
                        <a:pt x="149" y="60"/>
                      </a:lnTo>
                      <a:lnTo>
                        <a:pt x="149" y="66"/>
                      </a:lnTo>
                      <a:lnTo>
                        <a:pt x="147" y="72"/>
                      </a:lnTo>
                      <a:lnTo>
                        <a:pt x="144" y="77"/>
                      </a:lnTo>
                      <a:lnTo>
                        <a:pt x="140" y="83"/>
                      </a:lnTo>
                      <a:lnTo>
                        <a:pt x="135" y="88"/>
                      </a:lnTo>
                      <a:lnTo>
                        <a:pt x="128" y="93"/>
                      </a:lnTo>
                      <a:lnTo>
                        <a:pt x="122" y="97"/>
                      </a:lnTo>
                      <a:lnTo>
                        <a:pt x="114" y="101"/>
                      </a:lnTo>
                      <a:lnTo>
                        <a:pt x="107" y="104"/>
                      </a:lnTo>
                      <a:lnTo>
                        <a:pt x="100" y="106"/>
                      </a:lnTo>
                      <a:lnTo>
                        <a:pt x="92" y="107"/>
                      </a:lnTo>
                      <a:lnTo>
                        <a:pt x="84" y="108"/>
                      </a:lnTo>
                      <a:lnTo>
                        <a:pt x="78" y="107"/>
                      </a:lnTo>
                      <a:lnTo>
                        <a:pt x="72"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65" name="Freeform 1571"/>
                <p:cNvSpPr>
                  <a:spLocks/>
                </p:cNvSpPr>
                <p:nvPr/>
              </p:nvSpPr>
              <p:spPr bwMode="auto">
                <a:xfrm>
                  <a:off x="1192" y="3103"/>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5"/>
                      </a:moveTo>
                      <a:lnTo>
                        <a:pt x="61" y="100"/>
                      </a:lnTo>
                      <a:lnTo>
                        <a:pt x="48" y="94"/>
                      </a:lnTo>
                      <a:lnTo>
                        <a:pt x="35" y="88"/>
                      </a:lnTo>
                      <a:lnTo>
                        <a:pt x="22" y="81"/>
                      </a:lnTo>
                      <a:lnTo>
                        <a:pt x="16" y="78"/>
                      </a:lnTo>
                      <a:lnTo>
                        <a:pt x="11" y="74"/>
                      </a:lnTo>
                      <a:lnTo>
                        <a:pt x="6" y="71"/>
                      </a:lnTo>
                      <a:lnTo>
                        <a:pt x="3" y="67"/>
                      </a:lnTo>
                      <a:lnTo>
                        <a:pt x="1" y="63"/>
                      </a:lnTo>
                      <a:lnTo>
                        <a:pt x="0" y="58"/>
                      </a:lnTo>
                      <a:lnTo>
                        <a:pt x="0" y="54"/>
                      </a:lnTo>
                      <a:lnTo>
                        <a:pt x="2" y="49"/>
                      </a:lnTo>
                      <a:lnTo>
                        <a:pt x="7" y="39"/>
                      </a:lnTo>
                      <a:lnTo>
                        <a:pt x="12" y="29"/>
                      </a:lnTo>
                      <a:lnTo>
                        <a:pt x="20" y="20"/>
                      </a:lnTo>
                      <a:lnTo>
                        <a:pt x="27" y="12"/>
                      </a:lnTo>
                      <a:lnTo>
                        <a:pt x="31" y="8"/>
                      </a:lnTo>
                      <a:lnTo>
                        <a:pt x="35" y="5"/>
                      </a:lnTo>
                      <a:lnTo>
                        <a:pt x="40" y="3"/>
                      </a:lnTo>
                      <a:lnTo>
                        <a:pt x="46" y="1"/>
                      </a:lnTo>
                      <a:lnTo>
                        <a:pt x="52" y="0"/>
                      </a:lnTo>
                      <a:lnTo>
                        <a:pt x="58" y="0"/>
                      </a:lnTo>
                      <a:lnTo>
                        <a:pt x="65" y="1"/>
                      </a:lnTo>
                      <a:lnTo>
                        <a:pt x="73" y="2"/>
                      </a:lnTo>
                      <a:lnTo>
                        <a:pt x="87" y="6"/>
                      </a:lnTo>
                      <a:lnTo>
                        <a:pt x="99" y="10"/>
                      </a:lnTo>
                      <a:lnTo>
                        <a:pt x="108" y="14"/>
                      </a:lnTo>
                      <a:lnTo>
                        <a:pt x="115" y="19"/>
                      </a:lnTo>
                      <a:lnTo>
                        <a:pt x="121" y="24"/>
                      </a:lnTo>
                      <a:lnTo>
                        <a:pt x="127" y="31"/>
                      </a:lnTo>
                      <a:lnTo>
                        <a:pt x="134" y="39"/>
                      </a:lnTo>
                      <a:lnTo>
                        <a:pt x="143" y="49"/>
                      </a:lnTo>
                      <a:lnTo>
                        <a:pt x="147" y="55"/>
                      </a:lnTo>
                      <a:lnTo>
                        <a:pt x="149" y="60"/>
                      </a:lnTo>
                      <a:lnTo>
                        <a:pt x="149" y="66"/>
                      </a:lnTo>
                      <a:lnTo>
                        <a:pt x="147" y="72"/>
                      </a:lnTo>
                      <a:lnTo>
                        <a:pt x="144" y="77"/>
                      </a:lnTo>
                      <a:lnTo>
                        <a:pt x="140" y="83"/>
                      </a:lnTo>
                      <a:lnTo>
                        <a:pt x="135" y="88"/>
                      </a:lnTo>
                      <a:lnTo>
                        <a:pt x="128" y="93"/>
                      </a:lnTo>
                      <a:lnTo>
                        <a:pt x="122" y="97"/>
                      </a:lnTo>
                      <a:lnTo>
                        <a:pt x="114" y="101"/>
                      </a:lnTo>
                      <a:lnTo>
                        <a:pt x="107" y="104"/>
                      </a:lnTo>
                      <a:lnTo>
                        <a:pt x="100" y="106"/>
                      </a:lnTo>
                      <a:lnTo>
                        <a:pt x="92" y="107"/>
                      </a:lnTo>
                      <a:lnTo>
                        <a:pt x="84" y="108"/>
                      </a:lnTo>
                      <a:lnTo>
                        <a:pt x="78" y="107"/>
                      </a:lnTo>
                      <a:lnTo>
                        <a:pt x="72"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66" name="Freeform 1572"/>
                <p:cNvSpPr>
                  <a:spLocks/>
                </p:cNvSpPr>
                <p:nvPr/>
              </p:nvSpPr>
              <p:spPr bwMode="auto">
                <a:xfrm>
                  <a:off x="1091" y="3111"/>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6"/>
                      </a:moveTo>
                      <a:lnTo>
                        <a:pt x="61" y="100"/>
                      </a:lnTo>
                      <a:lnTo>
                        <a:pt x="48" y="95"/>
                      </a:lnTo>
                      <a:lnTo>
                        <a:pt x="35" y="89"/>
                      </a:lnTo>
                      <a:lnTo>
                        <a:pt x="22" y="82"/>
                      </a:lnTo>
                      <a:lnTo>
                        <a:pt x="16" y="79"/>
                      </a:lnTo>
                      <a:lnTo>
                        <a:pt x="11" y="74"/>
                      </a:lnTo>
                      <a:lnTo>
                        <a:pt x="6" y="70"/>
                      </a:lnTo>
                      <a:lnTo>
                        <a:pt x="3" y="66"/>
                      </a:lnTo>
                      <a:lnTo>
                        <a:pt x="1" y="62"/>
                      </a:lnTo>
                      <a:lnTo>
                        <a:pt x="0" y="58"/>
                      </a:lnTo>
                      <a:lnTo>
                        <a:pt x="0" y="53"/>
                      </a:lnTo>
                      <a:lnTo>
                        <a:pt x="2" y="49"/>
                      </a:lnTo>
                      <a:lnTo>
                        <a:pt x="7" y="39"/>
                      </a:lnTo>
                      <a:lnTo>
                        <a:pt x="12" y="30"/>
                      </a:lnTo>
                      <a:lnTo>
                        <a:pt x="20" y="21"/>
                      </a:lnTo>
                      <a:lnTo>
                        <a:pt x="27" y="12"/>
                      </a:lnTo>
                      <a:lnTo>
                        <a:pt x="31" y="9"/>
                      </a:lnTo>
                      <a:lnTo>
                        <a:pt x="35" y="6"/>
                      </a:lnTo>
                      <a:lnTo>
                        <a:pt x="40" y="3"/>
                      </a:lnTo>
                      <a:lnTo>
                        <a:pt x="46" y="1"/>
                      </a:lnTo>
                      <a:lnTo>
                        <a:pt x="52" y="0"/>
                      </a:lnTo>
                      <a:lnTo>
                        <a:pt x="58" y="0"/>
                      </a:lnTo>
                      <a:lnTo>
                        <a:pt x="65" y="0"/>
                      </a:lnTo>
                      <a:lnTo>
                        <a:pt x="73" y="2"/>
                      </a:lnTo>
                      <a:lnTo>
                        <a:pt x="87" y="7"/>
                      </a:lnTo>
                      <a:lnTo>
                        <a:pt x="99" y="11"/>
                      </a:lnTo>
                      <a:lnTo>
                        <a:pt x="108" y="15"/>
                      </a:lnTo>
                      <a:lnTo>
                        <a:pt x="115" y="19"/>
                      </a:lnTo>
                      <a:lnTo>
                        <a:pt x="121" y="25"/>
                      </a:lnTo>
                      <a:lnTo>
                        <a:pt x="127" y="31"/>
                      </a:lnTo>
                      <a:lnTo>
                        <a:pt x="134" y="39"/>
                      </a:lnTo>
                      <a:lnTo>
                        <a:pt x="143" y="49"/>
                      </a:lnTo>
                      <a:lnTo>
                        <a:pt x="147" y="54"/>
                      </a:lnTo>
                      <a:lnTo>
                        <a:pt x="149" y="60"/>
                      </a:lnTo>
                      <a:lnTo>
                        <a:pt x="149" y="66"/>
                      </a:lnTo>
                      <a:lnTo>
                        <a:pt x="147" y="71"/>
                      </a:lnTo>
                      <a:lnTo>
                        <a:pt x="144" y="78"/>
                      </a:lnTo>
                      <a:lnTo>
                        <a:pt x="140" y="83"/>
                      </a:lnTo>
                      <a:lnTo>
                        <a:pt x="135" y="89"/>
                      </a:lnTo>
                      <a:lnTo>
                        <a:pt x="128" y="93"/>
                      </a:lnTo>
                      <a:lnTo>
                        <a:pt x="122" y="98"/>
                      </a:lnTo>
                      <a:lnTo>
                        <a:pt x="114" y="101"/>
                      </a:lnTo>
                      <a:lnTo>
                        <a:pt x="107" y="104"/>
                      </a:lnTo>
                      <a:lnTo>
                        <a:pt x="100" y="107"/>
                      </a:lnTo>
                      <a:lnTo>
                        <a:pt x="92" y="108"/>
                      </a:lnTo>
                      <a:lnTo>
                        <a:pt x="84" y="108"/>
                      </a:lnTo>
                      <a:lnTo>
                        <a:pt x="78" y="108"/>
                      </a:lnTo>
                      <a:lnTo>
                        <a:pt x="72"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67" name="Freeform 1573"/>
                <p:cNvSpPr>
                  <a:spLocks/>
                </p:cNvSpPr>
                <p:nvPr/>
              </p:nvSpPr>
              <p:spPr bwMode="auto">
                <a:xfrm>
                  <a:off x="1091" y="3111"/>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6"/>
                      </a:moveTo>
                      <a:lnTo>
                        <a:pt x="61" y="100"/>
                      </a:lnTo>
                      <a:lnTo>
                        <a:pt x="48" y="95"/>
                      </a:lnTo>
                      <a:lnTo>
                        <a:pt x="35" y="89"/>
                      </a:lnTo>
                      <a:lnTo>
                        <a:pt x="22" y="82"/>
                      </a:lnTo>
                      <a:lnTo>
                        <a:pt x="16" y="79"/>
                      </a:lnTo>
                      <a:lnTo>
                        <a:pt x="11" y="74"/>
                      </a:lnTo>
                      <a:lnTo>
                        <a:pt x="6" y="70"/>
                      </a:lnTo>
                      <a:lnTo>
                        <a:pt x="3" y="66"/>
                      </a:lnTo>
                      <a:lnTo>
                        <a:pt x="1" y="62"/>
                      </a:lnTo>
                      <a:lnTo>
                        <a:pt x="0" y="58"/>
                      </a:lnTo>
                      <a:lnTo>
                        <a:pt x="0" y="53"/>
                      </a:lnTo>
                      <a:lnTo>
                        <a:pt x="2" y="49"/>
                      </a:lnTo>
                      <a:lnTo>
                        <a:pt x="7" y="39"/>
                      </a:lnTo>
                      <a:lnTo>
                        <a:pt x="12" y="30"/>
                      </a:lnTo>
                      <a:lnTo>
                        <a:pt x="20" y="21"/>
                      </a:lnTo>
                      <a:lnTo>
                        <a:pt x="27" y="12"/>
                      </a:lnTo>
                      <a:lnTo>
                        <a:pt x="31" y="9"/>
                      </a:lnTo>
                      <a:lnTo>
                        <a:pt x="35" y="6"/>
                      </a:lnTo>
                      <a:lnTo>
                        <a:pt x="40" y="3"/>
                      </a:lnTo>
                      <a:lnTo>
                        <a:pt x="46" y="1"/>
                      </a:lnTo>
                      <a:lnTo>
                        <a:pt x="52" y="0"/>
                      </a:lnTo>
                      <a:lnTo>
                        <a:pt x="58" y="0"/>
                      </a:lnTo>
                      <a:lnTo>
                        <a:pt x="65" y="0"/>
                      </a:lnTo>
                      <a:lnTo>
                        <a:pt x="73" y="2"/>
                      </a:lnTo>
                      <a:lnTo>
                        <a:pt x="87" y="7"/>
                      </a:lnTo>
                      <a:lnTo>
                        <a:pt x="99" y="11"/>
                      </a:lnTo>
                      <a:lnTo>
                        <a:pt x="108" y="15"/>
                      </a:lnTo>
                      <a:lnTo>
                        <a:pt x="115" y="19"/>
                      </a:lnTo>
                      <a:lnTo>
                        <a:pt x="121" y="25"/>
                      </a:lnTo>
                      <a:lnTo>
                        <a:pt x="127" y="31"/>
                      </a:lnTo>
                      <a:lnTo>
                        <a:pt x="134" y="39"/>
                      </a:lnTo>
                      <a:lnTo>
                        <a:pt x="143" y="49"/>
                      </a:lnTo>
                      <a:lnTo>
                        <a:pt x="147" y="54"/>
                      </a:lnTo>
                      <a:lnTo>
                        <a:pt x="149" y="60"/>
                      </a:lnTo>
                      <a:lnTo>
                        <a:pt x="149" y="66"/>
                      </a:lnTo>
                      <a:lnTo>
                        <a:pt x="147" y="71"/>
                      </a:lnTo>
                      <a:lnTo>
                        <a:pt x="144" y="78"/>
                      </a:lnTo>
                      <a:lnTo>
                        <a:pt x="140" y="83"/>
                      </a:lnTo>
                      <a:lnTo>
                        <a:pt x="135" y="89"/>
                      </a:lnTo>
                      <a:lnTo>
                        <a:pt x="128" y="93"/>
                      </a:lnTo>
                      <a:lnTo>
                        <a:pt x="122" y="98"/>
                      </a:lnTo>
                      <a:lnTo>
                        <a:pt x="114" y="101"/>
                      </a:lnTo>
                      <a:lnTo>
                        <a:pt x="107" y="104"/>
                      </a:lnTo>
                      <a:lnTo>
                        <a:pt x="100" y="107"/>
                      </a:lnTo>
                      <a:lnTo>
                        <a:pt x="92" y="108"/>
                      </a:lnTo>
                      <a:lnTo>
                        <a:pt x="84" y="108"/>
                      </a:lnTo>
                      <a:lnTo>
                        <a:pt x="78" y="108"/>
                      </a:lnTo>
                      <a:lnTo>
                        <a:pt x="72"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68" name="Freeform 1574"/>
                <p:cNvSpPr>
                  <a:spLocks/>
                </p:cNvSpPr>
                <p:nvPr/>
              </p:nvSpPr>
              <p:spPr bwMode="auto">
                <a:xfrm>
                  <a:off x="1068" y="3146"/>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5"/>
                      </a:moveTo>
                      <a:lnTo>
                        <a:pt x="61" y="100"/>
                      </a:lnTo>
                      <a:lnTo>
                        <a:pt x="48" y="94"/>
                      </a:lnTo>
                      <a:lnTo>
                        <a:pt x="35" y="88"/>
                      </a:lnTo>
                      <a:lnTo>
                        <a:pt x="21" y="81"/>
                      </a:lnTo>
                      <a:lnTo>
                        <a:pt x="15" y="78"/>
                      </a:lnTo>
                      <a:lnTo>
                        <a:pt x="10" y="74"/>
                      </a:lnTo>
                      <a:lnTo>
                        <a:pt x="6" y="70"/>
                      </a:lnTo>
                      <a:lnTo>
                        <a:pt x="3" y="66"/>
                      </a:lnTo>
                      <a:lnTo>
                        <a:pt x="1" y="62"/>
                      </a:lnTo>
                      <a:lnTo>
                        <a:pt x="0" y="58"/>
                      </a:lnTo>
                      <a:lnTo>
                        <a:pt x="0" y="54"/>
                      </a:lnTo>
                      <a:lnTo>
                        <a:pt x="2" y="49"/>
                      </a:lnTo>
                      <a:lnTo>
                        <a:pt x="7" y="40"/>
                      </a:lnTo>
                      <a:lnTo>
                        <a:pt x="12" y="29"/>
                      </a:lnTo>
                      <a:lnTo>
                        <a:pt x="18" y="20"/>
                      </a:lnTo>
                      <a:lnTo>
                        <a:pt x="26" y="12"/>
                      </a:lnTo>
                      <a:lnTo>
                        <a:pt x="31" y="8"/>
                      </a:lnTo>
                      <a:lnTo>
                        <a:pt x="35" y="5"/>
                      </a:lnTo>
                      <a:lnTo>
                        <a:pt x="40" y="3"/>
                      </a:lnTo>
                      <a:lnTo>
                        <a:pt x="46" y="1"/>
                      </a:lnTo>
                      <a:lnTo>
                        <a:pt x="51" y="0"/>
                      </a:lnTo>
                      <a:lnTo>
                        <a:pt x="58" y="0"/>
                      </a:lnTo>
                      <a:lnTo>
                        <a:pt x="65" y="0"/>
                      </a:lnTo>
                      <a:lnTo>
                        <a:pt x="73" y="2"/>
                      </a:lnTo>
                      <a:lnTo>
                        <a:pt x="87" y="6"/>
                      </a:lnTo>
                      <a:lnTo>
                        <a:pt x="98" y="10"/>
                      </a:lnTo>
                      <a:lnTo>
                        <a:pt x="107" y="14"/>
                      </a:lnTo>
                      <a:lnTo>
                        <a:pt x="114" y="19"/>
                      </a:lnTo>
                      <a:lnTo>
                        <a:pt x="121" y="24"/>
                      </a:lnTo>
                      <a:lnTo>
                        <a:pt x="127" y="31"/>
                      </a:lnTo>
                      <a:lnTo>
                        <a:pt x="134" y="40"/>
                      </a:lnTo>
                      <a:lnTo>
                        <a:pt x="143" y="49"/>
                      </a:lnTo>
                      <a:lnTo>
                        <a:pt x="147" y="55"/>
                      </a:lnTo>
                      <a:lnTo>
                        <a:pt x="149" y="60"/>
                      </a:lnTo>
                      <a:lnTo>
                        <a:pt x="149" y="66"/>
                      </a:lnTo>
                      <a:lnTo>
                        <a:pt x="147" y="72"/>
                      </a:lnTo>
                      <a:lnTo>
                        <a:pt x="144" y="77"/>
                      </a:lnTo>
                      <a:lnTo>
                        <a:pt x="140" y="83"/>
                      </a:lnTo>
                      <a:lnTo>
                        <a:pt x="134" y="88"/>
                      </a:lnTo>
                      <a:lnTo>
                        <a:pt x="128" y="93"/>
                      </a:lnTo>
                      <a:lnTo>
                        <a:pt x="121" y="97"/>
                      </a:lnTo>
                      <a:lnTo>
                        <a:pt x="114" y="101"/>
                      </a:lnTo>
                      <a:lnTo>
                        <a:pt x="107" y="104"/>
                      </a:lnTo>
                      <a:lnTo>
                        <a:pt x="98" y="106"/>
                      </a:lnTo>
                      <a:lnTo>
                        <a:pt x="91" y="107"/>
                      </a:lnTo>
                      <a:lnTo>
                        <a:pt x="84" y="109"/>
                      </a:lnTo>
                      <a:lnTo>
                        <a:pt x="78" y="107"/>
                      </a:lnTo>
                      <a:lnTo>
                        <a:pt x="72"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69" name="Freeform 1575"/>
                <p:cNvSpPr>
                  <a:spLocks/>
                </p:cNvSpPr>
                <p:nvPr/>
              </p:nvSpPr>
              <p:spPr bwMode="auto">
                <a:xfrm>
                  <a:off x="1068" y="3146"/>
                  <a:ext cx="12"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5"/>
                      </a:moveTo>
                      <a:lnTo>
                        <a:pt x="61" y="100"/>
                      </a:lnTo>
                      <a:lnTo>
                        <a:pt x="48" y="94"/>
                      </a:lnTo>
                      <a:lnTo>
                        <a:pt x="35" y="88"/>
                      </a:lnTo>
                      <a:lnTo>
                        <a:pt x="21" y="81"/>
                      </a:lnTo>
                      <a:lnTo>
                        <a:pt x="15" y="78"/>
                      </a:lnTo>
                      <a:lnTo>
                        <a:pt x="10" y="74"/>
                      </a:lnTo>
                      <a:lnTo>
                        <a:pt x="6" y="70"/>
                      </a:lnTo>
                      <a:lnTo>
                        <a:pt x="3" y="66"/>
                      </a:lnTo>
                      <a:lnTo>
                        <a:pt x="1" y="62"/>
                      </a:lnTo>
                      <a:lnTo>
                        <a:pt x="0" y="58"/>
                      </a:lnTo>
                      <a:lnTo>
                        <a:pt x="0" y="54"/>
                      </a:lnTo>
                      <a:lnTo>
                        <a:pt x="2" y="49"/>
                      </a:lnTo>
                      <a:lnTo>
                        <a:pt x="7" y="40"/>
                      </a:lnTo>
                      <a:lnTo>
                        <a:pt x="12" y="29"/>
                      </a:lnTo>
                      <a:lnTo>
                        <a:pt x="18" y="20"/>
                      </a:lnTo>
                      <a:lnTo>
                        <a:pt x="26" y="12"/>
                      </a:lnTo>
                      <a:lnTo>
                        <a:pt x="31" y="8"/>
                      </a:lnTo>
                      <a:lnTo>
                        <a:pt x="35" y="5"/>
                      </a:lnTo>
                      <a:lnTo>
                        <a:pt x="40" y="3"/>
                      </a:lnTo>
                      <a:lnTo>
                        <a:pt x="46" y="1"/>
                      </a:lnTo>
                      <a:lnTo>
                        <a:pt x="51" y="0"/>
                      </a:lnTo>
                      <a:lnTo>
                        <a:pt x="58" y="0"/>
                      </a:lnTo>
                      <a:lnTo>
                        <a:pt x="65" y="0"/>
                      </a:lnTo>
                      <a:lnTo>
                        <a:pt x="73" y="2"/>
                      </a:lnTo>
                      <a:lnTo>
                        <a:pt x="87" y="6"/>
                      </a:lnTo>
                      <a:lnTo>
                        <a:pt x="98" y="10"/>
                      </a:lnTo>
                      <a:lnTo>
                        <a:pt x="107" y="14"/>
                      </a:lnTo>
                      <a:lnTo>
                        <a:pt x="114" y="19"/>
                      </a:lnTo>
                      <a:lnTo>
                        <a:pt x="121" y="24"/>
                      </a:lnTo>
                      <a:lnTo>
                        <a:pt x="127" y="31"/>
                      </a:lnTo>
                      <a:lnTo>
                        <a:pt x="134" y="40"/>
                      </a:lnTo>
                      <a:lnTo>
                        <a:pt x="143" y="49"/>
                      </a:lnTo>
                      <a:lnTo>
                        <a:pt x="147" y="55"/>
                      </a:lnTo>
                      <a:lnTo>
                        <a:pt x="149" y="60"/>
                      </a:lnTo>
                      <a:lnTo>
                        <a:pt x="149" y="66"/>
                      </a:lnTo>
                      <a:lnTo>
                        <a:pt x="147" y="72"/>
                      </a:lnTo>
                      <a:lnTo>
                        <a:pt x="144" y="77"/>
                      </a:lnTo>
                      <a:lnTo>
                        <a:pt x="140" y="83"/>
                      </a:lnTo>
                      <a:lnTo>
                        <a:pt x="134" y="88"/>
                      </a:lnTo>
                      <a:lnTo>
                        <a:pt x="128" y="93"/>
                      </a:lnTo>
                      <a:lnTo>
                        <a:pt x="121" y="97"/>
                      </a:lnTo>
                      <a:lnTo>
                        <a:pt x="114" y="101"/>
                      </a:lnTo>
                      <a:lnTo>
                        <a:pt x="107" y="104"/>
                      </a:lnTo>
                      <a:lnTo>
                        <a:pt x="98" y="106"/>
                      </a:lnTo>
                      <a:lnTo>
                        <a:pt x="91" y="107"/>
                      </a:lnTo>
                      <a:lnTo>
                        <a:pt x="84" y="109"/>
                      </a:lnTo>
                      <a:lnTo>
                        <a:pt x="78" y="107"/>
                      </a:lnTo>
                      <a:lnTo>
                        <a:pt x="72"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70" name="Freeform 1576"/>
                <p:cNvSpPr>
                  <a:spLocks/>
                </p:cNvSpPr>
                <p:nvPr/>
              </p:nvSpPr>
              <p:spPr bwMode="auto">
                <a:xfrm>
                  <a:off x="946" y="3147"/>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1" y="100"/>
                      </a:lnTo>
                      <a:lnTo>
                        <a:pt x="48" y="94"/>
                      </a:lnTo>
                      <a:lnTo>
                        <a:pt x="35" y="88"/>
                      </a:lnTo>
                      <a:lnTo>
                        <a:pt x="23" y="81"/>
                      </a:lnTo>
                      <a:lnTo>
                        <a:pt x="16" y="78"/>
                      </a:lnTo>
                      <a:lnTo>
                        <a:pt x="11" y="74"/>
                      </a:lnTo>
                      <a:lnTo>
                        <a:pt x="7" y="70"/>
                      </a:lnTo>
                      <a:lnTo>
                        <a:pt x="3" y="66"/>
                      </a:lnTo>
                      <a:lnTo>
                        <a:pt x="1" y="62"/>
                      </a:lnTo>
                      <a:lnTo>
                        <a:pt x="0" y="58"/>
                      </a:lnTo>
                      <a:lnTo>
                        <a:pt x="0" y="53"/>
                      </a:lnTo>
                      <a:lnTo>
                        <a:pt x="2" y="49"/>
                      </a:lnTo>
                      <a:lnTo>
                        <a:pt x="7" y="39"/>
                      </a:lnTo>
                      <a:lnTo>
                        <a:pt x="13" y="30"/>
                      </a:lnTo>
                      <a:lnTo>
                        <a:pt x="20" y="19"/>
                      </a:lnTo>
                      <a:lnTo>
                        <a:pt x="27" y="11"/>
                      </a:lnTo>
                      <a:lnTo>
                        <a:pt x="31" y="8"/>
                      </a:lnTo>
                      <a:lnTo>
                        <a:pt x="36" y="5"/>
                      </a:lnTo>
                      <a:lnTo>
                        <a:pt x="41" y="3"/>
                      </a:lnTo>
                      <a:lnTo>
                        <a:pt x="46" y="1"/>
                      </a:lnTo>
                      <a:lnTo>
                        <a:pt x="52" y="0"/>
                      </a:lnTo>
                      <a:lnTo>
                        <a:pt x="58" y="0"/>
                      </a:lnTo>
                      <a:lnTo>
                        <a:pt x="65" y="0"/>
                      </a:lnTo>
                      <a:lnTo>
                        <a:pt x="73" y="2"/>
                      </a:lnTo>
                      <a:lnTo>
                        <a:pt x="87" y="6"/>
                      </a:lnTo>
                      <a:lnTo>
                        <a:pt x="99" y="10"/>
                      </a:lnTo>
                      <a:lnTo>
                        <a:pt x="108" y="14"/>
                      </a:lnTo>
                      <a:lnTo>
                        <a:pt x="115" y="18"/>
                      </a:lnTo>
                      <a:lnTo>
                        <a:pt x="121" y="24"/>
                      </a:lnTo>
                      <a:lnTo>
                        <a:pt x="127" y="31"/>
                      </a:lnTo>
                      <a:lnTo>
                        <a:pt x="134" y="39"/>
                      </a:lnTo>
                      <a:lnTo>
                        <a:pt x="143" y="49"/>
                      </a:lnTo>
                      <a:lnTo>
                        <a:pt x="147" y="54"/>
                      </a:lnTo>
                      <a:lnTo>
                        <a:pt x="149" y="60"/>
                      </a:lnTo>
                      <a:lnTo>
                        <a:pt x="149" y="66"/>
                      </a:lnTo>
                      <a:lnTo>
                        <a:pt x="147" y="71"/>
                      </a:lnTo>
                      <a:lnTo>
                        <a:pt x="144" y="77"/>
                      </a:lnTo>
                      <a:lnTo>
                        <a:pt x="140" y="82"/>
                      </a:lnTo>
                      <a:lnTo>
                        <a:pt x="135" y="88"/>
                      </a:lnTo>
                      <a:lnTo>
                        <a:pt x="129" y="92"/>
                      </a:lnTo>
                      <a:lnTo>
                        <a:pt x="122" y="98"/>
                      </a:lnTo>
                      <a:lnTo>
                        <a:pt x="115" y="101"/>
                      </a:lnTo>
                      <a:lnTo>
                        <a:pt x="107" y="104"/>
                      </a:lnTo>
                      <a:lnTo>
                        <a:pt x="100" y="107"/>
                      </a:lnTo>
                      <a:lnTo>
                        <a:pt x="93" y="108"/>
                      </a:lnTo>
                      <a:lnTo>
                        <a:pt x="85" y="108"/>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71" name="Freeform 1577"/>
                <p:cNvSpPr>
                  <a:spLocks/>
                </p:cNvSpPr>
                <p:nvPr/>
              </p:nvSpPr>
              <p:spPr bwMode="auto">
                <a:xfrm>
                  <a:off x="946" y="3147"/>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1" y="100"/>
                      </a:lnTo>
                      <a:lnTo>
                        <a:pt x="48" y="94"/>
                      </a:lnTo>
                      <a:lnTo>
                        <a:pt x="35" y="88"/>
                      </a:lnTo>
                      <a:lnTo>
                        <a:pt x="23" y="81"/>
                      </a:lnTo>
                      <a:lnTo>
                        <a:pt x="16" y="78"/>
                      </a:lnTo>
                      <a:lnTo>
                        <a:pt x="11" y="74"/>
                      </a:lnTo>
                      <a:lnTo>
                        <a:pt x="7" y="70"/>
                      </a:lnTo>
                      <a:lnTo>
                        <a:pt x="3" y="66"/>
                      </a:lnTo>
                      <a:lnTo>
                        <a:pt x="1" y="62"/>
                      </a:lnTo>
                      <a:lnTo>
                        <a:pt x="0" y="58"/>
                      </a:lnTo>
                      <a:lnTo>
                        <a:pt x="0" y="53"/>
                      </a:lnTo>
                      <a:lnTo>
                        <a:pt x="2" y="49"/>
                      </a:lnTo>
                      <a:lnTo>
                        <a:pt x="7" y="39"/>
                      </a:lnTo>
                      <a:lnTo>
                        <a:pt x="13" y="30"/>
                      </a:lnTo>
                      <a:lnTo>
                        <a:pt x="20" y="19"/>
                      </a:lnTo>
                      <a:lnTo>
                        <a:pt x="27" y="11"/>
                      </a:lnTo>
                      <a:lnTo>
                        <a:pt x="31" y="8"/>
                      </a:lnTo>
                      <a:lnTo>
                        <a:pt x="36" y="5"/>
                      </a:lnTo>
                      <a:lnTo>
                        <a:pt x="41" y="3"/>
                      </a:lnTo>
                      <a:lnTo>
                        <a:pt x="46" y="1"/>
                      </a:lnTo>
                      <a:lnTo>
                        <a:pt x="52" y="0"/>
                      </a:lnTo>
                      <a:lnTo>
                        <a:pt x="58" y="0"/>
                      </a:lnTo>
                      <a:lnTo>
                        <a:pt x="65" y="0"/>
                      </a:lnTo>
                      <a:lnTo>
                        <a:pt x="73" y="2"/>
                      </a:lnTo>
                      <a:lnTo>
                        <a:pt x="87" y="6"/>
                      </a:lnTo>
                      <a:lnTo>
                        <a:pt x="99" y="10"/>
                      </a:lnTo>
                      <a:lnTo>
                        <a:pt x="108" y="14"/>
                      </a:lnTo>
                      <a:lnTo>
                        <a:pt x="115" y="18"/>
                      </a:lnTo>
                      <a:lnTo>
                        <a:pt x="121" y="24"/>
                      </a:lnTo>
                      <a:lnTo>
                        <a:pt x="127" y="31"/>
                      </a:lnTo>
                      <a:lnTo>
                        <a:pt x="134" y="39"/>
                      </a:lnTo>
                      <a:lnTo>
                        <a:pt x="143" y="49"/>
                      </a:lnTo>
                      <a:lnTo>
                        <a:pt x="147" y="54"/>
                      </a:lnTo>
                      <a:lnTo>
                        <a:pt x="149" y="60"/>
                      </a:lnTo>
                      <a:lnTo>
                        <a:pt x="149" y="66"/>
                      </a:lnTo>
                      <a:lnTo>
                        <a:pt x="147" y="71"/>
                      </a:lnTo>
                      <a:lnTo>
                        <a:pt x="144" y="77"/>
                      </a:lnTo>
                      <a:lnTo>
                        <a:pt x="140" y="82"/>
                      </a:lnTo>
                      <a:lnTo>
                        <a:pt x="135" y="88"/>
                      </a:lnTo>
                      <a:lnTo>
                        <a:pt x="129" y="92"/>
                      </a:lnTo>
                      <a:lnTo>
                        <a:pt x="122" y="98"/>
                      </a:lnTo>
                      <a:lnTo>
                        <a:pt x="115" y="101"/>
                      </a:lnTo>
                      <a:lnTo>
                        <a:pt x="107" y="104"/>
                      </a:lnTo>
                      <a:lnTo>
                        <a:pt x="100" y="107"/>
                      </a:lnTo>
                      <a:lnTo>
                        <a:pt x="93" y="108"/>
                      </a:lnTo>
                      <a:lnTo>
                        <a:pt x="85" y="108"/>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72" name="Freeform 1578"/>
                <p:cNvSpPr>
                  <a:spLocks/>
                </p:cNvSpPr>
                <p:nvPr/>
              </p:nvSpPr>
              <p:spPr bwMode="auto">
                <a:xfrm>
                  <a:off x="924" y="3084"/>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1" y="100"/>
                      </a:lnTo>
                      <a:lnTo>
                        <a:pt x="49" y="95"/>
                      </a:lnTo>
                      <a:lnTo>
                        <a:pt x="35" y="89"/>
                      </a:lnTo>
                      <a:lnTo>
                        <a:pt x="23" y="82"/>
                      </a:lnTo>
                      <a:lnTo>
                        <a:pt x="17" y="79"/>
                      </a:lnTo>
                      <a:lnTo>
                        <a:pt x="11" y="74"/>
                      </a:lnTo>
                      <a:lnTo>
                        <a:pt x="7" y="70"/>
                      </a:lnTo>
                      <a:lnTo>
                        <a:pt x="4" y="66"/>
                      </a:lnTo>
                      <a:lnTo>
                        <a:pt x="1" y="62"/>
                      </a:lnTo>
                      <a:lnTo>
                        <a:pt x="0" y="58"/>
                      </a:lnTo>
                      <a:lnTo>
                        <a:pt x="1" y="53"/>
                      </a:lnTo>
                      <a:lnTo>
                        <a:pt x="2" y="49"/>
                      </a:lnTo>
                      <a:lnTo>
                        <a:pt x="7" y="39"/>
                      </a:lnTo>
                      <a:lnTo>
                        <a:pt x="14" y="30"/>
                      </a:lnTo>
                      <a:lnTo>
                        <a:pt x="20" y="20"/>
                      </a:lnTo>
                      <a:lnTo>
                        <a:pt x="27" y="12"/>
                      </a:lnTo>
                      <a:lnTo>
                        <a:pt x="31" y="9"/>
                      </a:lnTo>
                      <a:lnTo>
                        <a:pt x="36" y="5"/>
                      </a:lnTo>
                      <a:lnTo>
                        <a:pt x="41" y="3"/>
                      </a:lnTo>
                      <a:lnTo>
                        <a:pt x="46" y="1"/>
                      </a:lnTo>
                      <a:lnTo>
                        <a:pt x="52" y="0"/>
                      </a:lnTo>
                      <a:lnTo>
                        <a:pt x="59" y="0"/>
                      </a:lnTo>
                      <a:lnTo>
                        <a:pt x="66" y="0"/>
                      </a:lnTo>
                      <a:lnTo>
                        <a:pt x="73" y="2"/>
                      </a:lnTo>
                      <a:lnTo>
                        <a:pt x="89" y="7"/>
                      </a:lnTo>
                      <a:lnTo>
                        <a:pt x="100" y="11"/>
                      </a:lnTo>
                      <a:lnTo>
                        <a:pt x="108" y="15"/>
                      </a:lnTo>
                      <a:lnTo>
                        <a:pt x="115" y="19"/>
                      </a:lnTo>
                      <a:lnTo>
                        <a:pt x="121" y="25"/>
                      </a:lnTo>
                      <a:lnTo>
                        <a:pt x="127" y="31"/>
                      </a:lnTo>
                      <a:lnTo>
                        <a:pt x="135" y="39"/>
                      </a:lnTo>
                      <a:lnTo>
                        <a:pt x="143" y="49"/>
                      </a:lnTo>
                      <a:lnTo>
                        <a:pt x="147" y="54"/>
                      </a:lnTo>
                      <a:lnTo>
                        <a:pt x="149" y="60"/>
                      </a:lnTo>
                      <a:lnTo>
                        <a:pt x="149" y="66"/>
                      </a:lnTo>
                      <a:lnTo>
                        <a:pt x="148" y="71"/>
                      </a:lnTo>
                      <a:lnTo>
                        <a:pt x="145" y="78"/>
                      </a:lnTo>
                      <a:lnTo>
                        <a:pt x="140" y="83"/>
                      </a:lnTo>
                      <a:lnTo>
                        <a:pt x="135" y="89"/>
                      </a:lnTo>
                      <a:lnTo>
                        <a:pt x="129" y="93"/>
                      </a:lnTo>
                      <a:lnTo>
                        <a:pt x="122" y="98"/>
                      </a:lnTo>
                      <a:lnTo>
                        <a:pt x="115" y="101"/>
                      </a:lnTo>
                      <a:lnTo>
                        <a:pt x="107" y="104"/>
                      </a:lnTo>
                      <a:lnTo>
                        <a:pt x="100" y="107"/>
                      </a:lnTo>
                      <a:lnTo>
                        <a:pt x="93" y="108"/>
                      </a:lnTo>
                      <a:lnTo>
                        <a:pt x="85" y="108"/>
                      </a:lnTo>
                      <a:lnTo>
                        <a:pt x="78" y="107"/>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73" name="Freeform 1579"/>
                <p:cNvSpPr>
                  <a:spLocks/>
                </p:cNvSpPr>
                <p:nvPr/>
              </p:nvSpPr>
              <p:spPr bwMode="auto">
                <a:xfrm>
                  <a:off x="924" y="3084"/>
                  <a:ext cx="12" cy="9"/>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3" y="106"/>
                      </a:moveTo>
                      <a:lnTo>
                        <a:pt x="61" y="100"/>
                      </a:lnTo>
                      <a:lnTo>
                        <a:pt x="49" y="95"/>
                      </a:lnTo>
                      <a:lnTo>
                        <a:pt x="35" y="89"/>
                      </a:lnTo>
                      <a:lnTo>
                        <a:pt x="23" y="82"/>
                      </a:lnTo>
                      <a:lnTo>
                        <a:pt x="17" y="79"/>
                      </a:lnTo>
                      <a:lnTo>
                        <a:pt x="11" y="74"/>
                      </a:lnTo>
                      <a:lnTo>
                        <a:pt x="7" y="70"/>
                      </a:lnTo>
                      <a:lnTo>
                        <a:pt x="4" y="66"/>
                      </a:lnTo>
                      <a:lnTo>
                        <a:pt x="1" y="62"/>
                      </a:lnTo>
                      <a:lnTo>
                        <a:pt x="0" y="58"/>
                      </a:lnTo>
                      <a:lnTo>
                        <a:pt x="1" y="53"/>
                      </a:lnTo>
                      <a:lnTo>
                        <a:pt x="2" y="49"/>
                      </a:lnTo>
                      <a:lnTo>
                        <a:pt x="7" y="39"/>
                      </a:lnTo>
                      <a:lnTo>
                        <a:pt x="14" y="30"/>
                      </a:lnTo>
                      <a:lnTo>
                        <a:pt x="20" y="20"/>
                      </a:lnTo>
                      <a:lnTo>
                        <a:pt x="27" y="12"/>
                      </a:lnTo>
                      <a:lnTo>
                        <a:pt x="31" y="9"/>
                      </a:lnTo>
                      <a:lnTo>
                        <a:pt x="36" y="5"/>
                      </a:lnTo>
                      <a:lnTo>
                        <a:pt x="41" y="3"/>
                      </a:lnTo>
                      <a:lnTo>
                        <a:pt x="46" y="1"/>
                      </a:lnTo>
                      <a:lnTo>
                        <a:pt x="52" y="0"/>
                      </a:lnTo>
                      <a:lnTo>
                        <a:pt x="59" y="0"/>
                      </a:lnTo>
                      <a:lnTo>
                        <a:pt x="66" y="0"/>
                      </a:lnTo>
                      <a:lnTo>
                        <a:pt x="73" y="2"/>
                      </a:lnTo>
                      <a:lnTo>
                        <a:pt x="89" y="7"/>
                      </a:lnTo>
                      <a:lnTo>
                        <a:pt x="100" y="11"/>
                      </a:lnTo>
                      <a:lnTo>
                        <a:pt x="108" y="15"/>
                      </a:lnTo>
                      <a:lnTo>
                        <a:pt x="115" y="19"/>
                      </a:lnTo>
                      <a:lnTo>
                        <a:pt x="121" y="25"/>
                      </a:lnTo>
                      <a:lnTo>
                        <a:pt x="127" y="31"/>
                      </a:lnTo>
                      <a:lnTo>
                        <a:pt x="135" y="39"/>
                      </a:lnTo>
                      <a:lnTo>
                        <a:pt x="143" y="49"/>
                      </a:lnTo>
                      <a:lnTo>
                        <a:pt x="147" y="54"/>
                      </a:lnTo>
                      <a:lnTo>
                        <a:pt x="149" y="60"/>
                      </a:lnTo>
                      <a:lnTo>
                        <a:pt x="149" y="66"/>
                      </a:lnTo>
                      <a:lnTo>
                        <a:pt x="148" y="71"/>
                      </a:lnTo>
                      <a:lnTo>
                        <a:pt x="145" y="78"/>
                      </a:lnTo>
                      <a:lnTo>
                        <a:pt x="140" y="83"/>
                      </a:lnTo>
                      <a:lnTo>
                        <a:pt x="135" y="89"/>
                      </a:lnTo>
                      <a:lnTo>
                        <a:pt x="129" y="93"/>
                      </a:lnTo>
                      <a:lnTo>
                        <a:pt x="122" y="98"/>
                      </a:lnTo>
                      <a:lnTo>
                        <a:pt x="115" y="101"/>
                      </a:lnTo>
                      <a:lnTo>
                        <a:pt x="107" y="104"/>
                      </a:lnTo>
                      <a:lnTo>
                        <a:pt x="100" y="107"/>
                      </a:lnTo>
                      <a:lnTo>
                        <a:pt x="93" y="108"/>
                      </a:lnTo>
                      <a:lnTo>
                        <a:pt x="85" y="108"/>
                      </a:lnTo>
                      <a:lnTo>
                        <a:pt x="78" y="107"/>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74" name="Freeform 1580"/>
                <p:cNvSpPr>
                  <a:spLocks/>
                </p:cNvSpPr>
                <p:nvPr/>
              </p:nvSpPr>
              <p:spPr bwMode="auto">
                <a:xfrm>
                  <a:off x="895" y="3129"/>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5"/>
                      </a:moveTo>
                      <a:lnTo>
                        <a:pt x="61" y="100"/>
                      </a:lnTo>
                      <a:lnTo>
                        <a:pt x="48" y="94"/>
                      </a:lnTo>
                      <a:lnTo>
                        <a:pt x="35" y="88"/>
                      </a:lnTo>
                      <a:lnTo>
                        <a:pt x="21" y="81"/>
                      </a:lnTo>
                      <a:lnTo>
                        <a:pt x="15" y="78"/>
                      </a:lnTo>
                      <a:lnTo>
                        <a:pt x="11" y="74"/>
                      </a:lnTo>
                      <a:lnTo>
                        <a:pt x="6" y="70"/>
                      </a:lnTo>
                      <a:lnTo>
                        <a:pt x="3" y="66"/>
                      </a:lnTo>
                      <a:lnTo>
                        <a:pt x="1" y="62"/>
                      </a:lnTo>
                      <a:lnTo>
                        <a:pt x="0" y="58"/>
                      </a:lnTo>
                      <a:lnTo>
                        <a:pt x="0" y="54"/>
                      </a:lnTo>
                      <a:lnTo>
                        <a:pt x="2" y="48"/>
                      </a:lnTo>
                      <a:lnTo>
                        <a:pt x="7" y="39"/>
                      </a:lnTo>
                      <a:lnTo>
                        <a:pt x="12" y="29"/>
                      </a:lnTo>
                      <a:lnTo>
                        <a:pt x="18" y="20"/>
                      </a:lnTo>
                      <a:lnTo>
                        <a:pt x="26" y="12"/>
                      </a:lnTo>
                      <a:lnTo>
                        <a:pt x="30" y="8"/>
                      </a:lnTo>
                      <a:lnTo>
                        <a:pt x="35" y="5"/>
                      </a:lnTo>
                      <a:lnTo>
                        <a:pt x="40" y="3"/>
                      </a:lnTo>
                      <a:lnTo>
                        <a:pt x="46" y="1"/>
                      </a:lnTo>
                      <a:lnTo>
                        <a:pt x="51" y="0"/>
                      </a:lnTo>
                      <a:lnTo>
                        <a:pt x="58" y="0"/>
                      </a:lnTo>
                      <a:lnTo>
                        <a:pt x="65" y="0"/>
                      </a:lnTo>
                      <a:lnTo>
                        <a:pt x="73" y="2"/>
                      </a:lnTo>
                      <a:lnTo>
                        <a:pt x="87" y="6"/>
                      </a:lnTo>
                      <a:lnTo>
                        <a:pt x="98" y="10"/>
                      </a:lnTo>
                      <a:lnTo>
                        <a:pt x="106" y="14"/>
                      </a:lnTo>
                      <a:lnTo>
                        <a:pt x="114" y="19"/>
                      </a:lnTo>
                      <a:lnTo>
                        <a:pt x="121" y="24"/>
                      </a:lnTo>
                      <a:lnTo>
                        <a:pt x="127" y="31"/>
                      </a:lnTo>
                      <a:lnTo>
                        <a:pt x="134" y="39"/>
                      </a:lnTo>
                      <a:lnTo>
                        <a:pt x="143" y="48"/>
                      </a:lnTo>
                      <a:lnTo>
                        <a:pt x="147" y="55"/>
                      </a:lnTo>
                      <a:lnTo>
                        <a:pt x="149" y="60"/>
                      </a:lnTo>
                      <a:lnTo>
                        <a:pt x="149" y="66"/>
                      </a:lnTo>
                      <a:lnTo>
                        <a:pt x="147" y="72"/>
                      </a:lnTo>
                      <a:lnTo>
                        <a:pt x="144" y="77"/>
                      </a:lnTo>
                      <a:lnTo>
                        <a:pt x="140" y="83"/>
                      </a:lnTo>
                      <a:lnTo>
                        <a:pt x="134" y="88"/>
                      </a:lnTo>
                      <a:lnTo>
                        <a:pt x="128" y="93"/>
                      </a:lnTo>
                      <a:lnTo>
                        <a:pt x="121" y="97"/>
                      </a:lnTo>
                      <a:lnTo>
                        <a:pt x="114" y="101"/>
                      </a:lnTo>
                      <a:lnTo>
                        <a:pt x="106" y="104"/>
                      </a:lnTo>
                      <a:lnTo>
                        <a:pt x="98" y="106"/>
                      </a:lnTo>
                      <a:lnTo>
                        <a:pt x="91" y="107"/>
                      </a:lnTo>
                      <a:lnTo>
                        <a:pt x="84" y="108"/>
                      </a:lnTo>
                      <a:lnTo>
                        <a:pt x="78" y="107"/>
                      </a:lnTo>
                      <a:lnTo>
                        <a:pt x="72" y="10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75" name="Freeform 1581"/>
                <p:cNvSpPr>
                  <a:spLocks/>
                </p:cNvSpPr>
                <p:nvPr/>
              </p:nvSpPr>
              <p:spPr bwMode="auto">
                <a:xfrm>
                  <a:off x="895" y="3129"/>
                  <a:ext cx="11" cy="8"/>
                </a:xfrm>
                <a:custGeom>
                  <a:avLst/>
                  <a:gdLst>
                    <a:gd name="T0" fmla="*/ 0 w 149"/>
                    <a:gd name="T1" fmla="*/ 0 h 108"/>
                    <a:gd name="T2" fmla="*/ 0 w 149"/>
                    <a:gd name="T3" fmla="*/ 0 h 108"/>
                    <a:gd name="T4" fmla="*/ 0 w 149"/>
                    <a:gd name="T5" fmla="*/ 0 h 108"/>
                    <a:gd name="T6" fmla="*/ 0 w 149"/>
                    <a:gd name="T7" fmla="*/ 0 h 108"/>
                    <a:gd name="T8" fmla="*/ 0 w 149"/>
                    <a:gd name="T9" fmla="*/ 0 h 108"/>
                    <a:gd name="T10" fmla="*/ 0 w 149"/>
                    <a:gd name="T11" fmla="*/ 0 h 108"/>
                    <a:gd name="T12" fmla="*/ 0 w 149"/>
                    <a:gd name="T13" fmla="*/ 0 h 108"/>
                    <a:gd name="T14" fmla="*/ 0 w 149"/>
                    <a:gd name="T15" fmla="*/ 0 h 108"/>
                    <a:gd name="T16" fmla="*/ 0 w 149"/>
                    <a:gd name="T17" fmla="*/ 0 h 108"/>
                    <a:gd name="T18" fmla="*/ 0 w 149"/>
                    <a:gd name="T19" fmla="*/ 0 h 108"/>
                    <a:gd name="T20" fmla="*/ 0 w 149"/>
                    <a:gd name="T21" fmla="*/ 0 h 108"/>
                    <a:gd name="T22" fmla="*/ 0 w 149"/>
                    <a:gd name="T23" fmla="*/ 0 h 108"/>
                    <a:gd name="T24" fmla="*/ 0 w 149"/>
                    <a:gd name="T25" fmla="*/ 0 h 108"/>
                    <a:gd name="T26" fmla="*/ 0 w 149"/>
                    <a:gd name="T27" fmla="*/ 0 h 108"/>
                    <a:gd name="T28" fmla="*/ 0 w 149"/>
                    <a:gd name="T29" fmla="*/ 0 h 108"/>
                    <a:gd name="T30" fmla="*/ 0 w 149"/>
                    <a:gd name="T31" fmla="*/ 0 h 108"/>
                    <a:gd name="T32" fmla="*/ 0 w 149"/>
                    <a:gd name="T33" fmla="*/ 0 h 108"/>
                    <a:gd name="T34" fmla="*/ 0 w 149"/>
                    <a:gd name="T35" fmla="*/ 0 h 108"/>
                    <a:gd name="T36" fmla="*/ 0 w 149"/>
                    <a:gd name="T37" fmla="*/ 0 h 108"/>
                    <a:gd name="T38" fmla="*/ 0 w 149"/>
                    <a:gd name="T39" fmla="*/ 0 h 108"/>
                    <a:gd name="T40" fmla="*/ 0 w 149"/>
                    <a:gd name="T41" fmla="*/ 0 h 108"/>
                    <a:gd name="T42" fmla="*/ 0 w 149"/>
                    <a:gd name="T43" fmla="*/ 0 h 108"/>
                    <a:gd name="T44" fmla="*/ 0 w 149"/>
                    <a:gd name="T45" fmla="*/ 0 h 108"/>
                    <a:gd name="T46" fmla="*/ 0 w 149"/>
                    <a:gd name="T47" fmla="*/ 0 h 108"/>
                    <a:gd name="T48" fmla="*/ 0 w 149"/>
                    <a:gd name="T49" fmla="*/ 0 h 108"/>
                    <a:gd name="T50" fmla="*/ 0 w 149"/>
                    <a:gd name="T51" fmla="*/ 0 h 108"/>
                    <a:gd name="T52" fmla="*/ 0 w 149"/>
                    <a:gd name="T53" fmla="*/ 0 h 108"/>
                    <a:gd name="T54" fmla="*/ 0 w 149"/>
                    <a:gd name="T55" fmla="*/ 0 h 108"/>
                    <a:gd name="T56" fmla="*/ 0 w 149"/>
                    <a:gd name="T57" fmla="*/ 0 h 108"/>
                    <a:gd name="T58" fmla="*/ 0 w 149"/>
                    <a:gd name="T59" fmla="*/ 0 h 108"/>
                    <a:gd name="T60" fmla="*/ 0 w 149"/>
                    <a:gd name="T61" fmla="*/ 0 h 108"/>
                    <a:gd name="T62" fmla="*/ 0 w 149"/>
                    <a:gd name="T63" fmla="*/ 0 h 108"/>
                    <a:gd name="T64" fmla="*/ 0 w 149"/>
                    <a:gd name="T65" fmla="*/ 0 h 108"/>
                    <a:gd name="T66" fmla="*/ 0 w 149"/>
                    <a:gd name="T67" fmla="*/ 0 h 108"/>
                    <a:gd name="T68" fmla="*/ 0 w 149"/>
                    <a:gd name="T69" fmla="*/ 0 h 108"/>
                    <a:gd name="T70" fmla="*/ 0 w 149"/>
                    <a:gd name="T71" fmla="*/ 0 h 108"/>
                    <a:gd name="T72" fmla="*/ 0 w 149"/>
                    <a:gd name="T73" fmla="*/ 0 h 108"/>
                    <a:gd name="T74" fmla="*/ 0 w 149"/>
                    <a:gd name="T75" fmla="*/ 0 h 108"/>
                    <a:gd name="T76" fmla="*/ 0 w 149"/>
                    <a:gd name="T77" fmla="*/ 0 h 108"/>
                    <a:gd name="T78" fmla="*/ 0 w 149"/>
                    <a:gd name="T79" fmla="*/ 0 h 108"/>
                    <a:gd name="T80" fmla="*/ 0 w 149"/>
                    <a:gd name="T81" fmla="*/ 0 h 108"/>
                    <a:gd name="T82" fmla="*/ 0 w 149"/>
                    <a:gd name="T83" fmla="*/ 0 h 108"/>
                    <a:gd name="T84" fmla="*/ 0 w 149"/>
                    <a:gd name="T85" fmla="*/ 0 h 108"/>
                    <a:gd name="T86" fmla="*/ 0 w 149"/>
                    <a:gd name="T87" fmla="*/ 0 h 108"/>
                    <a:gd name="T88" fmla="*/ 0 w 149"/>
                    <a:gd name="T89" fmla="*/ 0 h 108"/>
                    <a:gd name="T90" fmla="*/ 0 w 149"/>
                    <a:gd name="T91" fmla="*/ 0 h 108"/>
                    <a:gd name="T92" fmla="*/ 0 w 149"/>
                    <a:gd name="T93" fmla="*/ 0 h 108"/>
                    <a:gd name="T94" fmla="*/ 0 w 149"/>
                    <a:gd name="T95" fmla="*/ 0 h 108"/>
                    <a:gd name="T96" fmla="*/ 0 w 149"/>
                    <a:gd name="T97" fmla="*/ 0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8"/>
                    <a:gd name="T149" fmla="*/ 149 w 149"/>
                    <a:gd name="T150" fmla="*/ 108 h 10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8">
                      <a:moveTo>
                        <a:pt x="72" y="105"/>
                      </a:moveTo>
                      <a:lnTo>
                        <a:pt x="61" y="100"/>
                      </a:lnTo>
                      <a:lnTo>
                        <a:pt x="48" y="94"/>
                      </a:lnTo>
                      <a:lnTo>
                        <a:pt x="35" y="88"/>
                      </a:lnTo>
                      <a:lnTo>
                        <a:pt x="21" y="81"/>
                      </a:lnTo>
                      <a:lnTo>
                        <a:pt x="15" y="78"/>
                      </a:lnTo>
                      <a:lnTo>
                        <a:pt x="11" y="74"/>
                      </a:lnTo>
                      <a:lnTo>
                        <a:pt x="6" y="70"/>
                      </a:lnTo>
                      <a:lnTo>
                        <a:pt x="3" y="66"/>
                      </a:lnTo>
                      <a:lnTo>
                        <a:pt x="1" y="62"/>
                      </a:lnTo>
                      <a:lnTo>
                        <a:pt x="0" y="58"/>
                      </a:lnTo>
                      <a:lnTo>
                        <a:pt x="0" y="54"/>
                      </a:lnTo>
                      <a:lnTo>
                        <a:pt x="2" y="48"/>
                      </a:lnTo>
                      <a:lnTo>
                        <a:pt x="7" y="39"/>
                      </a:lnTo>
                      <a:lnTo>
                        <a:pt x="12" y="29"/>
                      </a:lnTo>
                      <a:lnTo>
                        <a:pt x="18" y="20"/>
                      </a:lnTo>
                      <a:lnTo>
                        <a:pt x="26" y="12"/>
                      </a:lnTo>
                      <a:lnTo>
                        <a:pt x="30" y="8"/>
                      </a:lnTo>
                      <a:lnTo>
                        <a:pt x="35" y="5"/>
                      </a:lnTo>
                      <a:lnTo>
                        <a:pt x="40" y="3"/>
                      </a:lnTo>
                      <a:lnTo>
                        <a:pt x="46" y="1"/>
                      </a:lnTo>
                      <a:lnTo>
                        <a:pt x="51" y="0"/>
                      </a:lnTo>
                      <a:lnTo>
                        <a:pt x="58" y="0"/>
                      </a:lnTo>
                      <a:lnTo>
                        <a:pt x="65" y="0"/>
                      </a:lnTo>
                      <a:lnTo>
                        <a:pt x="73" y="2"/>
                      </a:lnTo>
                      <a:lnTo>
                        <a:pt x="87" y="6"/>
                      </a:lnTo>
                      <a:lnTo>
                        <a:pt x="98" y="10"/>
                      </a:lnTo>
                      <a:lnTo>
                        <a:pt x="106" y="14"/>
                      </a:lnTo>
                      <a:lnTo>
                        <a:pt x="114" y="19"/>
                      </a:lnTo>
                      <a:lnTo>
                        <a:pt x="121" y="24"/>
                      </a:lnTo>
                      <a:lnTo>
                        <a:pt x="127" y="31"/>
                      </a:lnTo>
                      <a:lnTo>
                        <a:pt x="134" y="39"/>
                      </a:lnTo>
                      <a:lnTo>
                        <a:pt x="143" y="48"/>
                      </a:lnTo>
                      <a:lnTo>
                        <a:pt x="147" y="55"/>
                      </a:lnTo>
                      <a:lnTo>
                        <a:pt x="149" y="60"/>
                      </a:lnTo>
                      <a:lnTo>
                        <a:pt x="149" y="66"/>
                      </a:lnTo>
                      <a:lnTo>
                        <a:pt x="147" y="72"/>
                      </a:lnTo>
                      <a:lnTo>
                        <a:pt x="144" y="77"/>
                      </a:lnTo>
                      <a:lnTo>
                        <a:pt x="140" y="83"/>
                      </a:lnTo>
                      <a:lnTo>
                        <a:pt x="134" y="88"/>
                      </a:lnTo>
                      <a:lnTo>
                        <a:pt x="128" y="93"/>
                      </a:lnTo>
                      <a:lnTo>
                        <a:pt x="121" y="97"/>
                      </a:lnTo>
                      <a:lnTo>
                        <a:pt x="114" y="101"/>
                      </a:lnTo>
                      <a:lnTo>
                        <a:pt x="106" y="104"/>
                      </a:lnTo>
                      <a:lnTo>
                        <a:pt x="98" y="106"/>
                      </a:lnTo>
                      <a:lnTo>
                        <a:pt x="91" y="107"/>
                      </a:lnTo>
                      <a:lnTo>
                        <a:pt x="84" y="108"/>
                      </a:lnTo>
                      <a:lnTo>
                        <a:pt x="78" y="107"/>
                      </a:lnTo>
                      <a:lnTo>
                        <a:pt x="72"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76" name="Freeform 1582"/>
                <p:cNvSpPr>
                  <a:spLocks/>
                </p:cNvSpPr>
                <p:nvPr/>
              </p:nvSpPr>
              <p:spPr bwMode="auto">
                <a:xfrm>
                  <a:off x="887" y="3116"/>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5"/>
                      </a:lnTo>
                      <a:lnTo>
                        <a:pt x="34" y="89"/>
                      </a:lnTo>
                      <a:lnTo>
                        <a:pt x="22" y="82"/>
                      </a:lnTo>
                      <a:lnTo>
                        <a:pt x="16" y="79"/>
                      </a:lnTo>
                      <a:lnTo>
                        <a:pt x="11" y="74"/>
                      </a:lnTo>
                      <a:lnTo>
                        <a:pt x="7" y="71"/>
                      </a:lnTo>
                      <a:lnTo>
                        <a:pt x="4" y="67"/>
                      </a:lnTo>
                      <a:lnTo>
                        <a:pt x="2" y="63"/>
                      </a:lnTo>
                      <a:lnTo>
                        <a:pt x="0" y="58"/>
                      </a:lnTo>
                      <a:lnTo>
                        <a:pt x="1" y="54"/>
                      </a:lnTo>
                      <a:lnTo>
                        <a:pt x="3" y="49"/>
                      </a:lnTo>
                      <a:lnTo>
                        <a:pt x="8" y="40"/>
                      </a:lnTo>
                      <a:lnTo>
                        <a:pt x="13" y="30"/>
                      </a:lnTo>
                      <a:lnTo>
                        <a:pt x="19" y="21"/>
                      </a:lnTo>
                      <a:lnTo>
                        <a:pt x="27" y="13"/>
                      </a:lnTo>
                      <a:lnTo>
                        <a:pt x="31" y="9"/>
                      </a:lnTo>
                      <a:lnTo>
                        <a:pt x="35" y="5"/>
                      </a:lnTo>
                      <a:lnTo>
                        <a:pt x="40" y="3"/>
                      </a:lnTo>
                      <a:lnTo>
                        <a:pt x="45" y="1"/>
                      </a:lnTo>
                      <a:lnTo>
                        <a:pt x="51" y="0"/>
                      </a:lnTo>
                      <a:lnTo>
                        <a:pt x="58" y="0"/>
                      </a:lnTo>
                      <a:lnTo>
                        <a:pt x="65" y="1"/>
                      </a:lnTo>
                      <a:lnTo>
                        <a:pt x="74" y="2"/>
                      </a:lnTo>
                      <a:lnTo>
                        <a:pt x="88" y="6"/>
                      </a:lnTo>
                      <a:lnTo>
                        <a:pt x="99" y="11"/>
                      </a:lnTo>
                      <a:lnTo>
                        <a:pt x="107" y="15"/>
                      </a:lnTo>
                      <a:lnTo>
                        <a:pt x="114" y="20"/>
                      </a:lnTo>
                      <a:lnTo>
                        <a:pt x="120" y="25"/>
                      </a:lnTo>
                      <a:lnTo>
                        <a:pt x="127" y="32"/>
                      </a:lnTo>
                      <a:lnTo>
                        <a:pt x="134" y="40"/>
                      </a:lnTo>
                      <a:lnTo>
                        <a:pt x="144" y="49"/>
                      </a:lnTo>
                      <a:lnTo>
                        <a:pt x="148" y="55"/>
                      </a:lnTo>
                      <a:lnTo>
                        <a:pt x="149" y="60"/>
                      </a:lnTo>
                      <a:lnTo>
                        <a:pt x="149" y="66"/>
                      </a:lnTo>
                      <a:lnTo>
                        <a:pt x="148" y="72"/>
                      </a:lnTo>
                      <a:lnTo>
                        <a:pt x="145" y="77"/>
                      </a:lnTo>
                      <a:lnTo>
                        <a:pt x="140" y="84"/>
                      </a:lnTo>
                      <a:lnTo>
                        <a:pt x="134" y="89"/>
                      </a:lnTo>
                      <a:lnTo>
                        <a:pt x="128" y="94"/>
                      </a:lnTo>
                      <a:lnTo>
                        <a:pt x="121" y="98"/>
                      </a:lnTo>
                      <a:lnTo>
                        <a:pt x="114" y="102"/>
                      </a:lnTo>
                      <a:lnTo>
                        <a:pt x="107" y="105"/>
                      </a:lnTo>
                      <a:lnTo>
                        <a:pt x="99" y="107"/>
                      </a:lnTo>
                      <a:lnTo>
                        <a:pt x="92" y="108"/>
                      </a:lnTo>
                      <a:lnTo>
                        <a:pt x="85" y="109"/>
                      </a:lnTo>
                      <a:lnTo>
                        <a:pt x="79"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77" name="Freeform 1583"/>
                <p:cNvSpPr>
                  <a:spLocks/>
                </p:cNvSpPr>
                <p:nvPr/>
              </p:nvSpPr>
              <p:spPr bwMode="auto">
                <a:xfrm>
                  <a:off x="887" y="3116"/>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5"/>
                      </a:lnTo>
                      <a:lnTo>
                        <a:pt x="34" y="89"/>
                      </a:lnTo>
                      <a:lnTo>
                        <a:pt x="22" y="82"/>
                      </a:lnTo>
                      <a:lnTo>
                        <a:pt x="16" y="79"/>
                      </a:lnTo>
                      <a:lnTo>
                        <a:pt x="11" y="74"/>
                      </a:lnTo>
                      <a:lnTo>
                        <a:pt x="7" y="71"/>
                      </a:lnTo>
                      <a:lnTo>
                        <a:pt x="4" y="67"/>
                      </a:lnTo>
                      <a:lnTo>
                        <a:pt x="2" y="63"/>
                      </a:lnTo>
                      <a:lnTo>
                        <a:pt x="0" y="58"/>
                      </a:lnTo>
                      <a:lnTo>
                        <a:pt x="1" y="54"/>
                      </a:lnTo>
                      <a:lnTo>
                        <a:pt x="3" y="49"/>
                      </a:lnTo>
                      <a:lnTo>
                        <a:pt x="8" y="40"/>
                      </a:lnTo>
                      <a:lnTo>
                        <a:pt x="13" y="30"/>
                      </a:lnTo>
                      <a:lnTo>
                        <a:pt x="19" y="21"/>
                      </a:lnTo>
                      <a:lnTo>
                        <a:pt x="27" y="13"/>
                      </a:lnTo>
                      <a:lnTo>
                        <a:pt x="31" y="9"/>
                      </a:lnTo>
                      <a:lnTo>
                        <a:pt x="35" y="5"/>
                      </a:lnTo>
                      <a:lnTo>
                        <a:pt x="40" y="3"/>
                      </a:lnTo>
                      <a:lnTo>
                        <a:pt x="45" y="1"/>
                      </a:lnTo>
                      <a:lnTo>
                        <a:pt x="51" y="0"/>
                      </a:lnTo>
                      <a:lnTo>
                        <a:pt x="58" y="0"/>
                      </a:lnTo>
                      <a:lnTo>
                        <a:pt x="65" y="1"/>
                      </a:lnTo>
                      <a:lnTo>
                        <a:pt x="74" y="2"/>
                      </a:lnTo>
                      <a:lnTo>
                        <a:pt x="88" y="6"/>
                      </a:lnTo>
                      <a:lnTo>
                        <a:pt x="99" y="11"/>
                      </a:lnTo>
                      <a:lnTo>
                        <a:pt x="107" y="15"/>
                      </a:lnTo>
                      <a:lnTo>
                        <a:pt x="114" y="20"/>
                      </a:lnTo>
                      <a:lnTo>
                        <a:pt x="120" y="25"/>
                      </a:lnTo>
                      <a:lnTo>
                        <a:pt x="127" y="32"/>
                      </a:lnTo>
                      <a:lnTo>
                        <a:pt x="134" y="40"/>
                      </a:lnTo>
                      <a:lnTo>
                        <a:pt x="144" y="49"/>
                      </a:lnTo>
                      <a:lnTo>
                        <a:pt x="148" y="55"/>
                      </a:lnTo>
                      <a:lnTo>
                        <a:pt x="149" y="60"/>
                      </a:lnTo>
                      <a:lnTo>
                        <a:pt x="149" y="66"/>
                      </a:lnTo>
                      <a:lnTo>
                        <a:pt x="148" y="72"/>
                      </a:lnTo>
                      <a:lnTo>
                        <a:pt x="145" y="77"/>
                      </a:lnTo>
                      <a:lnTo>
                        <a:pt x="140" y="84"/>
                      </a:lnTo>
                      <a:lnTo>
                        <a:pt x="134" y="89"/>
                      </a:lnTo>
                      <a:lnTo>
                        <a:pt x="128" y="94"/>
                      </a:lnTo>
                      <a:lnTo>
                        <a:pt x="121" y="98"/>
                      </a:lnTo>
                      <a:lnTo>
                        <a:pt x="114" y="102"/>
                      </a:lnTo>
                      <a:lnTo>
                        <a:pt x="107" y="105"/>
                      </a:lnTo>
                      <a:lnTo>
                        <a:pt x="99" y="107"/>
                      </a:lnTo>
                      <a:lnTo>
                        <a:pt x="92" y="108"/>
                      </a:lnTo>
                      <a:lnTo>
                        <a:pt x="85" y="109"/>
                      </a:lnTo>
                      <a:lnTo>
                        <a:pt x="79"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78" name="Freeform 1584"/>
                <p:cNvSpPr>
                  <a:spLocks/>
                </p:cNvSpPr>
                <p:nvPr/>
              </p:nvSpPr>
              <p:spPr bwMode="auto">
                <a:xfrm>
                  <a:off x="1448" y="3154"/>
                  <a:ext cx="12"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5"/>
                      </a:lnTo>
                      <a:lnTo>
                        <a:pt x="35" y="89"/>
                      </a:lnTo>
                      <a:lnTo>
                        <a:pt x="23" y="83"/>
                      </a:lnTo>
                      <a:lnTo>
                        <a:pt x="17" y="78"/>
                      </a:lnTo>
                      <a:lnTo>
                        <a:pt x="12" y="75"/>
                      </a:lnTo>
                      <a:lnTo>
                        <a:pt x="7" y="71"/>
                      </a:lnTo>
                      <a:lnTo>
                        <a:pt x="3" y="67"/>
                      </a:lnTo>
                      <a:lnTo>
                        <a:pt x="1" y="63"/>
                      </a:lnTo>
                      <a:lnTo>
                        <a:pt x="0" y="58"/>
                      </a:lnTo>
                      <a:lnTo>
                        <a:pt x="0" y="54"/>
                      </a:lnTo>
                      <a:lnTo>
                        <a:pt x="2" y="49"/>
                      </a:lnTo>
                      <a:lnTo>
                        <a:pt x="7" y="40"/>
                      </a:lnTo>
                      <a:lnTo>
                        <a:pt x="14" y="30"/>
                      </a:lnTo>
                      <a:lnTo>
                        <a:pt x="20" y="21"/>
                      </a:lnTo>
                      <a:lnTo>
                        <a:pt x="27" y="13"/>
                      </a:lnTo>
                      <a:lnTo>
                        <a:pt x="31" y="9"/>
                      </a:lnTo>
                      <a:lnTo>
                        <a:pt x="36" y="6"/>
                      </a:lnTo>
                      <a:lnTo>
                        <a:pt x="41" y="3"/>
                      </a:lnTo>
                      <a:lnTo>
                        <a:pt x="46" y="1"/>
                      </a:lnTo>
                      <a:lnTo>
                        <a:pt x="52" y="0"/>
                      </a:lnTo>
                      <a:lnTo>
                        <a:pt x="58" y="0"/>
                      </a:lnTo>
                      <a:lnTo>
                        <a:pt x="65" y="1"/>
                      </a:lnTo>
                      <a:lnTo>
                        <a:pt x="73" y="2"/>
                      </a:lnTo>
                      <a:lnTo>
                        <a:pt x="88" y="6"/>
                      </a:lnTo>
                      <a:lnTo>
                        <a:pt x="99" y="10"/>
                      </a:lnTo>
                      <a:lnTo>
                        <a:pt x="108" y="15"/>
                      </a:lnTo>
                      <a:lnTo>
                        <a:pt x="115" y="20"/>
                      </a:lnTo>
                      <a:lnTo>
                        <a:pt x="121" y="25"/>
                      </a:lnTo>
                      <a:lnTo>
                        <a:pt x="127" y="32"/>
                      </a:lnTo>
                      <a:lnTo>
                        <a:pt x="134" y="40"/>
                      </a:lnTo>
                      <a:lnTo>
                        <a:pt x="143" y="49"/>
                      </a:lnTo>
                      <a:lnTo>
                        <a:pt x="147" y="55"/>
                      </a:lnTo>
                      <a:lnTo>
                        <a:pt x="149" y="61"/>
                      </a:lnTo>
                      <a:lnTo>
                        <a:pt x="149" y="66"/>
                      </a:lnTo>
                      <a:lnTo>
                        <a:pt x="147" y="72"/>
                      </a:lnTo>
                      <a:lnTo>
                        <a:pt x="144" y="78"/>
                      </a:lnTo>
                      <a:lnTo>
                        <a:pt x="140" y="84"/>
                      </a:lnTo>
                      <a:lnTo>
                        <a:pt x="135" y="89"/>
                      </a:lnTo>
                      <a:lnTo>
                        <a:pt x="129" y="94"/>
                      </a:lnTo>
                      <a:lnTo>
                        <a:pt x="122" y="98"/>
                      </a:lnTo>
                      <a:lnTo>
                        <a:pt x="115" y="102"/>
                      </a:lnTo>
                      <a:lnTo>
                        <a:pt x="107" y="105"/>
                      </a:lnTo>
                      <a:lnTo>
                        <a:pt x="100" y="107"/>
                      </a:lnTo>
                      <a:lnTo>
                        <a:pt x="93" y="109"/>
                      </a:lnTo>
                      <a:lnTo>
                        <a:pt x="86" y="109"/>
                      </a:lnTo>
                      <a:lnTo>
                        <a:pt x="78" y="108"/>
                      </a:lnTo>
                      <a:lnTo>
                        <a:pt x="73"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79" name="Freeform 1585"/>
                <p:cNvSpPr>
                  <a:spLocks/>
                </p:cNvSpPr>
                <p:nvPr/>
              </p:nvSpPr>
              <p:spPr bwMode="auto">
                <a:xfrm>
                  <a:off x="1448" y="3154"/>
                  <a:ext cx="12" cy="8"/>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3" y="106"/>
                      </a:moveTo>
                      <a:lnTo>
                        <a:pt x="61" y="101"/>
                      </a:lnTo>
                      <a:lnTo>
                        <a:pt x="48" y="95"/>
                      </a:lnTo>
                      <a:lnTo>
                        <a:pt x="35" y="89"/>
                      </a:lnTo>
                      <a:lnTo>
                        <a:pt x="23" y="83"/>
                      </a:lnTo>
                      <a:lnTo>
                        <a:pt x="17" y="78"/>
                      </a:lnTo>
                      <a:lnTo>
                        <a:pt x="12" y="75"/>
                      </a:lnTo>
                      <a:lnTo>
                        <a:pt x="7" y="71"/>
                      </a:lnTo>
                      <a:lnTo>
                        <a:pt x="3" y="67"/>
                      </a:lnTo>
                      <a:lnTo>
                        <a:pt x="1" y="63"/>
                      </a:lnTo>
                      <a:lnTo>
                        <a:pt x="0" y="58"/>
                      </a:lnTo>
                      <a:lnTo>
                        <a:pt x="0" y="54"/>
                      </a:lnTo>
                      <a:lnTo>
                        <a:pt x="2" y="49"/>
                      </a:lnTo>
                      <a:lnTo>
                        <a:pt x="7" y="40"/>
                      </a:lnTo>
                      <a:lnTo>
                        <a:pt x="14" y="30"/>
                      </a:lnTo>
                      <a:lnTo>
                        <a:pt x="20" y="21"/>
                      </a:lnTo>
                      <a:lnTo>
                        <a:pt x="27" y="13"/>
                      </a:lnTo>
                      <a:lnTo>
                        <a:pt x="31" y="9"/>
                      </a:lnTo>
                      <a:lnTo>
                        <a:pt x="36" y="6"/>
                      </a:lnTo>
                      <a:lnTo>
                        <a:pt x="41" y="3"/>
                      </a:lnTo>
                      <a:lnTo>
                        <a:pt x="46" y="1"/>
                      </a:lnTo>
                      <a:lnTo>
                        <a:pt x="52" y="0"/>
                      </a:lnTo>
                      <a:lnTo>
                        <a:pt x="58" y="0"/>
                      </a:lnTo>
                      <a:lnTo>
                        <a:pt x="65" y="1"/>
                      </a:lnTo>
                      <a:lnTo>
                        <a:pt x="73" y="2"/>
                      </a:lnTo>
                      <a:lnTo>
                        <a:pt x="88" y="6"/>
                      </a:lnTo>
                      <a:lnTo>
                        <a:pt x="99" y="10"/>
                      </a:lnTo>
                      <a:lnTo>
                        <a:pt x="108" y="15"/>
                      </a:lnTo>
                      <a:lnTo>
                        <a:pt x="115" y="20"/>
                      </a:lnTo>
                      <a:lnTo>
                        <a:pt x="121" y="25"/>
                      </a:lnTo>
                      <a:lnTo>
                        <a:pt x="127" y="32"/>
                      </a:lnTo>
                      <a:lnTo>
                        <a:pt x="134" y="40"/>
                      </a:lnTo>
                      <a:lnTo>
                        <a:pt x="143" y="49"/>
                      </a:lnTo>
                      <a:lnTo>
                        <a:pt x="147" y="55"/>
                      </a:lnTo>
                      <a:lnTo>
                        <a:pt x="149" y="61"/>
                      </a:lnTo>
                      <a:lnTo>
                        <a:pt x="149" y="66"/>
                      </a:lnTo>
                      <a:lnTo>
                        <a:pt x="147" y="72"/>
                      </a:lnTo>
                      <a:lnTo>
                        <a:pt x="144" y="78"/>
                      </a:lnTo>
                      <a:lnTo>
                        <a:pt x="140" y="84"/>
                      </a:lnTo>
                      <a:lnTo>
                        <a:pt x="135" y="89"/>
                      </a:lnTo>
                      <a:lnTo>
                        <a:pt x="129" y="94"/>
                      </a:lnTo>
                      <a:lnTo>
                        <a:pt x="122" y="98"/>
                      </a:lnTo>
                      <a:lnTo>
                        <a:pt x="115" y="102"/>
                      </a:lnTo>
                      <a:lnTo>
                        <a:pt x="107" y="105"/>
                      </a:lnTo>
                      <a:lnTo>
                        <a:pt x="100" y="107"/>
                      </a:lnTo>
                      <a:lnTo>
                        <a:pt x="93" y="109"/>
                      </a:lnTo>
                      <a:lnTo>
                        <a:pt x="86" y="109"/>
                      </a:lnTo>
                      <a:lnTo>
                        <a:pt x="78" y="108"/>
                      </a:lnTo>
                      <a:lnTo>
                        <a:pt x="73"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80" name="Freeform 1586"/>
                <p:cNvSpPr>
                  <a:spLocks/>
                </p:cNvSpPr>
                <p:nvPr/>
              </p:nvSpPr>
              <p:spPr bwMode="auto">
                <a:xfrm>
                  <a:off x="840" y="3136"/>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6"/>
                      </a:moveTo>
                      <a:lnTo>
                        <a:pt x="61" y="101"/>
                      </a:lnTo>
                      <a:lnTo>
                        <a:pt x="48" y="94"/>
                      </a:lnTo>
                      <a:lnTo>
                        <a:pt x="35" y="88"/>
                      </a:lnTo>
                      <a:lnTo>
                        <a:pt x="21" y="81"/>
                      </a:lnTo>
                      <a:lnTo>
                        <a:pt x="16" y="78"/>
                      </a:lnTo>
                      <a:lnTo>
                        <a:pt x="11" y="74"/>
                      </a:lnTo>
                      <a:lnTo>
                        <a:pt x="6" y="70"/>
                      </a:lnTo>
                      <a:lnTo>
                        <a:pt x="3" y="67"/>
                      </a:lnTo>
                      <a:lnTo>
                        <a:pt x="1" y="62"/>
                      </a:lnTo>
                      <a:lnTo>
                        <a:pt x="0" y="58"/>
                      </a:lnTo>
                      <a:lnTo>
                        <a:pt x="0" y="54"/>
                      </a:lnTo>
                      <a:lnTo>
                        <a:pt x="2" y="49"/>
                      </a:lnTo>
                      <a:lnTo>
                        <a:pt x="7" y="40"/>
                      </a:lnTo>
                      <a:lnTo>
                        <a:pt x="12" y="29"/>
                      </a:lnTo>
                      <a:lnTo>
                        <a:pt x="19" y="20"/>
                      </a:lnTo>
                      <a:lnTo>
                        <a:pt x="26" y="12"/>
                      </a:lnTo>
                      <a:lnTo>
                        <a:pt x="30" y="8"/>
                      </a:lnTo>
                      <a:lnTo>
                        <a:pt x="35" y="5"/>
                      </a:lnTo>
                      <a:lnTo>
                        <a:pt x="40" y="3"/>
                      </a:lnTo>
                      <a:lnTo>
                        <a:pt x="46" y="1"/>
                      </a:lnTo>
                      <a:lnTo>
                        <a:pt x="52" y="0"/>
                      </a:lnTo>
                      <a:lnTo>
                        <a:pt x="58" y="0"/>
                      </a:lnTo>
                      <a:lnTo>
                        <a:pt x="65" y="1"/>
                      </a:lnTo>
                      <a:lnTo>
                        <a:pt x="73" y="2"/>
                      </a:lnTo>
                      <a:lnTo>
                        <a:pt x="87" y="6"/>
                      </a:lnTo>
                      <a:lnTo>
                        <a:pt x="98" y="10"/>
                      </a:lnTo>
                      <a:lnTo>
                        <a:pt x="108" y="14"/>
                      </a:lnTo>
                      <a:lnTo>
                        <a:pt x="115" y="19"/>
                      </a:lnTo>
                      <a:lnTo>
                        <a:pt x="121" y="24"/>
                      </a:lnTo>
                      <a:lnTo>
                        <a:pt x="127" y="32"/>
                      </a:lnTo>
                      <a:lnTo>
                        <a:pt x="134" y="40"/>
                      </a:lnTo>
                      <a:lnTo>
                        <a:pt x="143" y="49"/>
                      </a:lnTo>
                      <a:lnTo>
                        <a:pt x="147" y="55"/>
                      </a:lnTo>
                      <a:lnTo>
                        <a:pt x="149" y="60"/>
                      </a:lnTo>
                      <a:lnTo>
                        <a:pt x="149" y="66"/>
                      </a:lnTo>
                      <a:lnTo>
                        <a:pt x="147" y="72"/>
                      </a:lnTo>
                      <a:lnTo>
                        <a:pt x="144" y="77"/>
                      </a:lnTo>
                      <a:lnTo>
                        <a:pt x="140" y="83"/>
                      </a:lnTo>
                      <a:lnTo>
                        <a:pt x="134" y="88"/>
                      </a:lnTo>
                      <a:lnTo>
                        <a:pt x="128" y="93"/>
                      </a:lnTo>
                      <a:lnTo>
                        <a:pt x="122" y="97"/>
                      </a:lnTo>
                      <a:lnTo>
                        <a:pt x="114" y="102"/>
                      </a:lnTo>
                      <a:lnTo>
                        <a:pt x="107" y="105"/>
                      </a:lnTo>
                      <a:lnTo>
                        <a:pt x="98" y="107"/>
                      </a:lnTo>
                      <a:lnTo>
                        <a:pt x="91" y="108"/>
                      </a:lnTo>
                      <a:lnTo>
                        <a:pt x="84" y="109"/>
                      </a:lnTo>
                      <a:lnTo>
                        <a:pt x="78" y="108"/>
                      </a:lnTo>
                      <a:lnTo>
                        <a:pt x="72" y="10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81" name="Freeform 1587"/>
                <p:cNvSpPr>
                  <a:spLocks/>
                </p:cNvSpPr>
                <p:nvPr/>
              </p:nvSpPr>
              <p:spPr bwMode="auto">
                <a:xfrm>
                  <a:off x="840" y="3136"/>
                  <a:ext cx="11" cy="9"/>
                </a:xfrm>
                <a:custGeom>
                  <a:avLst/>
                  <a:gdLst>
                    <a:gd name="T0" fmla="*/ 0 w 149"/>
                    <a:gd name="T1" fmla="*/ 0 h 109"/>
                    <a:gd name="T2" fmla="*/ 0 w 149"/>
                    <a:gd name="T3" fmla="*/ 0 h 109"/>
                    <a:gd name="T4" fmla="*/ 0 w 149"/>
                    <a:gd name="T5" fmla="*/ 0 h 109"/>
                    <a:gd name="T6" fmla="*/ 0 w 149"/>
                    <a:gd name="T7" fmla="*/ 0 h 109"/>
                    <a:gd name="T8" fmla="*/ 0 w 149"/>
                    <a:gd name="T9" fmla="*/ 0 h 109"/>
                    <a:gd name="T10" fmla="*/ 0 w 149"/>
                    <a:gd name="T11" fmla="*/ 0 h 109"/>
                    <a:gd name="T12" fmla="*/ 0 w 149"/>
                    <a:gd name="T13" fmla="*/ 0 h 109"/>
                    <a:gd name="T14" fmla="*/ 0 w 149"/>
                    <a:gd name="T15" fmla="*/ 0 h 109"/>
                    <a:gd name="T16" fmla="*/ 0 w 149"/>
                    <a:gd name="T17" fmla="*/ 0 h 109"/>
                    <a:gd name="T18" fmla="*/ 0 w 149"/>
                    <a:gd name="T19" fmla="*/ 0 h 109"/>
                    <a:gd name="T20" fmla="*/ 0 w 149"/>
                    <a:gd name="T21" fmla="*/ 0 h 109"/>
                    <a:gd name="T22" fmla="*/ 0 w 149"/>
                    <a:gd name="T23" fmla="*/ 0 h 109"/>
                    <a:gd name="T24" fmla="*/ 0 w 149"/>
                    <a:gd name="T25" fmla="*/ 0 h 109"/>
                    <a:gd name="T26" fmla="*/ 0 w 149"/>
                    <a:gd name="T27" fmla="*/ 0 h 109"/>
                    <a:gd name="T28" fmla="*/ 0 w 149"/>
                    <a:gd name="T29" fmla="*/ 0 h 109"/>
                    <a:gd name="T30" fmla="*/ 0 w 149"/>
                    <a:gd name="T31" fmla="*/ 0 h 109"/>
                    <a:gd name="T32" fmla="*/ 0 w 149"/>
                    <a:gd name="T33" fmla="*/ 0 h 109"/>
                    <a:gd name="T34" fmla="*/ 0 w 149"/>
                    <a:gd name="T35" fmla="*/ 0 h 109"/>
                    <a:gd name="T36" fmla="*/ 0 w 149"/>
                    <a:gd name="T37" fmla="*/ 0 h 109"/>
                    <a:gd name="T38" fmla="*/ 0 w 149"/>
                    <a:gd name="T39" fmla="*/ 0 h 109"/>
                    <a:gd name="T40" fmla="*/ 0 w 149"/>
                    <a:gd name="T41" fmla="*/ 0 h 109"/>
                    <a:gd name="T42" fmla="*/ 0 w 149"/>
                    <a:gd name="T43" fmla="*/ 0 h 109"/>
                    <a:gd name="T44" fmla="*/ 0 w 149"/>
                    <a:gd name="T45" fmla="*/ 0 h 109"/>
                    <a:gd name="T46" fmla="*/ 0 w 149"/>
                    <a:gd name="T47" fmla="*/ 0 h 109"/>
                    <a:gd name="T48" fmla="*/ 0 w 149"/>
                    <a:gd name="T49" fmla="*/ 0 h 109"/>
                    <a:gd name="T50" fmla="*/ 0 w 149"/>
                    <a:gd name="T51" fmla="*/ 0 h 109"/>
                    <a:gd name="T52" fmla="*/ 0 w 149"/>
                    <a:gd name="T53" fmla="*/ 0 h 109"/>
                    <a:gd name="T54" fmla="*/ 0 w 149"/>
                    <a:gd name="T55" fmla="*/ 0 h 109"/>
                    <a:gd name="T56" fmla="*/ 0 w 149"/>
                    <a:gd name="T57" fmla="*/ 0 h 109"/>
                    <a:gd name="T58" fmla="*/ 0 w 149"/>
                    <a:gd name="T59" fmla="*/ 0 h 109"/>
                    <a:gd name="T60" fmla="*/ 0 w 149"/>
                    <a:gd name="T61" fmla="*/ 0 h 109"/>
                    <a:gd name="T62" fmla="*/ 0 w 149"/>
                    <a:gd name="T63" fmla="*/ 0 h 109"/>
                    <a:gd name="T64" fmla="*/ 0 w 149"/>
                    <a:gd name="T65" fmla="*/ 0 h 109"/>
                    <a:gd name="T66" fmla="*/ 0 w 149"/>
                    <a:gd name="T67" fmla="*/ 0 h 109"/>
                    <a:gd name="T68" fmla="*/ 0 w 149"/>
                    <a:gd name="T69" fmla="*/ 0 h 109"/>
                    <a:gd name="T70" fmla="*/ 0 w 149"/>
                    <a:gd name="T71" fmla="*/ 0 h 109"/>
                    <a:gd name="T72" fmla="*/ 0 w 149"/>
                    <a:gd name="T73" fmla="*/ 0 h 109"/>
                    <a:gd name="T74" fmla="*/ 0 w 149"/>
                    <a:gd name="T75" fmla="*/ 0 h 109"/>
                    <a:gd name="T76" fmla="*/ 0 w 149"/>
                    <a:gd name="T77" fmla="*/ 0 h 109"/>
                    <a:gd name="T78" fmla="*/ 0 w 149"/>
                    <a:gd name="T79" fmla="*/ 0 h 109"/>
                    <a:gd name="T80" fmla="*/ 0 w 149"/>
                    <a:gd name="T81" fmla="*/ 0 h 109"/>
                    <a:gd name="T82" fmla="*/ 0 w 149"/>
                    <a:gd name="T83" fmla="*/ 0 h 109"/>
                    <a:gd name="T84" fmla="*/ 0 w 149"/>
                    <a:gd name="T85" fmla="*/ 0 h 109"/>
                    <a:gd name="T86" fmla="*/ 0 w 149"/>
                    <a:gd name="T87" fmla="*/ 0 h 109"/>
                    <a:gd name="T88" fmla="*/ 0 w 149"/>
                    <a:gd name="T89" fmla="*/ 0 h 109"/>
                    <a:gd name="T90" fmla="*/ 0 w 149"/>
                    <a:gd name="T91" fmla="*/ 0 h 109"/>
                    <a:gd name="T92" fmla="*/ 0 w 149"/>
                    <a:gd name="T93" fmla="*/ 0 h 109"/>
                    <a:gd name="T94" fmla="*/ 0 w 149"/>
                    <a:gd name="T95" fmla="*/ 0 h 109"/>
                    <a:gd name="T96" fmla="*/ 0 w 149"/>
                    <a:gd name="T97" fmla="*/ 0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
                    <a:gd name="T148" fmla="*/ 0 h 109"/>
                    <a:gd name="T149" fmla="*/ 149 w 149"/>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 h="109">
                      <a:moveTo>
                        <a:pt x="72" y="106"/>
                      </a:moveTo>
                      <a:lnTo>
                        <a:pt x="61" y="101"/>
                      </a:lnTo>
                      <a:lnTo>
                        <a:pt x="48" y="94"/>
                      </a:lnTo>
                      <a:lnTo>
                        <a:pt x="35" y="88"/>
                      </a:lnTo>
                      <a:lnTo>
                        <a:pt x="21" y="81"/>
                      </a:lnTo>
                      <a:lnTo>
                        <a:pt x="16" y="78"/>
                      </a:lnTo>
                      <a:lnTo>
                        <a:pt x="11" y="74"/>
                      </a:lnTo>
                      <a:lnTo>
                        <a:pt x="6" y="70"/>
                      </a:lnTo>
                      <a:lnTo>
                        <a:pt x="3" y="67"/>
                      </a:lnTo>
                      <a:lnTo>
                        <a:pt x="1" y="62"/>
                      </a:lnTo>
                      <a:lnTo>
                        <a:pt x="0" y="58"/>
                      </a:lnTo>
                      <a:lnTo>
                        <a:pt x="0" y="54"/>
                      </a:lnTo>
                      <a:lnTo>
                        <a:pt x="2" y="49"/>
                      </a:lnTo>
                      <a:lnTo>
                        <a:pt x="7" y="40"/>
                      </a:lnTo>
                      <a:lnTo>
                        <a:pt x="12" y="29"/>
                      </a:lnTo>
                      <a:lnTo>
                        <a:pt x="19" y="20"/>
                      </a:lnTo>
                      <a:lnTo>
                        <a:pt x="26" y="12"/>
                      </a:lnTo>
                      <a:lnTo>
                        <a:pt x="30" y="8"/>
                      </a:lnTo>
                      <a:lnTo>
                        <a:pt x="35" y="5"/>
                      </a:lnTo>
                      <a:lnTo>
                        <a:pt x="40" y="3"/>
                      </a:lnTo>
                      <a:lnTo>
                        <a:pt x="46" y="1"/>
                      </a:lnTo>
                      <a:lnTo>
                        <a:pt x="52" y="0"/>
                      </a:lnTo>
                      <a:lnTo>
                        <a:pt x="58" y="0"/>
                      </a:lnTo>
                      <a:lnTo>
                        <a:pt x="65" y="1"/>
                      </a:lnTo>
                      <a:lnTo>
                        <a:pt x="73" y="2"/>
                      </a:lnTo>
                      <a:lnTo>
                        <a:pt x="87" y="6"/>
                      </a:lnTo>
                      <a:lnTo>
                        <a:pt x="98" y="10"/>
                      </a:lnTo>
                      <a:lnTo>
                        <a:pt x="108" y="14"/>
                      </a:lnTo>
                      <a:lnTo>
                        <a:pt x="115" y="19"/>
                      </a:lnTo>
                      <a:lnTo>
                        <a:pt x="121" y="24"/>
                      </a:lnTo>
                      <a:lnTo>
                        <a:pt x="127" y="32"/>
                      </a:lnTo>
                      <a:lnTo>
                        <a:pt x="134" y="40"/>
                      </a:lnTo>
                      <a:lnTo>
                        <a:pt x="143" y="49"/>
                      </a:lnTo>
                      <a:lnTo>
                        <a:pt x="147" y="55"/>
                      </a:lnTo>
                      <a:lnTo>
                        <a:pt x="149" y="60"/>
                      </a:lnTo>
                      <a:lnTo>
                        <a:pt x="149" y="66"/>
                      </a:lnTo>
                      <a:lnTo>
                        <a:pt x="147" y="72"/>
                      </a:lnTo>
                      <a:lnTo>
                        <a:pt x="144" y="77"/>
                      </a:lnTo>
                      <a:lnTo>
                        <a:pt x="140" y="83"/>
                      </a:lnTo>
                      <a:lnTo>
                        <a:pt x="134" y="88"/>
                      </a:lnTo>
                      <a:lnTo>
                        <a:pt x="128" y="93"/>
                      </a:lnTo>
                      <a:lnTo>
                        <a:pt x="122" y="97"/>
                      </a:lnTo>
                      <a:lnTo>
                        <a:pt x="114" y="102"/>
                      </a:lnTo>
                      <a:lnTo>
                        <a:pt x="107" y="105"/>
                      </a:lnTo>
                      <a:lnTo>
                        <a:pt x="98" y="107"/>
                      </a:lnTo>
                      <a:lnTo>
                        <a:pt x="91" y="108"/>
                      </a:lnTo>
                      <a:lnTo>
                        <a:pt x="84" y="109"/>
                      </a:lnTo>
                      <a:lnTo>
                        <a:pt x="78" y="108"/>
                      </a:lnTo>
                      <a:lnTo>
                        <a:pt x="72"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82" name="Freeform 1588"/>
                <p:cNvSpPr>
                  <a:spLocks/>
                </p:cNvSpPr>
                <p:nvPr/>
              </p:nvSpPr>
              <p:spPr bwMode="auto">
                <a:xfrm>
                  <a:off x="730" y="3128"/>
                  <a:ext cx="19"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7" y="185"/>
                      </a:moveTo>
                      <a:lnTo>
                        <a:pt x="107" y="186"/>
                      </a:lnTo>
                      <a:lnTo>
                        <a:pt x="89" y="184"/>
                      </a:lnTo>
                      <a:lnTo>
                        <a:pt x="72" y="181"/>
                      </a:lnTo>
                      <a:lnTo>
                        <a:pt x="57" y="177"/>
                      </a:lnTo>
                      <a:lnTo>
                        <a:pt x="44" y="171"/>
                      </a:lnTo>
                      <a:lnTo>
                        <a:pt x="32" y="164"/>
                      </a:lnTo>
                      <a:lnTo>
                        <a:pt x="22" y="157"/>
                      </a:lnTo>
                      <a:lnTo>
                        <a:pt x="14" y="150"/>
                      </a:lnTo>
                      <a:lnTo>
                        <a:pt x="7" y="142"/>
                      </a:lnTo>
                      <a:lnTo>
                        <a:pt x="3" y="133"/>
                      </a:lnTo>
                      <a:lnTo>
                        <a:pt x="0" y="125"/>
                      </a:lnTo>
                      <a:lnTo>
                        <a:pt x="0" y="118"/>
                      </a:lnTo>
                      <a:lnTo>
                        <a:pt x="0" y="115"/>
                      </a:lnTo>
                      <a:lnTo>
                        <a:pt x="1" y="111"/>
                      </a:lnTo>
                      <a:lnTo>
                        <a:pt x="2" y="108"/>
                      </a:lnTo>
                      <a:lnTo>
                        <a:pt x="4" y="106"/>
                      </a:lnTo>
                      <a:lnTo>
                        <a:pt x="7" y="103"/>
                      </a:lnTo>
                      <a:lnTo>
                        <a:pt x="11" y="101"/>
                      </a:lnTo>
                      <a:lnTo>
                        <a:pt x="14" y="100"/>
                      </a:lnTo>
                      <a:lnTo>
                        <a:pt x="18" y="98"/>
                      </a:lnTo>
                      <a:lnTo>
                        <a:pt x="23" y="97"/>
                      </a:lnTo>
                      <a:lnTo>
                        <a:pt x="26" y="95"/>
                      </a:lnTo>
                      <a:lnTo>
                        <a:pt x="29" y="93"/>
                      </a:lnTo>
                      <a:lnTo>
                        <a:pt x="32" y="90"/>
                      </a:lnTo>
                      <a:lnTo>
                        <a:pt x="37" y="84"/>
                      </a:lnTo>
                      <a:lnTo>
                        <a:pt x="40" y="77"/>
                      </a:lnTo>
                      <a:lnTo>
                        <a:pt x="45" y="59"/>
                      </a:lnTo>
                      <a:lnTo>
                        <a:pt x="50" y="42"/>
                      </a:lnTo>
                      <a:lnTo>
                        <a:pt x="53" y="33"/>
                      </a:lnTo>
                      <a:lnTo>
                        <a:pt x="58" y="25"/>
                      </a:lnTo>
                      <a:lnTo>
                        <a:pt x="63" y="17"/>
                      </a:lnTo>
                      <a:lnTo>
                        <a:pt x="70" y="11"/>
                      </a:lnTo>
                      <a:lnTo>
                        <a:pt x="74" y="8"/>
                      </a:lnTo>
                      <a:lnTo>
                        <a:pt x="79" y="6"/>
                      </a:lnTo>
                      <a:lnTo>
                        <a:pt x="85" y="4"/>
                      </a:lnTo>
                      <a:lnTo>
                        <a:pt x="91" y="2"/>
                      </a:lnTo>
                      <a:lnTo>
                        <a:pt x="98" y="1"/>
                      </a:lnTo>
                      <a:lnTo>
                        <a:pt x="105" y="0"/>
                      </a:lnTo>
                      <a:lnTo>
                        <a:pt x="113" y="0"/>
                      </a:lnTo>
                      <a:lnTo>
                        <a:pt x="122" y="0"/>
                      </a:lnTo>
                      <a:lnTo>
                        <a:pt x="139" y="2"/>
                      </a:lnTo>
                      <a:lnTo>
                        <a:pt x="156" y="5"/>
                      </a:lnTo>
                      <a:lnTo>
                        <a:pt x="169" y="9"/>
                      </a:lnTo>
                      <a:lnTo>
                        <a:pt x="181" y="15"/>
                      </a:lnTo>
                      <a:lnTo>
                        <a:pt x="192" y="21"/>
                      </a:lnTo>
                      <a:lnTo>
                        <a:pt x="201" y="28"/>
                      </a:lnTo>
                      <a:lnTo>
                        <a:pt x="209" y="35"/>
                      </a:lnTo>
                      <a:lnTo>
                        <a:pt x="216" y="43"/>
                      </a:lnTo>
                      <a:lnTo>
                        <a:pt x="222" y="51"/>
                      </a:lnTo>
                      <a:lnTo>
                        <a:pt x="228" y="59"/>
                      </a:lnTo>
                      <a:lnTo>
                        <a:pt x="233" y="67"/>
                      </a:lnTo>
                      <a:lnTo>
                        <a:pt x="237" y="76"/>
                      </a:lnTo>
                      <a:lnTo>
                        <a:pt x="243" y="91"/>
                      </a:lnTo>
                      <a:lnTo>
                        <a:pt x="250" y="104"/>
                      </a:lnTo>
                      <a:lnTo>
                        <a:pt x="252" y="109"/>
                      </a:lnTo>
                      <a:lnTo>
                        <a:pt x="253" y="115"/>
                      </a:lnTo>
                      <a:lnTo>
                        <a:pt x="254" y="121"/>
                      </a:lnTo>
                      <a:lnTo>
                        <a:pt x="253" y="128"/>
                      </a:lnTo>
                      <a:lnTo>
                        <a:pt x="251" y="134"/>
                      </a:lnTo>
                      <a:lnTo>
                        <a:pt x="247" y="141"/>
                      </a:lnTo>
                      <a:lnTo>
                        <a:pt x="242" y="147"/>
                      </a:lnTo>
                      <a:lnTo>
                        <a:pt x="236" y="153"/>
                      </a:lnTo>
                      <a:lnTo>
                        <a:pt x="228" y="159"/>
                      </a:lnTo>
                      <a:lnTo>
                        <a:pt x="218" y="165"/>
                      </a:lnTo>
                      <a:lnTo>
                        <a:pt x="207" y="170"/>
                      </a:lnTo>
                      <a:lnTo>
                        <a:pt x="195" y="174"/>
                      </a:lnTo>
                      <a:lnTo>
                        <a:pt x="181" y="178"/>
                      </a:lnTo>
                      <a:lnTo>
                        <a:pt x="165" y="181"/>
                      </a:lnTo>
                      <a:lnTo>
                        <a:pt x="146" y="184"/>
                      </a:lnTo>
                      <a:lnTo>
                        <a:pt x="127" y="18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83" name="Freeform 1589"/>
                <p:cNvSpPr>
                  <a:spLocks/>
                </p:cNvSpPr>
                <p:nvPr/>
              </p:nvSpPr>
              <p:spPr bwMode="auto">
                <a:xfrm>
                  <a:off x="730" y="3128"/>
                  <a:ext cx="19"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7" y="185"/>
                      </a:moveTo>
                      <a:lnTo>
                        <a:pt x="107" y="186"/>
                      </a:lnTo>
                      <a:lnTo>
                        <a:pt x="89" y="184"/>
                      </a:lnTo>
                      <a:lnTo>
                        <a:pt x="72" y="181"/>
                      </a:lnTo>
                      <a:lnTo>
                        <a:pt x="57" y="177"/>
                      </a:lnTo>
                      <a:lnTo>
                        <a:pt x="44" y="171"/>
                      </a:lnTo>
                      <a:lnTo>
                        <a:pt x="32" y="164"/>
                      </a:lnTo>
                      <a:lnTo>
                        <a:pt x="22" y="157"/>
                      </a:lnTo>
                      <a:lnTo>
                        <a:pt x="14" y="150"/>
                      </a:lnTo>
                      <a:lnTo>
                        <a:pt x="7" y="142"/>
                      </a:lnTo>
                      <a:lnTo>
                        <a:pt x="3" y="133"/>
                      </a:lnTo>
                      <a:lnTo>
                        <a:pt x="0" y="125"/>
                      </a:lnTo>
                      <a:lnTo>
                        <a:pt x="0" y="118"/>
                      </a:lnTo>
                      <a:lnTo>
                        <a:pt x="0" y="115"/>
                      </a:lnTo>
                      <a:lnTo>
                        <a:pt x="1" y="111"/>
                      </a:lnTo>
                      <a:lnTo>
                        <a:pt x="2" y="108"/>
                      </a:lnTo>
                      <a:lnTo>
                        <a:pt x="4" y="106"/>
                      </a:lnTo>
                      <a:lnTo>
                        <a:pt x="7" y="103"/>
                      </a:lnTo>
                      <a:lnTo>
                        <a:pt x="11" y="101"/>
                      </a:lnTo>
                      <a:lnTo>
                        <a:pt x="14" y="100"/>
                      </a:lnTo>
                      <a:lnTo>
                        <a:pt x="18" y="98"/>
                      </a:lnTo>
                      <a:lnTo>
                        <a:pt x="23" y="97"/>
                      </a:lnTo>
                      <a:lnTo>
                        <a:pt x="26" y="95"/>
                      </a:lnTo>
                      <a:lnTo>
                        <a:pt x="29" y="93"/>
                      </a:lnTo>
                      <a:lnTo>
                        <a:pt x="32" y="90"/>
                      </a:lnTo>
                      <a:lnTo>
                        <a:pt x="37" y="84"/>
                      </a:lnTo>
                      <a:lnTo>
                        <a:pt x="40" y="77"/>
                      </a:lnTo>
                      <a:lnTo>
                        <a:pt x="45" y="59"/>
                      </a:lnTo>
                      <a:lnTo>
                        <a:pt x="50" y="42"/>
                      </a:lnTo>
                      <a:lnTo>
                        <a:pt x="53" y="33"/>
                      </a:lnTo>
                      <a:lnTo>
                        <a:pt x="58" y="25"/>
                      </a:lnTo>
                      <a:lnTo>
                        <a:pt x="63" y="17"/>
                      </a:lnTo>
                      <a:lnTo>
                        <a:pt x="70" y="11"/>
                      </a:lnTo>
                      <a:lnTo>
                        <a:pt x="74" y="8"/>
                      </a:lnTo>
                      <a:lnTo>
                        <a:pt x="79" y="6"/>
                      </a:lnTo>
                      <a:lnTo>
                        <a:pt x="85" y="4"/>
                      </a:lnTo>
                      <a:lnTo>
                        <a:pt x="91" y="2"/>
                      </a:lnTo>
                      <a:lnTo>
                        <a:pt x="98" y="1"/>
                      </a:lnTo>
                      <a:lnTo>
                        <a:pt x="105" y="0"/>
                      </a:lnTo>
                      <a:lnTo>
                        <a:pt x="113" y="0"/>
                      </a:lnTo>
                      <a:lnTo>
                        <a:pt x="122" y="0"/>
                      </a:lnTo>
                      <a:lnTo>
                        <a:pt x="139" y="2"/>
                      </a:lnTo>
                      <a:lnTo>
                        <a:pt x="156" y="5"/>
                      </a:lnTo>
                      <a:lnTo>
                        <a:pt x="169" y="9"/>
                      </a:lnTo>
                      <a:lnTo>
                        <a:pt x="181" y="15"/>
                      </a:lnTo>
                      <a:lnTo>
                        <a:pt x="192" y="21"/>
                      </a:lnTo>
                      <a:lnTo>
                        <a:pt x="201" y="28"/>
                      </a:lnTo>
                      <a:lnTo>
                        <a:pt x="209" y="35"/>
                      </a:lnTo>
                      <a:lnTo>
                        <a:pt x="216" y="43"/>
                      </a:lnTo>
                      <a:lnTo>
                        <a:pt x="222" y="51"/>
                      </a:lnTo>
                      <a:lnTo>
                        <a:pt x="228" y="59"/>
                      </a:lnTo>
                      <a:lnTo>
                        <a:pt x="233" y="67"/>
                      </a:lnTo>
                      <a:lnTo>
                        <a:pt x="237" y="76"/>
                      </a:lnTo>
                      <a:lnTo>
                        <a:pt x="243" y="91"/>
                      </a:lnTo>
                      <a:lnTo>
                        <a:pt x="250" y="104"/>
                      </a:lnTo>
                      <a:lnTo>
                        <a:pt x="252" y="109"/>
                      </a:lnTo>
                      <a:lnTo>
                        <a:pt x="253" y="115"/>
                      </a:lnTo>
                      <a:lnTo>
                        <a:pt x="254" y="121"/>
                      </a:lnTo>
                      <a:lnTo>
                        <a:pt x="253" y="128"/>
                      </a:lnTo>
                      <a:lnTo>
                        <a:pt x="251" y="134"/>
                      </a:lnTo>
                      <a:lnTo>
                        <a:pt x="247" y="141"/>
                      </a:lnTo>
                      <a:lnTo>
                        <a:pt x="242" y="147"/>
                      </a:lnTo>
                      <a:lnTo>
                        <a:pt x="236" y="153"/>
                      </a:lnTo>
                      <a:lnTo>
                        <a:pt x="228" y="159"/>
                      </a:lnTo>
                      <a:lnTo>
                        <a:pt x="218" y="165"/>
                      </a:lnTo>
                      <a:lnTo>
                        <a:pt x="207" y="170"/>
                      </a:lnTo>
                      <a:lnTo>
                        <a:pt x="195" y="174"/>
                      </a:lnTo>
                      <a:lnTo>
                        <a:pt x="181" y="178"/>
                      </a:lnTo>
                      <a:lnTo>
                        <a:pt x="165" y="181"/>
                      </a:lnTo>
                      <a:lnTo>
                        <a:pt x="146" y="184"/>
                      </a:lnTo>
                      <a:lnTo>
                        <a:pt x="127"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84" name="Freeform 1590"/>
                <p:cNvSpPr>
                  <a:spLocks/>
                </p:cNvSpPr>
                <p:nvPr/>
              </p:nvSpPr>
              <p:spPr bwMode="auto">
                <a:xfrm>
                  <a:off x="1711" y="3125"/>
                  <a:ext cx="19" cy="14"/>
                </a:xfrm>
                <a:custGeom>
                  <a:avLst/>
                  <a:gdLst>
                    <a:gd name="T0" fmla="*/ 0 w 255"/>
                    <a:gd name="T1" fmla="*/ 0 h 187"/>
                    <a:gd name="T2" fmla="*/ 0 w 255"/>
                    <a:gd name="T3" fmla="*/ 0 h 187"/>
                    <a:gd name="T4" fmla="*/ 0 w 255"/>
                    <a:gd name="T5" fmla="*/ 0 h 187"/>
                    <a:gd name="T6" fmla="*/ 0 w 255"/>
                    <a:gd name="T7" fmla="*/ 0 h 187"/>
                    <a:gd name="T8" fmla="*/ 0 w 255"/>
                    <a:gd name="T9" fmla="*/ 0 h 187"/>
                    <a:gd name="T10" fmla="*/ 0 w 255"/>
                    <a:gd name="T11" fmla="*/ 0 h 187"/>
                    <a:gd name="T12" fmla="*/ 0 w 255"/>
                    <a:gd name="T13" fmla="*/ 0 h 187"/>
                    <a:gd name="T14" fmla="*/ 0 w 255"/>
                    <a:gd name="T15" fmla="*/ 0 h 187"/>
                    <a:gd name="T16" fmla="*/ 0 w 255"/>
                    <a:gd name="T17" fmla="*/ 0 h 187"/>
                    <a:gd name="T18" fmla="*/ 0 w 255"/>
                    <a:gd name="T19" fmla="*/ 0 h 187"/>
                    <a:gd name="T20" fmla="*/ 0 w 255"/>
                    <a:gd name="T21" fmla="*/ 0 h 187"/>
                    <a:gd name="T22" fmla="*/ 0 w 255"/>
                    <a:gd name="T23" fmla="*/ 0 h 187"/>
                    <a:gd name="T24" fmla="*/ 0 w 255"/>
                    <a:gd name="T25" fmla="*/ 0 h 187"/>
                    <a:gd name="T26" fmla="*/ 0 w 255"/>
                    <a:gd name="T27" fmla="*/ 0 h 187"/>
                    <a:gd name="T28" fmla="*/ 0 w 255"/>
                    <a:gd name="T29" fmla="*/ 0 h 187"/>
                    <a:gd name="T30" fmla="*/ 0 w 255"/>
                    <a:gd name="T31" fmla="*/ 0 h 187"/>
                    <a:gd name="T32" fmla="*/ 0 w 255"/>
                    <a:gd name="T33" fmla="*/ 0 h 187"/>
                    <a:gd name="T34" fmla="*/ 0 w 255"/>
                    <a:gd name="T35" fmla="*/ 0 h 187"/>
                    <a:gd name="T36" fmla="*/ 0 w 255"/>
                    <a:gd name="T37" fmla="*/ 0 h 187"/>
                    <a:gd name="T38" fmla="*/ 0 w 255"/>
                    <a:gd name="T39" fmla="*/ 0 h 187"/>
                    <a:gd name="T40" fmla="*/ 0 w 255"/>
                    <a:gd name="T41" fmla="*/ 0 h 187"/>
                    <a:gd name="T42" fmla="*/ 0 w 255"/>
                    <a:gd name="T43" fmla="*/ 0 h 187"/>
                    <a:gd name="T44" fmla="*/ 0 w 255"/>
                    <a:gd name="T45" fmla="*/ 0 h 187"/>
                    <a:gd name="T46" fmla="*/ 0 w 255"/>
                    <a:gd name="T47" fmla="*/ 0 h 187"/>
                    <a:gd name="T48" fmla="*/ 0 w 255"/>
                    <a:gd name="T49" fmla="*/ 0 h 187"/>
                    <a:gd name="T50" fmla="*/ 0 w 255"/>
                    <a:gd name="T51" fmla="*/ 0 h 187"/>
                    <a:gd name="T52" fmla="*/ 0 w 255"/>
                    <a:gd name="T53" fmla="*/ 0 h 187"/>
                    <a:gd name="T54" fmla="*/ 0 w 255"/>
                    <a:gd name="T55" fmla="*/ 0 h 187"/>
                    <a:gd name="T56" fmla="*/ 0 w 255"/>
                    <a:gd name="T57" fmla="*/ 0 h 187"/>
                    <a:gd name="T58" fmla="*/ 0 w 255"/>
                    <a:gd name="T59" fmla="*/ 0 h 187"/>
                    <a:gd name="T60" fmla="*/ 0 w 255"/>
                    <a:gd name="T61" fmla="*/ 0 h 187"/>
                    <a:gd name="T62" fmla="*/ 0 w 255"/>
                    <a:gd name="T63" fmla="*/ 0 h 187"/>
                    <a:gd name="T64" fmla="*/ 0 w 255"/>
                    <a:gd name="T65" fmla="*/ 0 h 187"/>
                    <a:gd name="T66" fmla="*/ 0 w 255"/>
                    <a:gd name="T67" fmla="*/ 0 h 187"/>
                    <a:gd name="T68" fmla="*/ 0 w 255"/>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5"/>
                    <a:gd name="T106" fmla="*/ 0 h 187"/>
                    <a:gd name="T107" fmla="*/ 255 w 255"/>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5" h="187">
                      <a:moveTo>
                        <a:pt x="128" y="187"/>
                      </a:moveTo>
                      <a:lnTo>
                        <a:pt x="108" y="187"/>
                      </a:lnTo>
                      <a:lnTo>
                        <a:pt x="90" y="186"/>
                      </a:lnTo>
                      <a:lnTo>
                        <a:pt x="73" y="183"/>
                      </a:lnTo>
                      <a:lnTo>
                        <a:pt x="58" y="177"/>
                      </a:lnTo>
                      <a:lnTo>
                        <a:pt x="45" y="172"/>
                      </a:lnTo>
                      <a:lnTo>
                        <a:pt x="33" y="165"/>
                      </a:lnTo>
                      <a:lnTo>
                        <a:pt x="23" y="158"/>
                      </a:lnTo>
                      <a:lnTo>
                        <a:pt x="15" y="150"/>
                      </a:lnTo>
                      <a:lnTo>
                        <a:pt x="9" y="142"/>
                      </a:lnTo>
                      <a:lnTo>
                        <a:pt x="4" y="134"/>
                      </a:lnTo>
                      <a:lnTo>
                        <a:pt x="1" y="127"/>
                      </a:lnTo>
                      <a:lnTo>
                        <a:pt x="0" y="120"/>
                      </a:lnTo>
                      <a:lnTo>
                        <a:pt x="1" y="116"/>
                      </a:lnTo>
                      <a:lnTo>
                        <a:pt x="2" y="113"/>
                      </a:lnTo>
                      <a:lnTo>
                        <a:pt x="3" y="109"/>
                      </a:lnTo>
                      <a:lnTo>
                        <a:pt x="6" y="107"/>
                      </a:lnTo>
                      <a:lnTo>
                        <a:pt x="9" y="104"/>
                      </a:lnTo>
                      <a:lnTo>
                        <a:pt x="12" y="102"/>
                      </a:lnTo>
                      <a:lnTo>
                        <a:pt x="15" y="100"/>
                      </a:lnTo>
                      <a:lnTo>
                        <a:pt x="19" y="99"/>
                      </a:lnTo>
                      <a:lnTo>
                        <a:pt x="23" y="98"/>
                      </a:lnTo>
                      <a:lnTo>
                        <a:pt x="27" y="96"/>
                      </a:lnTo>
                      <a:lnTo>
                        <a:pt x="30" y="94"/>
                      </a:lnTo>
                      <a:lnTo>
                        <a:pt x="33" y="91"/>
                      </a:lnTo>
                      <a:lnTo>
                        <a:pt x="37" y="85"/>
                      </a:lnTo>
                      <a:lnTo>
                        <a:pt x="41" y="78"/>
                      </a:lnTo>
                      <a:lnTo>
                        <a:pt x="46" y="61"/>
                      </a:lnTo>
                      <a:lnTo>
                        <a:pt x="51" y="43"/>
                      </a:lnTo>
                      <a:lnTo>
                        <a:pt x="54" y="34"/>
                      </a:lnTo>
                      <a:lnTo>
                        <a:pt x="58" y="26"/>
                      </a:lnTo>
                      <a:lnTo>
                        <a:pt x="64" y="18"/>
                      </a:lnTo>
                      <a:lnTo>
                        <a:pt x="71" y="12"/>
                      </a:lnTo>
                      <a:lnTo>
                        <a:pt x="75" y="9"/>
                      </a:lnTo>
                      <a:lnTo>
                        <a:pt x="81" y="6"/>
                      </a:lnTo>
                      <a:lnTo>
                        <a:pt x="86" y="4"/>
                      </a:lnTo>
                      <a:lnTo>
                        <a:pt x="92" y="3"/>
                      </a:lnTo>
                      <a:lnTo>
                        <a:pt x="99" y="1"/>
                      </a:lnTo>
                      <a:lnTo>
                        <a:pt x="106" y="1"/>
                      </a:lnTo>
                      <a:lnTo>
                        <a:pt x="114" y="0"/>
                      </a:lnTo>
                      <a:lnTo>
                        <a:pt x="123" y="1"/>
                      </a:lnTo>
                      <a:lnTo>
                        <a:pt x="140" y="3"/>
                      </a:lnTo>
                      <a:lnTo>
                        <a:pt x="156" y="6"/>
                      </a:lnTo>
                      <a:lnTo>
                        <a:pt x="170" y="10"/>
                      </a:lnTo>
                      <a:lnTo>
                        <a:pt x="182" y="15"/>
                      </a:lnTo>
                      <a:lnTo>
                        <a:pt x="193" y="21"/>
                      </a:lnTo>
                      <a:lnTo>
                        <a:pt x="202" y="28"/>
                      </a:lnTo>
                      <a:lnTo>
                        <a:pt x="210" y="36"/>
                      </a:lnTo>
                      <a:lnTo>
                        <a:pt x="217" y="44"/>
                      </a:lnTo>
                      <a:lnTo>
                        <a:pt x="224" y="52"/>
                      </a:lnTo>
                      <a:lnTo>
                        <a:pt x="229" y="61"/>
                      </a:lnTo>
                      <a:lnTo>
                        <a:pt x="234" y="69"/>
                      </a:lnTo>
                      <a:lnTo>
                        <a:pt x="238" y="77"/>
                      </a:lnTo>
                      <a:lnTo>
                        <a:pt x="244" y="92"/>
                      </a:lnTo>
                      <a:lnTo>
                        <a:pt x="250" y="104"/>
                      </a:lnTo>
                      <a:lnTo>
                        <a:pt x="253" y="110"/>
                      </a:lnTo>
                      <a:lnTo>
                        <a:pt x="254" y="117"/>
                      </a:lnTo>
                      <a:lnTo>
                        <a:pt x="255" y="123"/>
                      </a:lnTo>
                      <a:lnTo>
                        <a:pt x="254" y="129"/>
                      </a:lnTo>
                      <a:lnTo>
                        <a:pt x="251" y="136"/>
                      </a:lnTo>
                      <a:lnTo>
                        <a:pt x="248" y="142"/>
                      </a:lnTo>
                      <a:lnTo>
                        <a:pt x="243" y="148"/>
                      </a:lnTo>
                      <a:lnTo>
                        <a:pt x="237" y="154"/>
                      </a:lnTo>
                      <a:lnTo>
                        <a:pt x="229" y="160"/>
                      </a:lnTo>
                      <a:lnTo>
                        <a:pt x="219" y="165"/>
                      </a:lnTo>
                      <a:lnTo>
                        <a:pt x="208" y="170"/>
                      </a:lnTo>
                      <a:lnTo>
                        <a:pt x="196" y="175"/>
                      </a:lnTo>
                      <a:lnTo>
                        <a:pt x="182" y="179"/>
                      </a:lnTo>
                      <a:lnTo>
                        <a:pt x="166" y="183"/>
                      </a:lnTo>
                      <a:lnTo>
                        <a:pt x="147" y="185"/>
                      </a:lnTo>
                      <a:lnTo>
                        <a:pt x="128"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85" name="Freeform 1591"/>
                <p:cNvSpPr>
                  <a:spLocks/>
                </p:cNvSpPr>
                <p:nvPr/>
              </p:nvSpPr>
              <p:spPr bwMode="auto">
                <a:xfrm>
                  <a:off x="1711" y="3125"/>
                  <a:ext cx="19" cy="14"/>
                </a:xfrm>
                <a:custGeom>
                  <a:avLst/>
                  <a:gdLst>
                    <a:gd name="T0" fmla="*/ 0 w 255"/>
                    <a:gd name="T1" fmla="*/ 0 h 187"/>
                    <a:gd name="T2" fmla="*/ 0 w 255"/>
                    <a:gd name="T3" fmla="*/ 0 h 187"/>
                    <a:gd name="T4" fmla="*/ 0 w 255"/>
                    <a:gd name="T5" fmla="*/ 0 h 187"/>
                    <a:gd name="T6" fmla="*/ 0 w 255"/>
                    <a:gd name="T7" fmla="*/ 0 h 187"/>
                    <a:gd name="T8" fmla="*/ 0 w 255"/>
                    <a:gd name="T9" fmla="*/ 0 h 187"/>
                    <a:gd name="T10" fmla="*/ 0 w 255"/>
                    <a:gd name="T11" fmla="*/ 0 h 187"/>
                    <a:gd name="T12" fmla="*/ 0 w 255"/>
                    <a:gd name="T13" fmla="*/ 0 h 187"/>
                    <a:gd name="T14" fmla="*/ 0 w 255"/>
                    <a:gd name="T15" fmla="*/ 0 h 187"/>
                    <a:gd name="T16" fmla="*/ 0 w 255"/>
                    <a:gd name="T17" fmla="*/ 0 h 187"/>
                    <a:gd name="T18" fmla="*/ 0 w 255"/>
                    <a:gd name="T19" fmla="*/ 0 h 187"/>
                    <a:gd name="T20" fmla="*/ 0 w 255"/>
                    <a:gd name="T21" fmla="*/ 0 h 187"/>
                    <a:gd name="T22" fmla="*/ 0 w 255"/>
                    <a:gd name="T23" fmla="*/ 0 h 187"/>
                    <a:gd name="T24" fmla="*/ 0 w 255"/>
                    <a:gd name="T25" fmla="*/ 0 h 187"/>
                    <a:gd name="T26" fmla="*/ 0 w 255"/>
                    <a:gd name="T27" fmla="*/ 0 h 187"/>
                    <a:gd name="T28" fmla="*/ 0 w 255"/>
                    <a:gd name="T29" fmla="*/ 0 h 187"/>
                    <a:gd name="T30" fmla="*/ 0 w 255"/>
                    <a:gd name="T31" fmla="*/ 0 h 187"/>
                    <a:gd name="T32" fmla="*/ 0 w 255"/>
                    <a:gd name="T33" fmla="*/ 0 h 187"/>
                    <a:gd name="T34" fmla="*/ 0 w 255"/>
                    <a:gd name="T35" fmla="*/ 0 h 187"/>
                    <a:gd name="T36" fmla="*/ 0 w 255"/>
                    <a:gd name="T37" fmla="*/ 0 h 187"/>
                    <a:gd name="T38" fmla="*/ 0 w 255"/>
                    <a:gd name="T39" fmla="*/ 0 h 187"/>
                    <a:gd name="T40" fmla="*/ 0 w 255"/>
                    <a:gd name="T41" fmla="*/ 0 h 187"/>
                    <a:gd name="T42" fmla="*/ 0 w 255"/>
                    <a:gd name="T43" fmla="*/ 0 h 187"/>
                    <a:gd name="T44" fmla="*/ 0 w 255"/>
                    <a:gd name="T45" fmla="*/ 0 h 187"/>
                    <a:gd name="T46" fmla="*/ 0 w 255"/>
                    <a:gd name="T47" fmla="*/ 0 h 187"/>
                    <a:gd name="T48" fmla="*/ 0 w 255"/>
                    <a:gd name="T49" fmla="*/ 0 h 187"/>
                    <a:gd name="T50" fmla="*/ 0 w 255"/>
                    <a:gd name="T51" fmla="*/ 0 h 187"/>
                    <a:gd name="T52" fmla="*/ 0 w 255"/>
                    <a:gd name="T53" fmla="*/ 0 h 187"/>
                    <a:gd name="T54" fmla="*/ 0 w 255"/>
                    <a:gd name="T55" fmla="*/ 0 h 187"/>
                    <a:gd name="T56" fmla="*/ 0 w 255"/>
                    <a:gd name="T57" fmla="*/ 0 h 187"/>
                    <a:gd name="T58" fmla="*/ 0 w 255"/>
                    <a:gd name="T59" fmla="*/ 0 h 187"/>
                    <a:gd name="T60" fmla="*/ 0 w 255"/>
                    <a:gd name="T61" fmla="*/ 0 h 187"/>
                    <a:gd name="T62" fmla="*/ 0 w 255"/>
                    <a:gd name="T63" fmla="*/ 0 h 187"/>
                    <a:gd name="T64" fmla="*/ 0 w 255"/>
                    <a:gd name="T65" fmla="*/ 0 h 187"/>
                    <a:gd name="T66" fmla="*/ 0 w 255"/>
                    <a:gd name="T67" fmla="*/ 0 h 187"/>
                    <a:gd name="T68" fmla="*/ 0 w 255"/>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5"/>
                    <a:gd name="T106" fmla="*/ 0 h 187"/>
                    <a:gd name="T107" fmla="*/ 255 w 255"/>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5" h="187">
                      <a:moveTo>
                        <a:pt x="128" y="187"/>
                      </a:moveTo>
                      <a:lnTo>
                        <a:pt x="108" y="187"/>
                      </a:lnTo>
                      <a:lnTo>
                        <a:pt x="90" y="186"/>
                      </a:lnTo>
                      <a:lnTo>
                        <a:pt x="73" y="183"/>
                      </a:lnTo>
                      <a:lnTo>
                        <a:pt x="58" y="177"/>
                      </a:lnTo>
                      <a:lnTo>
                        <a:pt x="45" y="172"/>
                      </a:lnTo>
                      <a:lnTo>
                        <a:pt x="33" y="165"/>
                      </a:lnTo>
                      <a:lnTo>
                        <a:pt x="23" y="158"/>
                      </a:lnTo>
                      <a:lnTo>
                        <a:pt x="15" y="150"/>
                      </a:lnTo>
                      <a:lnTo>
                        <a:pt x="9" y="142"/>
                      </a:lnTo>
                      <a:lnTo>
                        <a:pt x="4" y="134"/>
                      </a:lnTo>
                      <a:lnTo>
                        <a:pt x="1" y="127"/>
                      </a:lnTo>
                      <a:lnTo>
                        <a:pt x="0" y="120"/>
                      </a:lnTo>
                      <a:lnTo>
                        <a:pt x="1" y="116"/>
                      </a:lnTo>
                      <a:lnTo>
                        <a:pt x="2" y="113"/>
                      </a:lnTo>
                      <a:lnTo>
                        <a:pt x="3" y="109"/>
                      </a:lnTo>
                      <a:lnTo>
                        <a:pt x="6" y="107"/>
                      </a:lnTo>
                      <a:lnTo>
                        <a:pt x="9" y="104"/>
                      </a:lnTo>
                      <a:lnTo>
                        <a:pt x="12" y="102"/>
                      </a:lnTo>
                      <a:lnTo>
                        <a:pt x="15" y="100"/>
                      </a:lnTo>
                      <a:lnTo>
                        <a:pt x="19" y="99"/>
                      </a:lnTo>
                      <a:lnTo>
                        <a:pt x="23" y="98"/>
                      </a:lnTo>
                      <a:lnTo>
                        <a:pt x="27" y="96"/>
                      </a:lnTo>
                      <a:lnTo>
                        <a:pt x="30" y="94"/>
                      </a:lnTo>
                      <a:lnTo>
                        <a:pt x="33" y="91"/>
                      </a:lnTo>
                      <a:lnTo>
                        <a:pt x="37" y="85"/>
                      </a:lnTo>
                      <a:lnTo>
                        <a:pt x="41" y="78"/>
                      </a:lnTo>
                      <a:lnTo>
                        <a:pt x="46" y="61"/>
                      </a:lnTo>
                      <a:lnTo>
                        <a:pt x="51" y="43"/>
                      </a:lnTo>
                      <a:lnTo>
                        <a:pt x="54" y="34"/>
                      </a:lnTo>
                      <a:lnTo>
                        <a:pt x="58" y="26"/>
                      </a:lnTo>
                      <a:lnTo>
                        <a:pt x="64" y="18"/>
                      </a:lnTo>
                      <a:lnTo>
                        <a:pt x="71" y="12"/>
                      </a:lnTo>
                      <a:lnTo>
                        <a:pt x="75" y="9"/>
                      </a:lnTo>
                      <a:lnTo>
                        <a:pt x="81" y="6"/>
                      </a:lnTo>
                      <a:lnTo>
                        <a:pt x="86" y="4"/>
                      </a:lnTo>
                      <a:lnTo>
                        <a:pt x="92" y="3"/>
                      </a:lnTo>
                      <a:lnTo>
                        <a:pt x="99" y="1"/>
                      </a:lnTo>
                      <a:lnTo>
                        <a:pt x="106" y="1"/>
                      </a:lnTo>
                      <a:lnTo>
                        <a:pt x="114" y="0"/>
                      </a:lnTo>
                      <a:lnTo>
                        <a:pt x="123" y="1"/>
                      </a:lnTo>
                      <a:lnTo>
                        <a:pt x="140" y="3"/>
                      </a:lnTo>
                      <a:lnTo>
                        <a:pt x="156" y="6"/>
                      </a:lnTo>
                      <a:lnTo>
                        <a:pt x="170" y="10"/>
                      </a:lnTo>
                      <a:lnTo>
                        <a:pt x="182" y="15"/>
                      </a:lnTo>
                      <a:lnTo>
                        <a:pt x="193" y="21"/>
                      </a:lnTo>
                      <a:lnTo>
                        <a:pt x="202" y="28"/>
                      </a:lnTo>
                      <a:lnTo>
                        <a:pt x="210" y="36"/>
                      </a:lnTo>
                      <a:lnTo>
                        <a:pt x="217" y="44"/>
                      </a:lnTo>
                      <a:lnTo>
                        <a:pt x="224" y="52"/>
                      </a:lnTo>
                      <a:lnTo>
                        <a:pt x="229" y="61"/>
                      </a:lnTo>
                      <a:lnTo>
                        <a:pt x="234" y="69"/>
                      </a:lnTo>
                      <a:lnTo>
                        <a:pt x="238" y="77"/>
                      </a:lnTo>
                      <a:lnTo>
                        <a:pt x="244" y="92"/>
                      </a:lnTo>
                      <a:lnTo>
                        <a:pt x="250" y="104"/>
                      </a:lnTo>
                      <a:lnTo>
                        <a:pt x="253" y="110"/>
                      </a:lnTo>
                      <a:lnTo>
                        <a:pt x="254" y="117"/>
                      </a:lnTo>
                      <a:lnTo>
                        <a:pt x="255" y="123"/>
                      </a:lnTo>
                      <a:lnTo>
                        <a:pt x="254" y="129"/>
                      </a:lnTo>
                      <a:lnTo>
                        <a:pt x="251" y="136"/>
                      </a:lnTo>
                      <a:lnTo>
                        <a:pt x="248" y="142"/>
                      </a:lnTo>
                      <a:lnTo>
                        <a:pt x="243" y="148"/>
                      </a:lnTo>
                      <a:lnTo>
                        <a:pt x="237" y="154"/>
                      </a:lnTo>
                      <a:lnTo>
                        <a:pt x="229" y="160"/>
                      </a:lnTo>
                      <a:lnTo>
                        <a:pt x="219" y="165"/>
                      </a:lnTo>
                      <a:lnTo>
                        <a:pt x="208" y="170"/>
                      </a:lnTo>
                      <a:lnTo>
                        <a:pt x="196" y="175"/>
                      </a:lnTo>
                      <a:lnTo>
                        <a:pt x="182" y="179"/>
                      </a:lnTo>
                      <a:lnTo>
                        <a:pt x="166" y="183"/>
                      </a:lnTo>
                      <a:lnTo>
                        <a:pt x="147" y="185"/>
                      </a:lnTo>
                      <a:lnTo>
                        <a:pt x="128"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86" name="Freeform 1592"/>
                <p:cNvSpPr>
                  <a:spLocks/>
                </p:cNvSpPr>
                <p:nvPr/>
              </p:nvSpPr>
              <p:spPr bwMode="auto">
                <a:xfrm>
                  <a:off x="1505" y="3146"/>
                  <a:ext cx="19" cy="14"/>
                </a:xfrm>
                <a:custGeom>
                  <a:avLst/>
                  <a:gdLst>
                    <a:gd name="T0" fmla="*/ 0 w 254"/>
                    <a:gd name="T1" fmla="*/ 0 h 187"/>
                    <a:gd name="T2" fmla="*/ 0 w 254"/>
                    <a:gd name="T3" fmla="*/ 0 h 187"/>
                    <a:gd name="T4" fmla="*/ 0 w 254"/>
                    <a:gd name="T5" fmla="*/ 0 h 187"/>
                    <a:gd name="T6" fmla="*/ 0 w 254"/>
                    <a:gd name="T7" fmla="*/ 0 h 187"/>
                    <a:gd name="T8" fmla="*/ 0 w 254"/>
                    <a:gd name="T9" fmla="*/ 0 h 187"/>
                    <a:gd name="T10" fmla="*/ 0 w 254"/>
                    <a:gd name="T11" fmla="*/ 0 h 187"/>
                    <a:gd name="T12" fmla="*/ 0 w 254"/>
                    <a:gd name="T13" fmla="*/ 0 h 187"/>
                    <a:gd name="T14" fmla="*/ 0 w 254"/>
                    <a:gd name="T15" fmla="*/ 0 h 187"/>
                    <a:gd name="T16" fmla="*/ 0 w 254"/>
                    <a:gd name="T17" fmla="*/ 0 h 187"/>
                    <a:gd name="T18" fmla="*/ 0 w 254"/>
                    <a:gd name="T19" fmla="*/ 0 h 187"/>
                    <a:gd name="T20" fmla="*/ 0 w 254"/>
                    <a:gd name="T21" fmla="*/ 0 h 187"/>
                    <a:gd name="T22" fmla="*/ 0 w 254"/>
                    <a:gd name="T23" fmla="*/ 0 h 187"/>
                    <a:gd name="T24" fmla="*/ 0 w 254"/>
                    <a:gd name="T25" fmla="*/ 0 h 187"/>
                    <a:gd name="T26" fmla="*/ 0 w 254"/>
                    <a:gd name="T27" fmla="*/ 0 h 187"/>
                    <a:gd name="T28" fmla="*/ 0 w 254"/>
                    <a:gd name="T29" fmla="*/ 0 h 187"/>
                    <a:gd name="T30" fmla="*/ 0 w 254"/>
                    <a:gd name="T31" fmla="*/ 0 h 187"/>
                    <a:gd name="T32" fmla="*/ 0 w 254"/>
                    <a:gd name="T33" fmla="*/ 0 h 187"/>
                    <a:gd name="T34" fmla="*/ 0 w 254"/>
                    <a:gd name="T35" fmla="*/ 0 h 187"/>
                    <a:gd name="T36" fmla="*/ 0 w 254"/>
                    <a:gd name="T37" fmla="*/ 0 h 187"/>
                    <a:gd name="T38" fmla="*/ 0 w 254"/>
                    <a:gd name="T39" fmla="*/ 0 h 187"/>
                    <a:gd name="T40" fmla="*/ 0 w 254"/>
                    <a:gd name="T41" fmla="*/ 0 h 187"/>
                    <a:gd name="T42" fmla="*/ 0 w 254"/>
                    <a:gd name="T43" fmla="*/ 0 h 187"/>
                    <a:gd name="T44" fmla="*/ 0 w 254"/>
                    <a:gd name="T45" fmla="*/ 0 h 187"/>
                    <a:gd name="T46" fmla="*/ 0 w 254"/>
                    <a:gd name="T47" fmla="*/ 0 h 187"/>
                    <a:gd name="T48" fmla="*/ 0 w 254"/>
                    <a:gd name="T49" fmla="*/ 0 h 187"/>
                    <a:gd name="T50" fmla="*/ 0 w 254"/>
                    <a:gd name="T51" fmla="*/ 0 h 187"/>
                    <a:gd name="T52" fmla="*/ 0 w 254"/>
                    <a:gd name="T53" fmla="*/ 0 h 187"/>
                    <a:gd name="T54" fmla="*/ 0 w 254"/>
                    <a:gd name="T55" fmla="*/ 0 h 187"/>
                    <a:gd name="T56" fmla="*/ 0 w 254"/>
                    <a:gd name="T57" fmla="*/ 0 h 187"/>
                    <a:gd name="T58" fmla="*/ 0 w 254"/>
                    <a:gd name="T59" fmla="*/ 0 h 187"/>
                    <a:gd name="T60" fmla="*/ 0 w 254"/>
                    <a:gd name="T61" fmla="*/ 0 h 187"/>
                    <a:gd name="T62" fmla="*/ 0 w 254"/>
                    <a:gd name="T63" fmla="*/ 0 h 187"/>
                    <a:gd name="T64" fmla="*/ 0 w 254"/>
                    <a:gd name="T65" fmla="*/ 0 h 187"/>
                    <a:gd name="T66" fmla="*/ 0 w 254"/>
                    <a:gd name="T67" fmla="*/ 0 h 187"/>
                    <a:gd name="T68" fmla="*/ 0 w 254"/>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7"/>
                    <a:gd name="T107" fmla="*/ 254 w 254"/>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7">
                      <a:moveTo>
                        <a:pt x="128" y="187"/>
                      </a:moveTo>
                      <a:lnTo>
                        <a:pt x="108" y="187"/>
                      </a:lnTo>
                      <a:lnTo>
                        <a:pt x="90" y="186"/>
                      </a:lnTo>
                      <a:lnTo>
                        <a:pt x="73" y="183"/>
                      </a:lnTo>
                      <a:lnTo>
                        <a:pt x="58" y="177"/>
                      </a:lnTo>
                      <a:lnTo>
                        <a:pt x="44" y="172"/>
                      </a:lnTo>
                      <a:lnTo>
                        <a:pt x="33" y="165"/>
                      </a:lnTo>
                      <a:lnTo>
                        <a:pt x="23" y="158"/>
                      </a:lnTo>
                      <a:lnTo>
                        <a:pt x="15" y="150"/>
                      </a:lnTo>
                      <a:lnTo>
                        <a:pt x="9" y="142"/>
                      </a:lnTo>
                      <a:lnTo>
                        <a:pt x="4" y="134"/>
                      </a:lnTo>
                      <a:lnTo>
                        <a:pt x="1" y="127"/>
                      </a:lnTo>
                      <a:lnTo>
                        <a:pt x="0" y="120"/>
                      </a:lnTo>
                      <a:lnTo>
                        <a:pt x="1" y="116"/>
                      </a:lnTo>
                      <a:lnTo>
                        <a:pt x="2" y="113"/>
                      </a:lnTo>
                      <a:lnTo>
                        <a:pt x="4" y="109"/>
                      </a:lnTo>
                      <a:lnTo>
                        <a:pt x="6" y="106"/>
                      </a:lnTo>
                      <a:lnTo>
                        <a:pt x="9" y="104"/>
                      </a:lnTo>
                      <a:lnTo>
                        <a:pt x="12" y="102"/>
                      </a:lnTo>
                      <a:lnTo>
                        <a:pt x="15" y="100"/>
                      </a:lnTo>
                      <a:lnTo>
                        <a:pt x="19" y="99"/>
                      </a:lnTo>
                      <a:lnTo>
                        <a:pt x="23" y="98"/>
                      </a:lnTo>
                      <a:lnTo>
                        <a:pt x="27" y="96"/>
                      </a:lnTo>
                      <a:lnTo>
                        <a:pt x="30" y="94"/>
                      </a:lnTo>
                      <a:lnTo>
                        <a:pt x="33" y="91"/>
                      </a:lnTo>
                      <a:lnTo>
                        <a:pt x="37" y="85"/>
                      </a:lnTo>
                      <a:lnTo>
                        <a:pt x="41" y="78"/>
                      </a:lnTo>
                      <a:lnTo>
                        <a:pt x="46" y="61"/>
                      </a:lnTo>
                      <a:lnTo>
                        <a:pt x="51" y="43"/>
                      </a:lnTo>
                      <a:lnTo>
                        <a:pt x="54" y="34"/>
                      </a:lnTo>
                      <a:lnTo>
                        <a:pt x="58" y="25"/>
                      </a:lnTo>
                      <a:lnTo>
                        <a:pt x="64" y="18"/>
                      </a:lnTo>
                      <a:lnTo>
                        <a:pt x="71" y="11"/>
                      </a:lnTo>
                      <a:lnTo>
                        <a:pt x="76" y="9"/>
                      </a:lnTo>
                      <a:lnTo>
                        <a:pt x="81" y="6"/>
                      </a:lnTo>
                      <a:lnTo>
                        <a:pt x="86" y="4"/>
                      </a:lnTo>
                      <a:lnTo>
                        <a:pt x="92" y="3"/>
                      </a:lnTo>
                      <a:lnTo>
                        <a:pt x="98" y="1"/>
                      </a:lnTo>
                      <a:lnTo>
                        <a:pt x="106" y="1"/>
                      </a:lnTo>
                      <a:lnTo>
                        <a:pt x="114" y="0"/>
                      </a:lnTo>
                      <a:lnTo>
                        <a:pt x="122" y="1"/>
                      </a:lnTo>
                      <a:lnTo>
                        <a:pt x="140" y="3"/>
                      </a:lnTo>
                      <a:lnTo>
                        <a:pt x="156" y="6"/>
                      </a:lnTo>
                      <a:lnTo>
                        <a:pt x="170" y="10"/>
                      </a:lnTo>
                      <a:lnTo>
                        <a:pt x="182" y="15"/>
                      </a:lnTo>
                      <a:lnTo>
                        <a:pt x="193" y="21"/>
                      </a:lnTo>
                      <a:lnTo>
                        <a:pt x="202" y="28"/>
                      </a:lnTo>
                      <a:lnTo>
                        <a:pt x="210" y="36"/>
                      </a:lnTo>
                      <a:lnTo>
                        <a:pt x="217" y="44"/>
                      </a:lnTo>
                      <a:lnTo>
                        <a:pt x="224" y="52"/>
                      </a:lnTo>
                      <a:lnTo>
                        <a:pt x="229" y="61"/>
                      </a:lnTo>
                      <a:lnTo>
                        <a:pt x="234" y="69"/>
                      </a:lnTo>
                      <a:lnTo>
                        <a:pt x="237" y="77"/>
                      </a:lnTo>
                      <a:lnTo>
                        <a:pt x="244" y="92"/>
                      </a:lnTo>
                      <a:lnTo>
                        <a:pt x="250" y="104"/>
                      </a:lnTo>
                      <a:lnTo>
                        <a:pt x="253" y="111"/>
                      </a:lnTo>
                      <a:lnTo>
                        <a:pt x="254" y="117"/>
                      </a:lnTo>
                      <a:lnTo>
                        <a:pt x="254" y="123"/>
                      </a:lnTo>
                      <a:lnTo>
                        <a:pt x="254" y="129"/>
                      </a:lnTo>
                      <a:lnTo>
                        <a:pt x="251" y="135"/>
                      </a:lnTo>
                      <a:lnTo>
                        <a:pt x="248" y="142"/>
                      </a:lnTo>
                      <a:lnTo>
                        <a:pt x="243" y="148"/>
                      </a:lnTo>
                      <a:lnTo>
                        <a:pt x="237" y="154"/>
                      </a:lnTo>
                      <a:lnTo>
                        <a:pt x="229" y="160"/>
                      </a:lnTo>
                      <a:lnTo>
                        <a:pt x="219" y="165"/>
                      </a:lnTo>
                      <a:lnTo>
                        <a:pt x="208" y="170"/>
                      </a:lnTo>
                      <a:lnTo>
                        <a:pt x="196" y="175"/>
                      </a:lnTo>
                      <a:lnTo>
                        <a:pt x="181" y="179"/>
                      </a:lnTo>
                      <a:lnTo>
                        <a:pt x="166" y="183"/>
                      </a:lnTo>
                      <a:lnTo>
                        <a:pt x="147" y="185"/>
                      </a:lnTo>
                      <a:lnTo>
                        <a:pt x="128"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87" name="Freeform 1593"/>
                <p:cNvSpPr>
                  <a:spLocks/>
                </p:cNvSpPr>
                <p:nvPr/>
              </p:nvSpPr>
              <p:spPr bwMode="auto">
                <a:xfrm>
                  <a:off x="1505" y="3146"/>
                  <a:ext cx="19" cy="14"/>
                </a:xfrm>
                <a:custGeom>
                  <a:avLst/>
                  <a:gdLst>
                    <a:gd name="T0" fmla="*/ 0 w 254"/>
                    <a:gd name="T1" fmla="*/ 0 h 187"/>
                    <a:gd name="T2" fmla="*/ 0 w 254"/>
                    <a:gd name="T3" fmla="*/ 0 h 187"/>
                    <a:gd name="T4" fmla="*/ 0 w 254"/>
                    <a:gd name="T5" fmla="*/ 0 h 187"/>
                    <a:gd name="T6" fmla="*/ 0 w 254"/>
                    <a:gd name="T7" fmla="*/ 0 h 187"/>
                    <a:gd name="T8" fmla="*/ 0 w 254"/>
                    <a:gd name="T9" fmla="*/ 0 h 187"/>
                    <a:gd name="T10" fmla="*/ 0 w 254"/>
                    <a:gd name="T11" fmla="*/ 0 h 187"/>
                    <a:gd name="T12" fmla="*/ 0 w 254"/>
                    <a:gd name="T13" fmla="*/ 0 h 187"/>
                    <a:gd name="T14" fmla="*/ 0 w 254"/>
                    <a:gd name="T15" fmla="*/ 0 h 187"/>
                    <a:gd name="T16" fmla="*/ 0 w 254"/>
                    <a:gd name="T17" fmla="*/ 0 h 187"/>
                    <a:gd name="T18" fmla="*/ 0 w 254"/>
                    <a:gd name="T19" fmla="*/ 0 h 187"/>
                    <a:gd name="T20" fmla="*/ 0 w 254"/>
                    <a:gd name="T21" fmla="*/ 0 h 187"/>
                    <a:gd name="T22" fmla="*/ 0 w 254"/>
                    <a:gd name="T23" fmla="*/ 0 h 187"/>
                    <a:gd name="T24" fmla="*/ 0 w 254"/>
                    <a:gd name="T25" fmla="*/ 0 h 187"/>
                    <a:gd name="T26" fmla="*/ 0 w 254"/>
                    <a:gd name="T27" fmla="*/ 0 h 187"/>
                    <a:gd name="T28" fmla="*/ 0 w 254"/>
                    <a:gd name="T29" fmla="*/ 0 h 187"/>
                    <a:gd name="T30" fmla="*/ 0 w 254"/>
                    <a:gd name="T31" fmla="*/ 0 h 187"/>
                    <a:gd name="T32" fmla="*/ 0 w 254"/>
                    <a:gd name="T33" fmla="*/ 0 h 187"/>
                    <a:gd name="T34" fmla="*/ 0 w 254"/>
                    <a:gd name="T35" fmla="*/ 0 h 187"/>
                    <a:gd name="T36" fmla="*/ 0 w 254"/>
                    <a:gd name="T37" fmla="*/ 0 h 187"/>
                    <a:gd name="T38" fmla="*/ 0 w 254"/>
                    <a:gd name="T39" fmla="*/ 0 h 187"/>
                    <a:gd name="T40" fmla="*/ 0 w 254"/>
                    <a:gd name="T41" fmla="*/ 0 h 187"/>
                    <a:gd name="T42" fmla="*/ 0 w 254"/>
                    <a:gd name="T43" fmla="*/ 0 h 187"/>
                    <a:gd name="T44" fmla="*/ 0 w 254"/>
                    <a:gd name="T45" fmla="*/ 0 h 187"/>
                    <a:gd name="T46" fmla="*/ 0 w 254"/>
                    <a:gd name="T47" fmla="*/ 0 h 187"/>
                    <a:gd name="T48" fmla="*/ 0 w 254"/>
                    <a:gd name="T49" fmla="*/ 0 h 187"/>
                    <a:gd name="T50" fmla="*/ 0 w 254"/>
                    <a:gd name="T51" fmla="*/ 0 h 187"/>
                    <a:gd name="T52" fmla="*/ 0 w 254"/>
                    <a:gd name="T53" fmla="*/ 0 h 187"/>
                    <a:gd name="T54" fmla="*/ 0 w 254"/>
                    <a:gd name="T55" fmla="*/ 0 h 187"/>
                    <a:gd name="T56" fmla="*/ 0 w 254"/>
                    <a:gd name="T57" fmla="*/ 0 h 187"/>
                    <a:gd name="T58" fmla="*/ 0 w 254"/>
                    <a:gd name="T59" fmla="*/ 0 h 187"/>
                    <a:gd name="T60" fmla="*/ 0 w 254"/>
                    <a:gd name="T61" fmla="*/ 0 h 187"/>
                    <a:gd name="T62" fmla="*/ 0 w 254"/>
                    <a:gd name="T63" fmla="*/ 0 h 187"/>
                    <a:gd name="T64" fmla="*/ 0 w 254"/>
                    <a:gd name="T65" fmla="*/ 0 h 187"/>
                    <a:gd name="T66" fmla="*/ 0 w 254"/>
                    <a:gd name="T67" fmla="*/ 0 h 187"/>
                    <a:gd name="T68" fmla="*/ 0 w 254"/>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7"/>
                    <a:gd name="T107" fmla="*/ 254 w 254"/>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7">
                      <a:moveTo>
                        <a:pt x="128" y="187"/>
                      </a:moveTo>
                      <a:lnTo>
                        <a:pt x="108" y="187"/>
                      </a:lnTo>
                      <a:lnTo>
                        <a:pt x="90" y="186"/>
                      </a:lnTo>
                      <a:lnTo>
                        <a:pt x="73" y="183"/>
                      </a:lnTo>
                      <a:lnTo>
                        <a:pt x="58" y="177"/>
                      </a:lnTo>
                      <a:lnTo>
                        <a:pt x="44" y="172"/>
                      </a:lnTo>
                      <a:lnTo>
                        <a:pt x="33" y="165"/>
                      </a:lnTo>
                      <a:lnTo>
                        <a:pt x="23" y="158"/>
                      </a:lnTo>
                      <a:lnTo>
                        <a:pt x="15" y="150"/>
                      </a:lnTo>
                      <a:lnTo>
                        <a:pt x="9" y="142"/>
                      </a:lnTo>
                      <a:lnTo>
                        <a:pt x="4" y="134"/>
                      </a:lnTo>
                      <a:lnTo>
                        <a:pt x="1" y="127"/>
                      </a:lnTo>
                      <a:lnTo>
                        <a:pt x="0" y="120"/>
                      </a:lnTo>
                      <a:lnTo>
                        <a:pt x="1" y="116"/>
                      </a:lnTo>
                      <a:lnTo>
                        <a:pt x="2" y="113"/>
                      </a:lnTo>
                      <a:lnTo>
                        <a:pt x="4" y="109"/>
                      </a:lnTo>
                      <a:lnTo>
                        <a:pt x="6" y="106"/>
                      </a:lnTo>
                      <a:lnTo>
                        <a:pt x="9" y="104"/>
                      </a:lnTo>
                      <a:lnTo>
                        <a:pt x="12" y="102"/>
                      </a:lnTo>
                      <a:lnTo>
                        <a:pt x="15" y="100"/>
                      </a:lnTo>
                      <a:lnTo>
                        <a:pt x="19" y="99"/>
                      </a:lnTo>
                      <a:lnTo>
                        <a:pt x="23" y="98"/>
                      </a:lnTo>
                      <a:lnTo>
                        <a:pt x="27" y="96"/>
                      </a:lnTo>
                      <a:lnTo>
                        <a:pt x="30" y="94"/>
                      </a:lnTo>
                      <a:lnTo>
                        <a:pt x="33" y="91"/>
                      </a:lnTo>
                      <a:lnTo>
                        <a:pt x="37" y="85"/>
                      </a:lnTo>
                      <a:lnTo>
                        <a:pt x="41" y="78"/>
                      </a:lnTo>
                      <a:lnTo>
                        <a:pt x="46" y="61"/>
                      </a:lnTo>
                      <a:lnTo>
                        <a:pt x="51" y="43"/>
                      </a:lnTo>
                      <a:lnTo>
                        <a:pt x="54" y="34"/>
                      </a:lnTo>
                      <a:lnTo>
                        <a:pt x="58" y="25"/>
                      </a:lnTo>
                      <a:lnTo>
                        <a:pt x="64" y="18"/>
                      </a:lnTo>
                      <a:lnTo>
                        <a:pt x="71" y="11"/>
                      </a:lnTo>
                      <a:lnTo>
                        <a:pt x="76" y="9"/>
                      </a:lnTo>
                      <a:lnTo>
                        <a:pt x="81" y="6"/>
                      </a:lnTo>
                      <a:lnTo>
                        <a:pt x="86" y="4"/>
                      </a:lnTo>
                      <a:lnTo>
                        <a:pt x="92" y="3"/>
                      </a:lnTo>
                      <a:lnTo>
                        <a:pt x="98" y="1"/>
                      </a:lnTo>
                      <a:lnTo>
                        <a:pt x="106" y="1"/>
                      </a:lnTo>
                      <a:lnTo>
                        <a:pt x="114" y="0"/>
                      </a:lnTo>
                      <a:lnTo>
                        <a:pt x="122" y="1"/>
                      </a:lnTo>
                      <a:lnTo>
                        <a:pt x="140" y="3"/>
                      </a:lnTo>
                      <a:lnTo>
                        <a:pt x="156" y="6"/>
                      </a:lnTo>
                      <a:lnTo>
                        <a:pt x="170" y="10"/>
                      </a:lnTo>
                      <a:lnTo>
                        <a:pt x="182" y="15"/>
                      </a:lnTo>
                      <a:lnTo>
                        <a:pt x="193" y="21"/>
                      </a:lnTo>
                      <a:lnTo>
                        <a:pt x="202" y="28"/>
                      </a:lnTo>
                      <a:lnTo>
                        <a:pt x="210" y="36"/>
                      </a:lnTo>
                      <a:lnTo>
                        <a:pt x="217" y="44"/>
                      </a:lnTo>
                      <a:lnTo>
                        <a:pt x="224" y="52"/>
                      </a:lnTo>
                      <a:lnTo>
                        <a:pt x="229" y="61"/>
                      </a:lnTo>
                      <a:lnTo>
                        <a:pt x="234" y="69"/>
                      </a:lnTo>
                      <a:lnTo>
                        <a:pt x="237" y="77"/>
                      </a:lnTo>
                      <a:lnTo>
                        <a:pt x="244" y="92"/>
                      </a:lnTo>
                      <a:lnTo>
                        <a:pt x="250" y="104"/>
                      </a:lnTo>
                      <a:lnTo>
                        <a:pt x="253" y="111"/>
                      </a:lnTo>
                      <a:lnTo>
                        <a:pt x="254" y="117"/>
                      </a:lnTo>
                      <a:lnTo>
                        <a:pt x="254" y="123"/>
                      </a:lnTo>
                      <a:lnTo>
                        <a:pt x="254" y="129"/>
                      </a:lnTo>
                      <a:lnTo>
                        <a:pt x="251" y="135"/>
                      </a:lnTo>
                      <a:lnTo>
                        <a:pt x="248" y="142"/>
                      </a:lnTo>
                      <a:lnTo>
                        <a:pt x="243" y="148"/>
                      </a:lnTo>
                      <a:lnTo>
                        <a:pt x="237" y="154"/>
                      </a:lnTo>
                      <a:lnTo>
                        <a:pt x="229" y="160"/>
                      </a:lnTo>
                      <a:lnTo>
                        <a:pt x="219" y="165"/>
                      </a:lnTo>
                      <a:lnTo>
                        <a:pt x="208" y="170"/>
                      </a:lnTo>
                      <a:lnTo>
                        <a:pt x="196" y="175"/>
                      </a:lnTo>
                      <a:lnTo>
                        <a:pt x="181" y="179"/>
                      </a:lnTo>
                      <a:lnTo>
                        <a:pt x="166" y="183"/>
                      </a:lnTo>
                      <a:lnTo>
                        <a:pt x="147" y="185"/>
                      </a:lnTo>
                      <a:lnTo>
                        <a:pt x="128"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88" name="Freeform 1594"/>
                <p:cNvSpPr>
                  <a:spLocks/>
                </p:cNvSpPr>
                <p:nvPr/>
              </p:nvSpPr>
              <p:spPr bwMode="auto">
                <a:xfrm>
                  <a:off x="1380" y="3123"/>
                  <a:ext cx="20"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7" y="186"/>
                      </a:moveTo>
                      <a:lnTo>
                        <a:pt x="108" y="186"/>
                      </a:lnTo>
                      <a:lnTo>
                        <a:pt x="89" y="185"/>
                      </a:lnTo>
                      <a:lnTo>
                        <a:pt x="72" y="182"/>
                      </a:lnTo>
                      <a:lnTo>
                        <a:pt x="57" y="177"/>
                      </a:lnTo>
                      <a:lnTo>
                        <a:pt x="44" y="172"/>
                      </a:lnTo>
                      <a:lnTo>
                        <a:pt x="32" y="165"/>
                      </a:lnTo>
                      <a:lnTo>
                        <a:pt x="22" y="158"/>
                      </a:lnTo>
                      <a:lnTo>
                        <a:pt x="14" y="150"/>
                      </a:lnTo>
                      <a:lnTo>
                        <a:pt x="7" y="142"/>
                      </a:lnTo>
                      <a:lnTo>
                        <a:pt x="3" y="134"/>
                      </a:lnTo>
                      <a:lnTo>
                        <a:pt x="0" y="126"/>
                      </a:lnTo>
                      <a:lnTo>
                        <a:pt x="0" y="119"/>
                      </a:lnTo>
                      <a:lnTo>
                        <a:pt x="0" y="115"/>
                      </a:lnTo>
                      <a:lnTo>
                        <a:pt x="1" y="112"/>
                      </a:lnTo>
                      <a:lnTo>
                        <a:pt x="3" y="109"/>
                      </a:lnTo>
                      <a:lnTo>
                        <a:pt x="5" y="106"/>
                      </a:lnTo>
                      <a:lnTo>
                        <a:pt x="7" y="104"/>
                      </a:lnTo>
                      <a:lnTo>
                        <a:pt x="10" y="102"/>
                      </a:lnTo>
                      <a:lnTo>
                        <a:pt x="14" y="100"/>
                      </a:lnTo>
                      <a:lnTo>
                        <a:pt x="18" y="99"/>
                      </a:lnTo>
                      <a:lnTo>
                        <a:pt x="22" y="98"/>
                      </a:lnTo>
                      <a:lnTo>
                        <a:pt x="26" y="96"/>
                      </a:lnTo>
                      <a:lnTo>
                        <a:pt x="29" y="94"/>
                      </a:lnTo>
                      <a:lnTo>
                        <a:pt x="32" y="91"/>
                      </a:lnTo>
                      <a:lnTo>
                        <a:pt x="37" y="85"/>
                      </a:lnTo>
                      <a:lnTo>
                        <a:pt x="40" y="78"/>
                      </a:lnTo>
                      <a:lnTo>
                        <a:pt x="45" y="60"/>
                      </a:lnTo>
                      <a:lnTo>
                        <a:pt x="50" y="42"/>
                      </a:lnTo>
                      <a:lnTo>
                        <a:pt x="54" y="34"/>
                      </a:lnTo>
                      <a:lnTo>
                        <a:pt x="58" y="25"/>
                      </a:lnTo>
                      <a:lnTo>
                        <a:pt x="63" y="18"/>
                      </a:lnTo>
                      <a:lnTo>
                        <a:pt x="70" y="12"/>
                      </a:lnTo>
                      <a:lnTo>
                        <a:pt x="74" y="9"/>
                      </a:lnTo>
                      <a:lnTo>
                        <a:pt x="79" y="6"/>
                      </a:lnTo>
                      <a:lnTo>
                        <a:pt x="85" y="4"/>
                      </a:lnTo>
                      <a:lnTo>
                        <a:pt x="90" y="3"/>
                      </a:lnTo>
                      <a:lnTo>
                        <a:pt x="98" y="1"/>
                      </a:lnTo>
                      <a:lnTo>
                        <a:pt x="105" y="1"/>
                      </a:lnTo>
                      <a:lnTo>
                        <a:pt x="113" y="0"/>
                      </a:lnTo>
                      <a:lnTo>
                        <a:pt x="122" y="1"/>
                      </a:lnTo>
                      <a:lnTo>
                        <a:pt x="139" y="3"/>
                      </a:lnTo>
                      <a:lnTo>
                        <a:pt x="155" y="6"/>
                      </a:lnTo>
                      <a:lnTo>
                        <a:pt x="168" y="10"/>
                      </a:lnTo>
                      <a:lnTo>
                        <a:pt x="182" y="15"/>
                      </a:lnTo>
                      <a:lnTo>
                        <a:pt x="192" y="21"/>
                      </a:lnTo>
                      <a:lnTo>
                        <a:pt x="201" y="28"/>
                      </a:lnTo>
                      <a:lnTo>
                        <a:pt x="209" y="36"/>
                      </a:lnTo>
                      <a:lnTo>
                        <a:pt x="216" y="43"/>
                      </a:lnTo>
                      <a:lnTo>
                        <a:pt x="222" y="51"/>
                      </a:lnTo>
                      <a:lnTo>
                        <a:pt x="228" y="60"/>
                      </a:lnTo>
                      <a:lnTo>
                        <a:pt x="232" y="69"/>
                      </a:lnTo>
                      <a:lnTo>
                        <a:pt x="236" y="77"/>
                      </a:lnTo>
                      <a:lnTo>
                        <a:pt x="244" y="92"/>
                      </a:lnTo>
                      <a:lnTo>
                        <a:pt x="250" y="104"/>
                      </a:lnTo>
                      <a:lnTo>
                        <a:pt x="252" y="110"/>
                      </a:lnTo>
                      <a:lnTo>
                        <a:pt x="254" y="116"/>
                      </a:lnTo>
                      <a:lnTo>
                        <a:pt x="254" y="122"/>
                      </a:lnTo>
                      <a:lnTo>
                        <a:pt x="253" y="128"/>
                      </a:lnTo>
                      <a:lnTo>
                        <a:pt x="251" y="136"/>
                      </a:lnTo>
                      <a:lnTo>
                        <a:pt x="247" y="142"/>
                      </a:lnTo>
                      <a:lnTo>
                        <a:pt x="241" y="148"/>
                      </a:lnTo>
                      <a:lnTo>
                        <a:pt x="235" y="154"/>
                      </a:lnTo>
                      <a:lnTo>
                        <a:pt x="227" y="160"/>
                      </a:lnTo>
                      <a:lnTo>
                        <a:pt x="218" y="165"/>
                      </a:lnTo>
                      <a:lnTo>
                        <a:pt x="207" y="170"/>
                      </a:lnTo>
                      <a:lnTo>
                        <a:pt x="195" y="175"/>
                      </a:lnTo>
                      <a:lnTo>
                        <a:pt x="181" y="179"/>
                      </a:lnTo>
                      <a:lnTo>
                        <a:pt x="164" y="182"/>
                      </a:lnTo>
                      <a:lnTo>
                        <a:pt x="147" y="184"/>
                      </a:lnTo>
                      <a:lnTo>
                        <a:pt x="127"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89" name="Freeform 1595"/>
                <p:cNvSpPr>
                  <a:spLocks/>
                </p:cNvSpPr>
                <p:nvPr/>
              </p:nvSpPr>
              <p:spPr bwMode="auto">
                <a:xfrm>
                  <a:off x="1380" y="3123"/>
                  <a:ext cx="20"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7" y="186"/>
                      </a:moveTo>
                      <a:lnTo>
                        <a:pt x="108" y="186"/>
                      </a:lnTo>
                      <a:lnTo>
                        <a:pt x="89" y="185"/>
                      </a:lnTo>
                      <a:lnTo>
                        <a:pt x="72" y="182"/>
                      </a:lnTo>
                      <a:lnTo>
                        <a:pt x="57" y="177"/>
                      </a:lnTo>
                      <a:lnTo>
                        <a:pt x="44" y="172"/>
                      </a:lnTo>
                      <a:lnTo>
                        <a:pt x="32" y="165"/>
                      </a:lnTo>
                      <a:lnTo>
                        <a:pt x="22" y="158"/>
                      </a:lnTo>
                      <a:lnTo>
                        <a:pt x="14" y="150"/>
                      </a:lnTo>
                      <a:lnTo>
                        <a:pt x="7" y="142"/>
                      </a:lnTo>
                      <a:lnTo>
                        <a:pt x="3" y="134"/>
                      </a:lnTo>
                      <a:lnTo>
                        <a:pt x="0" y="126"/>
                      </a:lnTo>
                      <a:lnTo>
                        <a:pt x="0" y="119"/>
                      </a:lnTo>
                      <a:lnTo>
                        <a:pt x="0" y="115"/>
                      </a:lnTo>
                      <a:lnTo>
                        <a:pt x="1" y="112"/>
                      </a:lnTo>
                      <a:lnTo>
                        <a:pt x="3" y="109"/>
                      </a:lnTo>
                      <a:lnTo>
                        <a:pt x="5" y="106"/>
                      </a:lnTo>
                      <a:lnTo>
                        <a:pt x="7" y="104"/>
                      </a:lnTo>
                      <a:lnTo>
                        <a:pt x="10" y="102"/>
                      </a:lnTo>
                      <a:lnTo>
                        <a:pt x="14" y="100"/>
                      </a:lnTo>
                      <a:lnTo>
                        <a:pt x="18" y="99"/>
                      </a:lnTo>
                      <a:lnTo>
                        <a:pt x="22" y="98"/>
                      </a:lnTo>
                      <a:lnTo>
                        <a:pt x="26" y="96"/>
                      </a:lnTo>
                      <a:lnTo>
                        <a:pt x="29" y="94"/>
                      </a:lnTo>
                      <a:lnTo>
                        <a:pt x="32" y="91"/>
                      </a:lnTo>
                      <a:lnTo>
                        <a:pt x="37" y="85"/>
                      </a:lnTo>
                      <a:lnTo>
                        <a:pt x="40" y="78"/>
                      </a:lnTo>
                      <a:lnTo>
                        <a:pt x="45" y="60"/>
                      </a:lnTo>
                      <a:lnTo>
                        <a:pt x="50" y="42"/>
                      </a:lnTo>
                      <a:lnTo>
                        <a:pt x="54" y="34"/>
                      </a:lnTo>
                      <a:lnTo>
                        <a:pt x="58" y="25"/>
                      </a:lnTo>
                      <a:lnTo>
                        <a:pt x="63" y="18"/>
                      </a:lnTo>
                      <a:lnTo>
                        <a:pt x="70" y="12"/>
                      </a:lnTo>
                      <a:lnTo>
                        <a:pt x="74" y="9"/>
                      </a:lnTo>
                      <a:lnTo>
                        <a:pt x="79" y="6"/>
                      </a:lnTo>
                      <a:lnTo>
                        <a:pt x="85" y="4"/>
                      </a:lnTo>
                      <a:lnTo>
                        <a:pt x="90" y="3"/>
                      </a:lnTo>
                      <a:lnTo>
                        <a:pt x="98" y="1"/>
                      </a:lnTo>
                      <a:lnTo>
                        <a:pt x="105" y="1"/>
                      </a:lnTo>
                      <a:lnTo>
                        <a:pt x="113" y="0"/>
                      </a:lnTo>
                      <a:lnTo>
                        <a:pt x="122" y="1"/>
                      </a:lnTo>
                      <a:lnTo>
                        <a:pt x="139" y="3"/>
                      </a:lnTo>
                      <a:lnTo>
                        <a:pt x="155" y="6"/>
                      </a:lnTo>
                      <a:lnTo>
                        <a:pt x="168" y="10"/>
                      </a:lnTo>
                      <a:lnTo>
                        <a:pt x="182" y="15"/>
                      </a:lnTo>
                      <a:lnTo>
                        <a:pt x="192" y="21"/>
                      </a:lnTo>
                      <a:lnTo>
                        <a:pt x="201" y="28"/>
                      </a:lnTo>
                      <a:lnTo>
                        <a:pt x="209" y="36"/>
                      </a:lnTo>
                      <a:lnTo>
                        <a:pt x="216" y="43"/>
                      </a:lnTo>
                      <a:lnTo>
                        <a:pt x="222" y="51"/>
                      </a:lnTo>
                      <a:lnTo>
                        <a:pt x="228" y="60"/>
                      </a:lnTo>
                      <a:lnTo>
                        <a:pt x="232" y="69"/>
                      </a:lnTo>
                      <a:lnTo>
                        <a:pt x="236" y="77"/>
                      </a:lnTo>
                      <a:lnTo>
                        <a:pt x="244" y="92"/>
                      </a:lnTo>
                      <a:lnTo>
                        <a:pt x="250" y="104"/>
                      </a:lnTo>
                      <a:lnTo>
                        <a:pt x="252" y="110"/>
                      </a:lnTo>
                      <a:lnTo>
                        <a:pt x="254" y="116"/>
                      </a:lnTo>
                      <a:lnTo>
                        <a:pt x="254" y="122"/>
                      </a:lnTo>
                      <a:lnTo>
                        <a:pt x="253" y="128"/>
                      </a:lnTo>
                      <a:lnTo>
                        <a:pt x="251" y="136"/>
                      </a:lnTo>
                      <a:lnTo>
                        <a:pt x="247" y="142"/>
                      </a:lnTo>
                      <a:lnTo>
                        <a:pt x="241" y="148"/>
                      </a:lnTo>
                      <a:lnTo>
                        <a:pt x="235" y="154"/>
                      </a:lnTo>
                      <a:lnTo>
                        <a:pt x="227" y="160"/>
                      </a:lnTo>
                      <a:lnTo>
                        <a:pt x="218" y="165"/>
                      </a:lnTo>
                      <a:lnTo>
                        <a:pt x="207" y="170"/>
                      </a:lnTo>
                      <a:lnTo>
                        <a:pt x="195" y="175"/>
                      </a:lnTo>
                      <a:lnTo>
                        <a:pt x="181" y="179"/>
                      </a:lnTo>
                      <a:lnTo>
                        <a:pt x="164" y="182"/>
                      </a:lnTo>
                      <a:lnTo>
                        <a:pt x="147" y="184"/>
                      </a:lnTo>
                      <a:lnTo>
                        <a:pt x="127"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90" name="Freeform 1596"/>
                <p:cNvSpPr>
                  <a:spLocks/>
                </p:cNvSpPr>
                <p:nvPr/>
              </p:nvSpPr>
              <p:spPr bwMode="auto">
                <a:xfrm>
                  <a:off x="1767" y="3072"/>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7" y="187"/>
                      </a:moveTo>
                      <a:lnTo>
                        <a:pt x="107" y="187"/>
                      </a:lnTo>
                      <a:lnTo>
                        <a:pt x="89" y="186"/>
                      </a:lnTo>
                      <a:lnTo>
                        <a:pt x="73" y="182"/>
                      </a:lnTo>
                      <a:lnTo>
                        <a:pt x="57" y="178"/>
                      </a:lnTo>
                      <a:lnTo>
                        <a:pt x="43" y="172"/>
                      </a:lnTo>
                      <a:lnTo>
                        <a:pt x="32" y="166"/>
                      </a:lnTo>
                      <a:lnTo>
                        <a:pt x="22" y="158"/>
                      </a:lnTo>
                      <a:lnTo>
                        <a:pt x="14" y="150"/>
                      </a:lnTo>
                      <a:lnTo>
                        <a:pt x="8" y="142"/>
                      </a:lnTo>
                      <a:lnTo>
                        <a:pt x="3" y="134"/>
                      </a:lnTo>
                      <a:lnTo>
                        <a:pt x="1" y="126"/>
                      </a:lnTo>
                      <a:lnTo>
                        <a:pt x="0" y="119"/>
                      </a:lnTo>
                      <a:lnTo>
                        <a:pt x="1" y="116"/>
                      </a:lnTo>
                      <a:lnTo>
                        <a:pt x="2" y="113"/>
                      </a:lnTo>
                      <a:lnTo>
                        <a:pt x="3" y="110"/>
                      </a:lnTo>
                      <a:lnTo>
                        <a:pt x="5" y="107"/>
                      </a:lnTo>
                      <a:lnTo>
                        <a:pt x="8" y="105"/>
                      </a:lnTo>
                      <a:lnTo>
                        <a:pt x="11" y="103"/>
                      </a:lnTo>
                      <a:lnTo>
                        <a:pt x="14" y="101"/>
                      </a:lnTo>
                      <a:lnTo>
                        <a:pt x="18" y="100"/>
                      </a:lnTo>
                      <a:lnTo>
                        <a:pt x="22" y="98"/>
                      </a:lnTo>
                      <a:lnTo>
                        <a:pt x="26" y="96"/>
                      </a:lnTo>
                      <a:lnTo>
                        <a:pt x="29" y="93"/>
                      </a:lnTo>
                      <a:lnTo>
                        <a:pt x="32" y="91"/>
                      </a:lnTo>
                      <a:lnTo>
                        <a:pt x="36" y="85"/>
                      </a:lnTo>
                      <a:lnTo>
                        <a:pt x="40" y="77"/>
                      </a:lnTo>
                      <a:lnTo>
                        <a:pt x="45" y="61"/>
                      </a:lnTo>
                      <a:lnTo>
                        <a:pt x="50" y="43"/>
                      </a:lnTo>
                      <a:lnTo>
                        <a:pt x="53" y="34"/>
                      </a:lnTo>
                      <a:lnTo>
                        <a:pt x="57" y="26"/>
                      </a:lnTo>
                      <a:lnTo>
                        <a:pt x="63" y="18"/>
                      </a:lnTo>
                      <a:lnTo>
                        <a:pt x="71" y="11"/>
                      </a:lnTo>
                      <a:lnTo>
                        <a:pt x="75" y="8"/>
                      </a:lnTo>
                      <a:lnTo>
                        <a:pt x="80" y="6"/>
                      </a:lnTo>
                      <a:lnTo>
                        <a:pt x="85" y="4"/>
                      </a:lnTo>
                      <a:lnTo>
                        <a:pt x="91" y="2"/>
                      </a:lnTo>
                      <a:lnTo>
                        <a:pt x="97" y="1"/>
                      </a:lnTo>
                      <a:lnTo>
                        <a:pt x="105" y="0"/>
                      </a:lnTo>
                      <a:lnTo>
                        <a:pt x="113" y="0"/>
                      </a:lnTo>
                      <a:lnTo>
                        <a:pt x="121" y="0"/>
                      </a:lnTo>
                      <a:lnTo>
                        <a:pt x="140" y="2"/>
                      </a:lnTo>
                      <a:lnTo>
                        <a:pt x="155" y="5"/>
                      </a:lnTo>
                      <a:lnTo>
                        <a:pt x="169" y="10"/>
                      </a:lnTo>
                      <a:lnTo>
                        <a:pt x="181" y="15"/>
                      </a:lnTo>
                      <a:lnTo>
                        <a:pt x="192" y="21"/>
                      </a:lnTo>
                      <a:lnTo>
                        <a:pt x="201" y="29"/>
                      </a:lnTo>
                      <a:lnTo>
                        <a:pt x="210" y="36"/>
                      </a:lnTo>
                      <a:lnTo>
                        <a:pt x="217" y="44"/>
                      </a:lnTo>
                      <a:lnTo>
                        <a:pt x="223" y="52"/>
                      </a:lnTo>
                      <a:lnTo>
                        <a:pt x="228" y="60"/>
                      </a:lnTo>
                      <a:lnTo>
                        <a:pt x="232" y="68"/>
                      </a:lnTo>
                      <a:lnTo>
                        <a:pt x="236" y="76"/>
                      </a:lnTo>
                      <a:lnTo>
                        <a:pt x="243" y="91"/>
                      </a:lnTo>
                      <a:lnTo>
                        <a:pt x="249" y="105"/>
                      </a:lnTo>
                      <a:lnTo>
                        <a:pt x="252" y="110"/>
                      </a:lnTo>
                      <a:lnTo>
                        <a:pt x="253" y="116"/>
                      </a:lnTo>
                      <a:lnTo>
                        <a:pt x="253" y="123"/>
                      </a:lnTo>
                      <a:lnTo>
                        <a:pt x="253" y="129"/>
                      </a:lnTo>
                      <a:lnTo>
                        <a:pt x="250" y="135"/>
                      </a:lnTo>
                      <a:lnTo>
                        <a:pt x="247" y="141"/>
                      </a:lnTo>
                      <a:lnTo>
                        <a:pt x="242" y="148"/>
                      </a:lnTo>
                      <a:lnTo>
                        <a:pt x="236" y="154"/>
                      </a:lnTo>
                      <a:lnTo>
                        <a:pt x="228" y="159"/>
                      </a:lnTo>
                      <a:lnTo>
                        <a:pt x="219" y="166"/>
                      </a:lnTo>
                      <a:lnTo>
                        <a:pt x="207" y="171"/>
                      </a:lnTo>
                      <a:lnTo>
                        <a:pt x="195" y="175"/>
                      </a:lnTo>
                      <a:lnTo>
                        <a:pt x="180" y="179"/>
                      </a:lnTo>
                      <a:lnTo>
                        <a:pt x="165" y="183"/>
                      </a:lnTo>
                      <a:lnTo>
                        <a:pt x="147" y="185"/>
                      </a:lnTo>
                      <a:lnTo>
                        <a:pt x="127"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91" name="Freeform 1597"/>
                <p:cNvSpPr>
                  <a:spLocks/>
                </p:cNvSpPr>
                <p:nvPr/>
              </p:nvSpPr>
              <p:spPr bwMode="auto">
                <a:xfrm>
                  <a:off x="1767" y="3072"/>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7" y="187"/>
                      </a:moveTo>
                      <a:lnTo>
                        <a:pt x="107" y="187"/>
                      </a:lnTo>
                      <a:lnTo>
                        <a:pt x="89" y="186"/>
                      </a:lnTo>
                      <a:lnTo>
                        <a:pt x="73" y="182"/>
                      </a:lnTo>
                      <a:lnTo>
                        <a:pt x="57" y="178"/>
                      </a:lnTo>
                      <a:lnTo>
                        <a:pt x="43" y="172"/>
                      </a:lnTo>
                      <a:lnTo>
                        <a:pt x="32" y="166"/>
                      </a:lnTo>
                      <a:lnTo>
                        <a:pt x="22" y="158"/>
                      </a:lnTo>
                      <a:lnTo>
                        <a:pt x="14" y="150"/>
                      </a:lnTo>
                      <a:lnTo>
                        <a:pt x="8" y="142"/>
                      </a:lnTo>
                      <a:lnTo>
                        <a:pt x="3" y="134"/>
                      </a:lnTo>
                      <a:lnTo>
                        <a:pt x="1" y="126"/>
                      </a:lnTo>
                      <a:lnTo>
                        <a:pt x="0" y="119"/>
                      </a:lnTo>
                      <a:lnTo>
                        <a:pt x="1" y="116"/>
                      </a:lnTo>
                      <a:lnTo>
                        <a:pt x="2" y="113"/>
                      </a:lnTo>
                      <a:lnTo>
                        <a:pt x="3" y="110"/>
                      </a:lnTo>
                      <a:lnTo>
                        <a:pt x="5" y="107"/>
                      </a:lnTo>
                      <a:lnTo>
                        <a:pt x="8" y="105"/>
                      </a:lnTo>
                      <a:lnTo>
                        <a:pt x="11" y="103"/>
                      </a:lnTo>
                      <a:lnTo>
                        <a:pt x="14" y="101"/>
                      </a:lnTo>
                      <a:lnTo>
                        <a:pt x="18" y="100"/>
                      </a:lnTo>
                      <a:lnTo>
                        <a:pt x="22" y="98"/>
                      </a:lnTo>
                      <a:lnTo>
                        <a:pt x="26" y="96"/>
                      </a:lnTo>
                      <a:lnTo>
                        <a:pt x="29" y="93"/>
                      </a:lnTo>
                      <a:lnTo>
                        <a:pt x="32" y="91"/>
                      </a:lnTo>
                      <a:lnTo>
                        <a:pt x="36" y="85"/>
                      </a:lnTo>
                      <a:lnTo>
                        <a:pt x="40" y="77"/>
                      </a:lnTo>
                      <a:lnTo>
                        <a:pt x="45" y="61"/>
                      </a:lnTo>
                      <a:lnTo>
                        <a:pt x="50" y="43"/>
                      </a:lnTo>
                      <a:lnTo>
                        <a:pt x="53" y="34"/>
                      </a:lnTo>
                      <a:lnTo>
                        <a:pt x="57" y="26"/>
                      </a:lnTo>
                      <a:lnTo>
                        <a:pt x="63" y="18"/>
                      </a:lnTo>
                      <a:lnTo>
                        <a:pt x="71" y="11"/>
                      </a:lnTo>
                      <a:lnTo>
                        <a:pt x="75" y="8"/>
                      </a:lnTo>
                      <a:lnTo>
                        <a:pt x="80" y="6"/>
                      </a:lnTo>
                      <a:lnTo>
                        <a:pt x="85" y="4"/>
                      </a:lnTo>
                      <a:lnTo>
                        <a:pt x="91" y="2"/>
                      </a:lnTo>
                      <a:lnTo>
                        <a:pt x="97" y="1"/>
                      </a:lnTo>
                      <a:lnTo>
                        <a:pt x="105" y="0"/>
                      </a:lnTo>
                      <a:lnTo>
                        <a:pt x="113" y="0"/>
                      </a:lnTo>
                      <a:lnTo>
                        <a:pt x="121" y="0"/>
                      </a:lnTo>
                      <a:lnTo>
                        <a:pt x="140" y="2"/>
                      </a:lnTo>
                      <a:lnTo>
                        <a:pt x="155" y="5"/>
                      </a:lnTo>
                      <a:lnTo>
                        <a:pt x="169" y="10"/>
                      </a:lnTo>
                      <a:lnTo>
                        <a:pt x="181" y="15"/>
                      </a:lnTo>
                      <a:lnTo>
                        <a:pt x="192" y="21"/>
                      </a:lnTo>
                      <a:lnTo>
                        <a:pt x="201" y="29"/>
                      </a:lnTo>
                      <a:lnTo>
                        <a:pt x="210" y="36"/>
                      </a:lnTo>
                      <a:lnTo>
                        <a:pt x="217" y="44"/>
                      </a:lnTo>
                      <a:lnTo>
                        <a:pt x="223" y="52"/>
                      </a:lnTo>
                      <a:lnTo>
                        <a:pt x="228" y="60"/>
                      </a:lnTo>
                      <a:lnTo>
                        <a:pt x="232" y="68"/>
                      </a:lnTo>
                      <a:lnTo>
                        <a:pt x="236" y="76"/>
                      </a:lnTo>
                      <a:lnTo>
                        <a:pt x="243" y="91"/>
                      </a:lnTo>
                      <a:lnTo>
                        <a:pt x="249" y="105"/>
                      </a:lnTo>
                      <a:lnTo>
                        <a:pt x="252" y="110"/>
                      </a:lnTo>
                      <a:lnTo>
                        <a:pt x="253" y="116"/>
                      </a:lnTo>
                      <a:lnTo>
                        <a:pt x="253" y="123"/>
                      </a:lnTo>
                      <a:lnTo>
                        <a:pt x="253" y="129"/>
                      </a:lnTo>
                      <a:lnTo>
                        <a:pt x="250" y="135"/>
                      </a:lnTo>
                      <a:lnTo>
                        <a:pt x="247" y="141"/>
                      </a:lnTo>
                      <a:lnTo>
                        <a:pt x="242" y="148"/>
                      </a:lnTo>
                      <a:lnTo>
                        <a:pt x="236" y="154"/>
                      </a:lnTo>
                      <a:lnTo>
                        <a:pt x="228" y="159"/>
                      </a:lnTo>
                      <a:lnTo>
                        <a:pt x="219" y="166"/>
                      </a:lnTo>
                      <a:lnTo>
                        <a:pt x="207" y="171"/>
                      </a:lnTo>
                      <a:lnTo>
                        <a:pt x="195" y="175"/>
                      </a:lnTo>
                      <a:lnTo>
                        <a:pt x="180" y="179"/>
                      </a:lnTo>
                      <a:lnTo>
                        <a:pt x="165" y="183"/>
                      </a:lnTo>
                      <a:lnTo>
                        <a:pt x="147" y="185"/>
                      </a:lnTo>
                      <a:lnTo>
                        <a:pt x="127"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92" name="Freeform 1598"/>
                <p:cNvSpPr>
                  <a:spLocks/>
                </p:cNvSpPr>
                <p:nvPr/>
              </p:nvSpPr>
              <p:spPr bwMode="auto">
                <a:xfrm>
                  <a:off x="1676" y="3113"/>
                  <a:ext cx="19"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8" y="186"/>
                      </a:moveTo>
                      <a:lnTo>
                        <a:pt x="108" y="186"/>
                      </a:lnTo>
                      <a:lnTo>
                        <a:pt x="89" y="185"/>
                      </a:lnTo>
                      <a:lnTo>
                        <a:pt x="72" y="181"/>
                      </a:lnTo>
                      <a:lnTo>
                        <a:pt x="58" y="177"/>
                      </a:lnTo>
                      <a:lnTo>
                        <a:pt x="44" y="171"/>
                      </a:lnTo>
                      <a:lnTo>
                        <a:pt x="33" y="165"/>
                      </a:lnTo>
                      <a:lnTo>
                        <a:pt x="22" y="158"/>
                      </a:lnTo>
                      <a:lnTo>
                        <a:pt x="14" y="150"/>
                      </a:lnTo>
                      <a:lnTo>
                        <a:pt x="8" y="142"/>
                      </a:lnTo>
                      <a:lnTo>
                        <a:pt x="3" y="134"/>
                      </a:lnTo>
                      <a:lnTo>
                        <a:pt x="1" y="126"/>
                      </a:lnTo>
                      <a:lnTo>
                        <a:pt x="0" y="118"/>
                      </a:lnTo>
                      <a:lnTo>
                        <a:pt x="1" y="115"/>
                      </a:lnTo>
                      <a:lnTo>
                        <a:pt x="2" y="112"/>
                      </a:lnTo>
                      <a:lnTo>
                        <a:pt x="3" y="109"/>
                      </a:lnTo>
                      <a:lnTo>
                        <a:pt x="5" y="106"/>
                      </a:lnTo>
                      <a:lnTo>
                        <a:pt x="7" y="104"/>
                      </a:lnTo>
                      <a:lnTo>
                        <a:pt x="10" y="102"/>
                      </a:lnTo>
                      <a:lnTo>
                        <a:pt x="14" y="100"/>
                      </a:lnTo>
                      <a:lnTo>
                        <a:pt x="18" y="99"/>
                      </a:lnTo>
                      <a:lnTo>
                        <a:pt x="22" y="97"/>
                      </a:lnTo>
                      <a:lnTo>
                        <a:pt x="27" y="95"/>
                      </a:lnTo>
                      <a:lnTo>
                        <a:pt x="30" y="93"/>
                      </a:lnTo>
                      <a:lnTo>
                        <a:pt x="33" y="91"/>
                      </a:lnTo>
                      <a:lnTo>
                        <a:pt x="37" y="84"/>
                      </a:lnTo>
                      <a:lnTo>
                        <a:pt x="41" y="77"/>
                      </a:lnTo>
                      <a:lnTo>
                        <a:pt x="46" y="61"/>
                      </a:lnTo>
                      <a:lnTo>
                        <a:pt x="51" y="42"/>
                      </a:lnTo>
                      <a:lnTo>
                        <a:pt x="54" y="33"/>
                      </a:lnTo>
                      <a:lnTo>
                        <a:pt x="58" y="25"/>
                      </a:lnTo>
                      <a:lnTo>
                        <a:pt x="64" y="18"/>
                      </a:lnTo>
                      <a:lnTo>
                        <a:pt x="71" y="11"/>
                      </a:lnTo>
                      <a:lnTo>
                        <a:pt x="75" y="8"/>
                      </a:lnTo>
                      <a:lnTo>
                        <a:pt x="80" y="6"/>
                      </a:lnTo>
                      <a:lnTo>
                        <a:pt x="85" y="4"/>
                      </a:lnTo>
                      <a:lnTo>
                        <a:pt x="91" y="2"/>
                      </a:lnTo>
                      <a:lnTo>
                        <a:pt x="98" y="1"/>
                      </a:lnTo>
                      <a:lnTo>
                        <a:pt x="106" y="0"/>
                      </a:lnTo>
                      <a:lnTo>
                        <a:pt x="114" y="0"/>
                      </a:lnTo>
                      <a:lnTo>
                        <a:pt x="122" y="0"/>
                      </a:lnTo>
                      <a:lnTo>
                        <a:pt x="140" y="2"/>
                      </a:lnTo>
                      <a:lnTo>
                        <a:pt x="155" y="5"/>
                      </a:lnTo>
                      <a:lnTo>
                        <a:pt x="170" y="10"/>
                      </a:lnTo>
                      <a:lnTo>
                        <a:pt x="182" y="15"/>
                      </a:lnTo>
                      <a:lnTo>
                        <a:pt x="192" y="21"/>
                      </a:lnTo>
                      <a:lnTo>
                        <a:pt x="202" y="28"/>
                      </a:lnTo>
                      <a:lnTo>
                        <a:pt x="210" y="35"/>
                      </a:lnTo>
                      <a:lnTo>
                        <a:pt x="217" y="43"/>
                      </a:lnTo>
                      <a:lnTo>
                        <a:pt x="223" y="51"/>
                      </a:lnTo>
                      <a:lnTo>
                        <a:pt x="228" y="60"/>
                      </a:lnTo>
                      <a:lnTo>
                        <a:pt x="232" y="68"/>
                      </a:lnTo>
                      <a:lnTo>
                        <a:pt x="236" y="76"/>
                      </a:lnTo>
                      <a:lnTo>
                        <a:pt x="244" y="91"/>
                      </a:lnTo>
                      <a:lnTo>
                        <a:pt x="250" y="104"/>
                      </a:lnTo>
                      <a:lnTo>
                        <a:pt x="253" y="109"/>
                      </a:lnTo>
                      <a:lnTo>
                        <a:pt x="254" y="115"/>
                      </a:lnTo>
                      <a:lnTo>
                        <a:pt x="254" y="121"/>
                      </a:lnTo>
                      <a:lnTo>
                        <a:pt x="253" y="129"/>
                      </a:lnTo>
                      <a:lnTo>
                        <a:pt x="251" y="135"/>
                      </a:lnTo>
                      <a:lnTo>
                        <a:pt x="248" y="141"/>
                      </a:lnTo>
                      <a:lnTo>
                        <a:pt x="243" y="148"/>
                      </a:lnTo>
                      <a:lnTo>
                        <a:pt x="236" y="154"/>
                      </a:lnTo>
                      <a:lnTo>
                        <a:pt x="228" y="159"/>
                      </a:lnTo>
                      <a:lnTo>
                        <a:pt x="219" y="165"/>
                      </a:lnTo>
                      <a:lnTo>
                        <a:pt x="208" y="170"/>
                      </a:lnTo>
                      <a:lnTo>
                        <a:pt x="195" y="174"/>
                      </a:lnTo>
                      <a:lnTo>
                        <a:pt x="181" y="178"/>
                      </a:lnTo>
                      <a:lnTo>
                        <a:pt x="164" y="182"/>
                      </a:lnTo>
                      <a:lnTo>
                        <a:pt x="147" y="184"/>
                      </a:lnTo>
                      <a:lnTo>
                        <a:pt x="128"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93" name="Freeform 1599"/>
                <p:cNvSpPr>
                  <a:spLocks/>
                </p:cNvSpPr>
                <p:nvPr/>
              </p:nvSpPr>
              <p:spPr bwMode="auto">
                <a:xfrm>
                  <a:off x="1676" y="3113"/>
                  <a:ext cx="19"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8" y="186"/>
                      </a:moveTo>
                      <a:lnTo>
                        <a:pt x="108" y="186"/>
                      </a:lnTo>
                      <a:lnTo>
                        <a:pt x="89" y="185"/>
                      </a:lnTo>
                      <a:lnTo>
                        <a:pt x="72" y="181"/>
                      </a:lnTo>
                      <a:lnTo>
                        <a:pt x="58" y="177"/>
                      </a:lnTo>
                      <a:lnTo>
                        <a:pt x="44" y="171"/>
                      </a:lnTo>
                      <a:lnTo>
                        <a:pt x="33" y="165"/>
                      </a:lnTo>
                      <a:lnTo>
                        <a:pt x="22" y="158"/>
                      </a:lnTo>
                      <a:lnTo>
                        <a:pt x="14" y="150"/>
                      </a:lnTo>
                      <a:lnTo>
                        <a:pt x="8" y="142"/>
                      </a:lnTo>
                      <a:lnTo>
                        <a:pt x="3" y="134"/>
                      </a:lnTo>
                      <a:lnTo>
                        <a:pt x="1" y="126"/>
                      </a:lnTo>
                      <a:lnTo>
                        <a:pt x="0" y="118"/>
                      </a:lnTo>
                      <a:lnTo>
                        <a:pt x="1" y="115"/>
                      </a:lnTo>
                      <a:lnTo>
                        <a:pt x="2" y="112"/>
                      </a:lnTo>
                      <a:lnTo>
                        <a:pt x="3" y="109"/>
                      </a:lnTo>
                      <a:lnTo>
                        <a:pt x="5" y="106"/>
                      </a:lnTo>
                      <a:lnTo>
                        <a:pt x="7" y="104"/>
                      </a:lnTo>
                      <a:lnTo>
                        <a:pt x="10" y="102"/>
                      </a:lnTo>
                      <a:lnTo>
                        <a:pt x="14" y="100"/>
                      </a:lnTo>
                      <a:lnTo>
                        <a:pt x="18" y="99"/>
                      </a:lnTo>
                      <a:lnTo>
                        <a:pt x="22" y="97"/>
                      </a:lnTo>
                      <a:lnTo>
                        <a:pt x="27" y="95"/>
                      </a:lnTo>
                      <a:lnTo>
                        <a:pt x="30" y="93"/>
                      </a:lnTo>
                      <a:lnTo>
                        <a:pt x="33" y="91"/>
                      </a:lnTo>
                      <a:lnTo>
                        <a:pt x="37" y="84"/>
                      </a:lnTo>
                      <a:lnTo>
                        <a:pt x="41" y="77"/>
                      </a:lnTo>
                      <a:lnTo>
                        <a:pt x="46" y="61"/>
                      </a:lnTo>
                      <a:lnTo>
                        <a:pt x="51" y="42"/>
                      </a:lnTo>
                      <a:lnTo>
                        <a:pt x="54" y="33"/>
                      </a:lnTo>
                      <a:lnTo>
                        <a:pt x="58" y="25"/>
                      </a:lnTo>
                      <a:lnTo>
                        <a:pt x="64" y="18"/>
                      </a:lnTo>
                      <a:lnTo>
                        <a:pt x="71" y="11"/>
                      </a:lnTo>
                      <a:lnTo>
                        <a:pt x="75" y="8"/>
                      </a:lnTo>
                      <a:lnTo>
                        <a:pt x="80" y="6"/>
                      </a:lnTo>
                      <a:lnTo>
                        <a:pt x="85" y="4"/>
                      </a:lnTo>
                      <a:lnTo>
                        <a:pt x="91" y="2"/>
                      </a:lnTo>
                      <a:lnTo>
                        <a:pt x="98" y="1"/>
                      </a:lnTo>
                      <a:lnTo>
                        <a:pt x="106" y="0"/>
                      </a:lnTo>
                      <a:lnTo>
                        <a:pt x="114" y="0"/>
                      </a:lnTo>
                      <a:lnTo>
                        <a:pt x="122" y="0"/>
                      </a:lnTo>
                      <a:lnTo>
                        <a:pt x="140" y="2"/>
                      </a:lnTo>
                      <a:lnTo>
                        <a:pt x="155" y="5"/>
                      </a:lnTo>
                      <a:lnTo>
                        <a:pt x="170" y="10"/>
                      </a:lnTo>
                      <a:lnTo>
                        <a:pt x="182" y="15"/>
                      </a:lnTo>
                      <a:lnTo>
                        <a:pt x="192" y="21"/>
                      </a:lnTo>
                      <a:lnTo>
                        <a:pt x="202" y="28"/>
                      </a:lnTo>
                      <a:lnTo>
                        <a:pt x="210" y="35"/>
                      </a:lnTo>
                      <a:lnTo>
                        <a:pt x="217" y="43"/>
                      </a:lnTo>
                      <a:lnTo>
                        <a:pt x="223" y="51"/>
                      </a:lnTo>
                      <a:lnTo>
                        <a:pt x="228" y="60"/>
                      </a:lnTo>
                      <a:lnTo>
                        <a:pt x="232" y="68"/>
                      </a:lnTo>
                      <a:lnTo>
                        <a:pt x="236" y="76"/>
                      </a:lnTo>
                      <a:lnTo>
                        <a:pt x="244" y="91"/>
                      </a:lnTo>
                      <a:lnTo>
                        <a:pt x="250" y="104"/>
                      </a:lnTo>
                      <a:lnTo>
                        <a:pt x="253" y="109"/>
                      </a:lnTo>
                      <a:lnTo>
                        <a:pt x="254" y="115"/>
                      </a:lnTo>
                      <a:lnTo>
                        <a:pt x="254" y="121"/>
                      </a:lnTo>
                      <a:lnTo>
                        <a:pt x="253" y="129"/>
                      </a:lnTo>
                      <a:lnTo>
                        <a:pt x="251" y="135"/>
                      </a:lnTo>
                      <a:lnTo>
                        <a:pt x="248" y="141"/>
                      </a:lnTo>
                      <a:lnTo>
                        <a:pt x="243" y="148"/>
                      </a:lnTo>
                      <a:lnTo>
                        <a:pt x="236" y="154"/>
                      </a:lnTo>
                      <a:lnTo>
                        <a:pt x="228" y="159"/>
                      </a:lnTo>
                      <a:lnTo>
                        <a:pt x="219" y="165"/>
                      </a:lnTo>
                      <a:lnTo>
                        <a:pt x="208" y="170"/>
                      </a:lnTo>
                      <a:lnTo>
                        <a:pt x="195" y="174"/>
                      </a:lnTo>
                      <a:lnTo>
                        <a:pt x="181" y="178"/>
                      </a:lnTo>
                      <a:lnTo>
                        <a:pt x="164" y="182"/>
                      </a:lnTo>
                      <a:lnTo>
                        <a:pt x="147" y="184"/>
                      </a:lnTo>
                      <a:lnTo>
                        <a:pt x="128"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94" name="Freeform 1600"/>
                <p:cNvSpPr>
                  <a:spLocks/>
                </p:cNvSpPr>
                <p:nvPr/>
              </p:nvSpPr>
              <p:spPr bwMode="auto">
                <a:xfrm>
                  <a:off x="1139" y="3085"/>
                  <a:ext cx="19" cy="14"/>
                </a:xfrm>
                <a:custGeom>
                  <a:avLst/>
                  <a:gdLst>
                    <a:gd name="T0" fmla="*/ 0 w 253"/>
                    <a:gd name="T1" fmla="*/ 0 h 186"/>
                    <a:gd name="T2" fmla="*/ 0 w 253"/>
                    <a:gd name="T3" fmla="*/ 0 h 186"/>
                    <a:gd name="T4" fmla="*/ 0 w 253"/>
                    <a:gd name="T5" fmla="*/ 0 h 186"/>
                    <a:gd name="T6" fmla="*/ 0 w 253"/>
                    <a:gd name="T7" fmla="*/ 0 h 186"/>
                    <a:gd name="T8" fmla="*/ 0 w 253"/>
                    <a:gd name="T9" fmla="*/ 0 h 186"/>
                    <a:gd name="T10" fmla="*/ 0 w 253"/>
                    <a:gd name="T11" fmla="*/ 0 h 186"/>
                    <a:gd name="T12" fmla="*/ 0 w 253"/>
                    <a:gd name="T13" fmla="*/ 0 h 186"/>
                    <a:gd name="T14" fmla="*/ 0 w 253"/>
                    <a:gd name="T15" fmla="*/ 0 h 186"/>
                    <a:gd name="T16" fmla="*/ 0 w 253"/>
                    <a:gd name="T17" fmla="*/ 0 h 186"/>
                    <a:gd name="T18" fmla="*/ 0 w 253"/>
                    <a:gd name="T19" fmla="*/ 0 h 186"/>
                    <a:gd name="T20" fmla="*/ 0 w 253"/>
                    <a:gd name="T21" fmla="*/ 0 h 186"/>
                    <a:gd name="T22" fmla="*/ 0 w 253"/>
                    <a:gd name="T23" fmla="*/ 0 h 186"/>
                    <a:gd name="T24" fmla="*/ 0 w 253"/>
                    <a:gd name="T25" fmla="*/ 0 h 186"/>
                    <a:gd name="T26" fmla="*/ 0 w 253"/>
                    <a:gd name="T27" fmla="*/ 0 h 186"/>
                    <a:gd name="T28" fmla="*/ 0 w 253"/>
                    <a:gd name="T29" fmla="*/ 0 h 186"/>
                    <a:gd name="T30" fmla="*/ 0 w 253"/>
                    <a:gd name="T31" fmla="*/ 0 h 186"/>
                    <a:gd name="T32" fmla="*/ 0 w 253"/>
                    <a:gd name="T33" fmla="*/ 0 h 186"/>
                    <a:gd name="T34" fmla="*/ 0 w 253"/>
                    <a:gd name="T35" fmla="*/ 0 h 186"/>
                    <a:gd name="T36" fmla="*/ 0 w 253"/>
                    <a:gd name="T37" fmla="*/ 0 h 186"/>
                    <a:gd name="T38" fmla="*/ 0 w 253"/>
                    <a:gd name="T39" fmla="*/ 0 h 186"/>
                    <a:gd name="T40" fmla="*/ 0 w 253"/>
                    <a:gd name="T41" fmla="*/ 0 h 186"/>
                    <a:gd name="T42" fmla="*/ 0 w 253"/>
                    <a:gd name="T43" fmla="*/ 0 h 186"/>
                    <a:gd name="T44" fmla="*/ 0 w 253"/>
                    <a:gd name="T45" fmla="*/ 0 h 186"/>
                    <a:gd name="T46" fmla="*/ 0 w 253"/>
                    <a:gd name="T47" fmla="*/ 0 h 186"/>
                    <a:gd name="T48" fmla="*/ 0 w 253"/>
                    <a:gd name="T49" fmla="*/ 0 h 186"/>
                    <a:gd name="T50" fmla="*/ 0 w 253"/>
                    <a:gd name="T51" fmla="*/ 0 h 186"/>
                    <a:gd name="T52" fmla="*/ 0 w 253"/>
                    <a:gd name="T53" fmla="*/ 0 h 186"/>
                    <a:gd name="T54" fmla="*/ 0 w 253"/>
                    <a:gd name="T55" fmla="*/ 0 h 186"/>
                    <a:gd name="T56" fmla="*/ 0 w 253"/>
                    <a:gd name="T57" fmla="*/ 0 h 186"/>
                    <a:gd name="T58" fmla="*/ 0 w 253"/>
                    <a:gd name="T59" fmla="*/ 0 h 186"/>
                    <a:gd name="T60" fmla="*/ 0 w 253"/>
                    <a:gd name="T61" fmla="*/ 0 h 186"/>
                    <a:gd name="T62" fmla="*/ 0 w 253"/>
                    <a:gd name="T63" fmla="*/ 0 h 186"/>
                    <a:gd name="T64" fmla="*/ 0 w 253"/>
                    <a:gd name="T65" fmla="*/ 0 h 186"/>
                    <a:gd name="T66" fmla="*/ 0 w 253"/>
                    <a:gd name="T67" fmla="*/ 0 h 186"/>
                    <a:gd name="T68" fmla="*/ 0 w 253"/>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6"/>
                    <a:gd name="T107" fmla="*/ 253 w 253"/>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6">
                      <a:moveTo>
                        <a:pt x="127" y="186"/>
                      </a:moveTo>
                      <a:lnTo>
                        <a:pt x="107" y="186"/>
                      </a:lnTo>
                      <a:lnTo>
                        <a:pt x="89" y="185"/>
                      </a:lnTo>
                      <a:lnTo>
                        <a:pt x="72" y="182"/>
                      </a:lnTo>
                      <a:lnTo>
                        <a:pt x="57" y="177"/>
                      </a:lnTo>
                      <a:lnTo>
                        <a:pt x="43" y="171"/>
                      </a:lnTo>
                      <a:lnTo>
                        <a:pt x="32" y="165"/>
                      </a:lnTo>
                      <a:lnTo>
                        <a:pt x="22" y="158"/>
                      </a:lnTo>
                      <a:lnTo>
                        <a:pt x="14" y="150"/>
                      </a:lnTo>
                      <a:lnTo>
                        <a:pt x="8" y="142"/>
                      </a:lnTo>
                      <a:lnTo>
                        <a:pt x="3" y="133"/>
                      </a:lnTo>
                      <a:lnTo>
                        <a:pt x="1" y="126"/>
                      </a:lnTo>
                      <a:lnTo>
                        <a:pt x="0" y="118"/>
                      </a:lnTo>
                      <a:lnTo>
                        <a:pt x="1" y="115"/>
                      </a:lnTo>
                      <a:lnTo>
                        <a:pt x="1" y="112"/>
                      </a:lnTo>
                      <a:lnTo>
                        <a:pt x="3" y="109"/>
                      </a:lnTo>
                      <a:lnTo>
                        <a:pt x="5" y="106"/>
                      </a:lnTo>
                      <a:lnTo>
                        <a:pt x="7" y="104"/>
                      </a:lnTo>
                      <a:lnTo>
                        <a:pt x="10" y="102"/>
                      </a:lnTo>
                      <a:lnTo>
                        <a:pt x="14" y="100"/>
                      </a:lnTo>
                      <a:lnTo>
                        <a:pt x="18" y="99"/>
                      </a:lnTo>
                      <a:lnTo>
                        <a:pt x="22" y="97"/>
                      </a:lnTo>
                      <a:lnTo>
                        <a:pt x="26" y="96"/>
                      </a:lnTo>
                      <a:lnTo>
                        <a:pt x="29" y="93"/>
                      </a:lnTo>
                      <a:lnTo>
                        <a:pt x="31" y="91"/>
                      </a:lnTo>
                      <a:lnTo>
                        <a:pt x="36" y="85"/>
                      </a:lnTo>
                      <a:lnTo>
                        <a:pt x="40" y="77"/>
                      </a:lnTo>
                      <a:lnTo>
                        <a:pt x="45" y="60"/>
                      </a:lnTo>
                      <a:lnTo>
                        <a:pt x="50" y="42"/>
                      </a:lnTo>
                      <a:lnTo>
                        <a:pt x="54" y="33"/>
                      </a:lnTo>
                      <a:lnTo>
                        <a:pt x="58" y="25"/>
                      </a:lnTo>
                      <a:lnTo>
                        <a:pt x="63" y="18"/>
                      </a:lnTo>
                      <a:lnTo>
                        <a:pt x="70" y="11"/>
                      </a:lnTo>
                      <a:lnTo>
                        <a:pt x="75" y="9"/>
                      </a:lnTo>
                      <a:lnTo>
                        <a:pt x="79" y="6"/>
                      </a:lnTo>
                      <a:lnTo>
                        <a:pt x="85" y="4"/>
                      </a:lnTo>
                      <a:lnTo>
                        <a:pt x="91" y="2"/>
                      </a:lnTo>
                      <a:lnTo>
                        <a:pt x="97" y="1"/>
                      </a:lnTo>
                      <a:lnTo>
                        <a:pt x="104" y="0"/>
                      </a:lnTo>
                      <a:lnTo>
                        <a:pt x="112" y="0"/>
                      </a:lnTo>
                      <a:lnTo>
                        <a:pt x="121" y="1"/>
                      </a:lnTo>
                      <a:lnTo>
                        <a:pt x="140" y="2"/>
                      </a:lnTo>
                      <a:lnTo>
                        <a:pt x="155" y="6"/>
                      </a:lnTo>
                      <a:lnTo>
                        <a:pt x="169" y="10"/>
                      </a:lnTo>
                      <a:lnTo>
                        <a:pt x="181" y="15"/>
                      </a:lnTo>
                      <a:lnTo>
                        <a:pt x="191" y="21"/>
                      </a:lnTo>
                      <a:lnTo>
                        <a:pt x="202" y="28"/>
                      </a:lnTo>
                      <a:lnTo>
                        <a:pt x="210" y="35"/>
                      </a:lnTo>
                      <a:lnTo>
                        <a:pt x="217" y="43"/>
                      </a:lnTo>
                      <a:lnTo>
                        <a:pt x="223" y="51"/>
                      </a:lnTo>
                      <a:lnTo>
                        <a:pt x="228" y="59"/>
                      </a:lnTo>
                      <a:lnTo>
                        <a:pt x="232" y="69"/>
                      </a:lnTo>
                      <a:lnTo>
                        <a:pt x="236" y="77"/>
                      </a:lnTo>
                      <a:lnTo>
                        <a:pt x="243" y="91"/>
                      </a:lnTo>
                      <a:lnTo>
                        <a:pt x="249" y="104"/>
                      </a:lnTo>
                      <a:lnTo>
                        <a:pt x="251" y="110"/>
                      </a:lnTo>
                      <a:lnTo>
                        <a:pt x="253" y="116"/>
                      </a:lnTo>
                      <a:lnTo>
                        <a:pt x="253" y="122"/>
                      </a:lnTo>
                      <a:lnTo>
                        <a:pt x="252" y="128"/>
                      </a:lnTo>
                      <a:lnTo>
                        <a:pt x="250" y="134"/>
                      </a:lnTo>
                      <a:lnTo>
                        <a:pt x="247" y="142"/>
                      </a:lnTo>
                      <a:lnTo>
                        <a:pt x="242" y="148"/>
                      </a:lnTo>
                      <a:lnTo>
                        <a:pt x="235" y="154"/>
                      </a:lnTo>
                      <a:lnTo>
                        <a:pt x="228" y="160"/>
                      </a:lnTo>
                      <a:lnTo>
                        <a:pt x="218" y="165"/>
                      </a:lnTo>
                      <a:lnTo>
                        <a:pt x="208" y="170"/>
                      </a:lnTo>
                      <a:lnTo>
                        <a:pt x="194" y="175"/>
                      </a:lnTo>
                      <a:lnTo>
                        <a:pt x="180" y="178"/>
                      </a:lnTo>
                      <a:lnTo>
                        <a:pt x="164" y="182"/>
                      </a:lnTo>
                      <a:lnTo>
                        <a:pt x="147" y="184"/>
                      </a:lnTo>
                      <a:lnTo>
                        <a:pt x="127"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95" name="Freeform 1601"/>
                <p:cNvSpPr>
                  <a:spLocks/>
                </p:cNvSpPr>
                <p:nvPr/>
              </p:nvSpPr>
              <p:spPr bwMode="auto">
                <a:xfrm>
                  <a:off x="1139" y="3085"/>
                  <a:ext cx="19" cy="14"/>
                </a:xfrm>
                <a:custGeom>
                  <a:avLst/>
                  <a:gdLst>
                    <a:gd name="T0" fmla="*/ 0 w 253"/>
                    <a:gd name="T1" fmla="*/ 0 h 186"/>
                    <a:gd name="T2" fmla="*/ 0 w 253"/>
                    <a:gd name="T3" fmla="*/ 0 h 186"/>
                    <a:gd name="T4" fmla="*/ 0 w 253"/>
                    <a:gd name="T5" fmla="*/ 0 h 186"/>
                    <a:gd name="T6" fmla="*/ 0 w 253"/>
                    <a:gd name="T7" fmla="*/ 0 h 186"/>
                    <a:gd name="T8" fmla="*/ 0 w 253"/>
                    <a:gd name="T9" fmla="*/ 0 h 186"/>
                    <a:gd name="T10" fmla="*/ 0 w 253"/>
                    <a:gd name="T11" fmla="*/ 0 h 186"/>
                    <a:gd name="T12" fmla="*/ 0 w 253"/>
                    <a:gd name="T13" fmla="*/ 0 h 186"/>
                    <a:gd name="T14" fmla="*/ 0 w 253"/>
                    <a:gd name="T15" fmla="*/ 0 h 186"/>
                    <a:gd name="T16" fmla="*/ 0 w 253"/>
                    <a:gd name="T17" fmla="*/ 0 h 186"/>
                    <a:gd name="T18" fmla="*/ 0 w 253"/>
                    <a:gd name="T19" fmla="*/ 0 h 186"/>
                    <a:gd name="T20" fmla="*/ 0 w 253"/>
                    <a:gd name="T21" fmla="*/ 0 h 186"/>
                    <a:gd name="T22" fmla="*/ 0 w 253"/>
                    <a:gd name="T23" fmla="*/ 0 h 186"/>
                    <a:gd name="T24" fmla="*/ 0 w 253"/>
                    <a:gd name="T25" fmla="*/ 0 h 186"/>
                    <a:gd name="T26" fmla="*/ 0 w 253"/>
                    <a:gd name="T27" fmla="*/ 0 h 186"/>
                    <a:gd name="T28" fmla="*/ 0 w 253"/>
                    <a:gd name="T29" fmla="*/ 0 h 186"/>
                    <a:gd name="T30" fmla="*/ 0 w 253"/>
                    <a:gd name="T31" fmla="*/ 0 h 186"/>
                    <a:gd name="T32" fmla="*/ 0 w 253"/>
                    <a:gd name="T33" fmla="*/ 0 h 186"/>
                    <a:gd name="T34" fmla="*/ 0 w 253"/>
                    <a:gd name="T35" fmla="*/ 0 h 186"/>
                    <a:gd name="T36" fmla="*/ 0 w 253"/>
                    <a:gd name="T37" fmla="*/ 0 h 186"/>
                    <a:gd name="T38" fmla="*/ 0 w 253"/>
                    <a:gd name="T39" fmla="*/ 0 h 186"/>
                    <a:gd name="T40" fmla="*/ 0 w 253"/>
                    <a:gd name="T41" fmla="*/ 0 h 186"/>
                    <a:gd name="T42" fmla="*/ 0 w 253"/>
                    <a:gd name="T43" fmla="*/ 0 h 186"/>
                    <a:gd name="T44" fmla="*/ 0 w 253"/>
                    <a:gd name="T45" fmla="*/ 0 h 186"/>
                    <a:gd name="T46" fmla="*/ 0 w 253"/>
                    <a:gd name="T47" fmla="*/ 0 h 186"/>
                    <a:gd name="T48" fmla="*/ 0 w 253"/>
                    <a:gd name="T49" fmla="*/ 0 h 186"/>
                    <a:gd name="T50" fmla="*/ 0 w 253"/>
                    <a:gd name="T51" fmla="*/ 0 h 186"/>
                    <a:gd name="T52" fmla="*/ 0 w 253"/>
                    <a:gd name="T53" fmla="*/ 0 h 186"/>
                    <a:gd name="T54" fmla="*/ 0 w 253"/>
                    <a:gd name="T55" fmla="*/ 0 h 186"/>
                    <a:gd name="T56" fmla="*/ 0 w 253"/>
                    <a:gd name="T57" fmla="*/ 0 h 186"/>
                    <a:gd name="T58" fmla="*/ 0 w 253"/>
                    <a:gd name="T59" fmla="*/ 0 h 186"/>
                    <a:gd name="T60" fmla="*/ 0 w 253"/>
                    <a:gd name="T61" fmla="*/ 0 h 186"/>
                    <a:gd name="T62" fmla="*/ 0 w 253"/>
                    <a:gd name="T63" fmla="*/ 0 h 186"/>
                    <a:gd name="T64" fmla="*/ 0 w 253"/>
                    <a:gd name="T65" fmla="*/ 0 h 186"/>
                    <a:gd name="T66" fmla="*/ 0 w 253"/>
                    <a:gd name="T67" fmla="*/ 0 h 186"/>
                    <a:gd name="T68" fmla="*/ 0 w 253"/>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6"/>
                    <a:gd name="T107" fmla="*/ 253 w 253"/>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6">
                      <a:moveTo>
                        <a:pt x="127" y="186"/>
                      </a:moveTo>
                      <a:lnTo>
                        <a:pt x="107" y="186"/>
                      </a:lnTo>
                      <a:lnTo>
                        <a:pt x="89" y="185"/>
                      </a:lnTo>
                      <a:lnTo>
                        <a:pt x="72" y="182"/>
                      </a:lnTo>
                      <a:lnTo>
                        <a:pt x="57" y="177"/>
                      </a:lnTo>
                      <a:lnTo>
                        <a:pt x="43" y="171"/>
                      </a:lnTo>
                      <a:lnTo>
                        <a:pt x="32" y="165"/>
                      </a:lnTo>
                      <a:lnTo>
                        <a:pt x="22" y="158"/>
                      </a:lnTo>
                      <a:lnTo>
                        <a:pt x="14" y="150"/>
                      </a:lnTo>
                      <a:lnTo>
                        <a:pt x="8" y="142"/>
                      </a:lnTo>
                      <a:lnTo>
                        <a:pt x="3" y="133"/>
                      </a:lnTo>
                      <a:lnTo>
                        <a:pt x="1" y="126"/>
                      </a:lnTo>
                      <a:lnTo>
                        <a:pt x="0" y="118"/>
                      </a:lnTo>
                      <a:lnTo>
                        <a:pt x="1" y="115"/>
                      </a:lnTo>
                      <a:lnTo>
                        <a:pt x="1" y="112"/>
                      </a:lnTo>
                      <a:lnTo>
                        <a:pt x="3" y="109"/>
                      </a:lnTo>
                      <a:lnTo>
                        <a:pt x="5" y="106"/>
                      </a:lnTo>
                      <a:lnTo>
                        <a:pt x="7" y="104"/>
                      </a:lnTo>
                      <a:lnTo>
                        <a:pt x="10" y="102"/>
                      </a:lnTo>
                      <a:lnTo>
                        <a:pt x="14" y="100"/>
                      </a:lnTo>
                      <a:lnTo>
                        <a:pt x="18" y="99"/>
                      </a:lnTo>
                      <a:lnTo>
                        <a:pt x="22" y="97"/>
                      </a:lnTo>
                      <a:lnTo>
                        <a:pt x="26" y="96"/>
                      </a:lnTo>
                      <a:lnTo>
                        <a:pt x="29" y="93"/>
                      </a:lnTo>
                      <a:lnTo>
                        <a:pt x="31" y="91"/>
                      </a:lnTo>
                      <a:lnTo>
                        <a:pt x="36" y="85"/>
                      </a:lnTo>
                      <a:lnTo>
                        <a:pt x="40" y="77"/>
                      </a:lnTo>
                      <a:lnTo>
                        <a:pt x="45" y="60"/>
                      </a:lnTo>
                      <a:lnTo>
                        <a:pt x="50" y="42"/>
                      </a:lnTo>
                      <a:lnTo>
                        <a:pt x="54" y="33"/>
                      </a:lnTo>
                      <a:lnTo>
                        <a:pt x="58" y="25"/>
                      </a:lnTo>
                      <a:lnTo>
                        <a:pt x="63" y="18"/>
                      </a:lnTo>
                      <a:lnTo>
                        <a:pt x="70" y="11"/>
                      </a:lnTo>
                      <a:lnTo>
                        <a:pt x="75" y="9"/>
                      </a:lnTo>
                      <a:lnTo>
                        <a:pt x="79" y="6"/>
                      </a:lnTo>
                      <a:lnTo>
                        <a:pt x="85" y="4"/>
                      </a:lnTo>
                      <a:lnTo>
                        <a:pt x="91" y="2"/>
                      </a:lnTo>
                      <a:lnTo>
                        <a:pt x="97" y="1"/>
                      </a:lnTo>
                      <a:lnTo>
                        <a:pt x="104" y="0"/>
                      </a:lnTo>
                      <a:lnTo>
                        <a:pt x="112" y="0"/>
                      </a:lnTo>
                      <a:lnTo>
                        <a:pt x="121" y="1"/>
                      </a:lnTo>
                      <a:lnTo>
                        <a:pt x="140" y="2"/>
                      </a:lnTo>
                      <a:lnTo>
                        <a:pt x="155" y="6"/>
                      </a:lnTo>
                      <a:lnTo>
                        <a:pt x="169" y="10"/>
                      </a:lnTo>
                      <a:lnTo>
                        <a:pt x="181" y="15"/>
                      </a:lnTo>
                      <a:lnTo>
                        <a:pt x="191" y="21"/>
                      </a:lnTo>
                      <a:lnTo>
                        <a:pt x="202" y="28"/>
                      </a:lnTo>
                      <a:lnTo>
                        <a:pt x="210" y="35"/>
                      </a:lnTo>
                      <a:lnTo>
                        <a:pt x="217" y="43"/>
                      </a:lnTo>
                      <a:lnTo>
                        <a:pt x="223" y="51"/>
                      </a:lnTo>
                      <a:lnTo>
                        <a:pt x="228" y="59"/>
                      </a:lnTo>
                      <a:lnTo>
                        <a:pt x="232" y="69"/>
                      </a:lnTo>
                      <a:lnTo>
                        <a:pt x="236" y="77"/>
                      </a:lnTo>
                      <a:lnTo>
                        <a:pt x="243" y="91"/>
                      </a:lnTo>
                      <a:lnTo>
                        <a:pt x="249" y="104"/>
                      </a:lnTo>
                      <a:lnTo>
                        <a:pt x="251" y="110"/>
                      </a:lnTo>
                      <a:lnTo>
                        <a:pt x="253" y="116"/>
                      </a:lnTo>
                      <a:lnTo>
                        <a:pt x="253" y="122"/>
                      </a:lnTo>
                      <a:lnTo>
                        <a:pt x="252" y="128"/>
                      </a:lnTo>
                      <a:lnTo>
                        <a:pt x="250" y="134"/>
                      </a:lnTo>
                      <a:lnTo>
                        <a:pt x="247" y="142"/>
                      </a:lnTo>
                      <a:lnTo>
                        <a:pt x="242" y="148"/>
                      </a:lnTo>
                      <a:lnTo>
                        <a:pt x="235" y="154"/>
                      </a:lnTo>
                      <a:lnTo>
                        <a:pt x="228" y="160"/>
                      </a:lnTo>
                      <a:lnTo>
                        <a:pt x="218" y="165"/>
                      </a:lnTo>
                      <a:lnTo>
                        <a:pt x="208" y="170"/>
                      </a:lnTo>
                      <a:lnTo>
                        <a:pt x="194" y="175"/>
                      </a:lnTo>
                      <a:lnTo>
                        <a:pt x="180" y="178"/>
                      </a:lnTo>
                      <a:lnTo>
                        <a:pt x="164" y="182"/>
                      </a:lnTo>
                      <a:lnTo>
                        <a:pt x="147" y="184"/>
                      </a:lnTo>
                      <a:lnTo>
                        <a:pt x="127"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96" name="Freeform 1602"/>
                <p:cNvSpPr>
                  <a:spLocks/>
                </p:cNvSpPr>
                <p:nvPr/>
              </p:nvSpPr>
              <p:spPr bwMode="auto">
                <a:xfrm>
                  <a:off x="1267" y="3078"/>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7" y="186"/>
                      </a:moveTo>
                      <a:lnTo>
                        <a:pt x="107" y="187"/>
                      </a:lnTo>
                      <a:lnTo>
                        <a:pt x="89" y="185"/>
                      </a:lnTo>
                      <a:lnTo>
                        <a:pt x="72" y="182"/>
                      </a:lnTo>
                      <a:lnTo>
                        <a:pt x="57" y="178"/>
                      </a:lnTo>
                      <a:lnTo>
                        <a:pt x="43" y="172"/>
                      </a:lnTo>
                      <a:lnTo>
                        <a:pt x="32" y="165"/>
                      </a:lnTo>
                      <a:lnTo>
                        <a:pt x="22" y="157"/>
                      </a:lnTo>
                      <a:lnTo>
                        <a:pt x="14" y="150"/>
                      </a:lnTo>
                      <a:lnTo>
                        <a:pt x="8" y="142"/>
                      </a:lnTo>
                      <a:lnTo>
                        <a:pt x="3" y="134"/>
                      </a:lnTo>
                      <a:lnTo>
                        <a:pt x="1" y="126"/>
                      </a:lnTo>
                      <a:lnTo>
                        <a:pt x="0" y="119"/>
                      </a:lnTo>
                      <a:lnTo>
                        <a:pt x="0" y="116"/>
                      </a:lnTo>
                      <a:lnTo>
                        <a:pt x="1" y="112"/>
                      </a:lnTo>
                      <a:lnTo>
                        <a:pt x="3" y="110"/>
                      </a:lnTo>
                      <a:lnTo>
                        <a:pt x="5" y="107"/>
                      </a:lnTo>
                      <a:lnTo>
                        <a:pt x="7" y="104"/>
                      </a:lnTo>
                      <a:lnTo>
                        <a:pt x="10" y="102"/>
                      </a:lnTo>
                      <a:lnTo>
                        <a:pt x="14" y="101"/>
                      </a:lnTo>
                      <a:lnTo>
                        <a:pt x="18" y="99"/>
                      </a:lnTo>
                      <a:lnTo>
                        <a:pt x="22" y="98"/>
                      </a:lnTo>
                      <a:lnTo>
                        <a:pt x="25" y="96"/>
                      </a:lnTo>
                      <a:lnTo>
                        <a:pt x="29" y="94"/>
                      </a:lnTo>
                      <a:lnTo>
                        <a:pt x="31" y="91"/>
                      </a:lnTo>
                      <a:lnTo>
                        <a:pt x="36" y="84"/>
                      </a:lnTo>
                      <a:lnTo>
                        <a:pt x="39" y="77"/>
                      </a:lnTo>
                      <a:lnTo>
                        <a:pt x="45" y="60"/>
                      </a:lnTo>
                      <a:lnTo>
                        <a:pt x="51" y="43"/>
                      </a:lnTo>
                      <a:lnTo>
                        <a:pt x="54" y="34"/>
                      </a:lnTo>
                      <a:lnTo>
                        <a:pt x="58" y="26"/>
                      </a:lnTo>
                      <a:lnTo>
                        <a:pt x="63" y="17"/>
                      </a:lnTo>
                      <a:lnTo>
                        <a:pt x="70" y="11"/>
                      </a:lnTo>
                      <a:lnTo>
                        <a:pt x="75" y="8"/>
                      </a:lnTo>
                      <a:lnTo>
                        <a:pt x="79" y="6"/>
                      </a:lnTo>
                      <a:lnTo>
                        <a:pt x="85" y="4"/>
                      </a:lnTo>
                      <a:lnTo>
                        <a:pt x="91" y="2"/>
                      </a:lnTo>
                      <a:lnTo>
                        <a:pt x="97" y="1"/>
                      </a:lnTo>
                      <a:lnTo>
                        <a:pt x="104" y="0"/>
                      </a:lnTo>
                      <a:lnTo>
                        <a:pt x="112" y="0"/>
                      </a:lnTo>
                      <a:lnTo>
                        <a:pt x="122" y="0"/>
                      </a:lnTo>
                      <a:lnTo>
                        <a:pt x="139" y="2"/>
                      </a:lnTo>
                      <a:lnTo>
                        <a:pt x="155" y="5"/>
                      </a:lnTo>
                      <a:lnTo>
                        <a:pt x="169" y="9"/>
                      </a:lnTo>
                      <a:lnTo>
                        <a:pt x="181" y="15"/>
                      </a:lnTo>
                      <a:lnTo>
                        <a:pt x="192" y="22"/>
                      </a:lnTo>
                      <a:lnTo>
                        <a:pt x="202" y="29"/>
                      </a:lnTo>
                      <a:lnTo>
                        <a:pt x="210" y="36"/>
                      </a:lnTo>
                      <a:lnTo>
                        <a:pt x="217" y="44"/>
                      </a:lnTo>
                      <a:lnTo>
                        <a:pt x="223" y="52"/>
                      </a:lnTo>
                      <a:lnTo>
                        <a:pt x="228" y="60"/>
                      </a:lnTo>
                      <a:lnTo>
                        <a:pt x="232" y="68"/>
                      </a:lnTo>
                      <a:lnTo>
                        <a:pt x="236" y="76"/>
                      </a:lnTo>
                      <a:lnTo>
                        <a:pt x="243" y="92"/>
                      </a:lnTo>
                      <a:lnTo>
                        <a:pt x="249" y="105"/>
                      </a:lnTo>
                      <a:lnTo>
                        <a:pt x="251" y="110"/>
                      </a:lnTo>
                      <a:lnTo>
                        <a:pt x="253" y="116"/>
                      </a:lnTo>
                      <a:lnTo>
                        <a:pt x="253" y="122"/>
                      </a:lnTo>
                      <a:lnTo>
                        <a:pt x="252" y="129"/>
                      </a:lnTo>
                      <a:lnTo>
                        <a:pt x="250" y="135"/>
                      </a:lnTo>
                      <a:lnTo>
                        <a:pt x="246" y="141"/>
                      </a:lnTo>
                      <a:lnTo>
                        <a:pt x="242" y="147"/>
                      </a:lnTo>
                      <a:lnTo>
                        <a:pt x="235" y="153"/>
                      </a:lnTo>
                      <a:lnTo>
                        <a:pt x="228" y="160"/>
                      </a:lnTo>
                      <a:lnTo>
                        <a:pt x="218" y="166"/>
                      </a:lnTo>
                      <a:lnTo>
                        <a:pt x="208" y="171"/>
                      </a:lnTo>
                      <a:lnTo>
                        <a:pt x="195" y="175"/>
                      </a:lnTo>
                      <a:lnTo>
                        <a:pt x="180" y="179"/>
                      </a:lnTo>
                      <a:lnTo>
                        <a:pt x="164" y="182"/>
                      </a:lnTo>
                      <a:lnTo>
                        <a:pt x="147" y="185"/>
                      </a:lnTo>
                      <a:lnTo>
                        <a:pt x="127"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97" name="Freeform 1603"/>
                <p:cNvSpPr>
                  <a:spLocks/>
                </p:cNvSpPr>
                <p:nvPr/>
              </p:nvSpPr>
              <p:spPr bwMode="auto">
                <a:xfrm>
                  <a:off x="1267" y="3078"/>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7" y="186"/>
                      </a:moveTo>
                      <a:lnTo>
                        <a:pt x="107" y="187"/>
                      </a:lnTo>
                      <a:lnTo>
                        <a:pt x="89" y="185"/>
                      </a:lnTo>
                      <a:lnTo>
                        <a:pt x="72" y="182"/>
                      </a:lnTo>
                      <a:lnTo>
                        <a:pt x="57" y="178"/>
                      </a:lnTo>
                      <a:lnTo>
                        <a:pt x="43" y="172"/>
                      </a:lnTo>
                      <a:lnTo>
                        <a:pt x="32" y="165"/>
                      </a:lnTo>
                      <a:lnTo>
                        <a:pt x="22" y="157"/>
                      </a:lnTo>
                      <a:lnTo>
                        <a:pt x="14" y="150"/>
                      </a:lnTo>
                      <a:lnTo>
                        <a:pt x="8" y="142"/>
                      </a:lnTo>
                      <a:lnTo>
                        <a:pt x="3" y="134"/>
                      </a:lnTo>
                      <a:lnTo>
                        <a:pt x="1" y="126"/>
                      </a:lnTo>
                      <a:lnTo>
                        <a:pt x="0" y="119"/>
                      </a:lnTo>
                      <a:lnTo>
                        <a:pt x="0" y="116"/>
                      </a:lnTo>
                      <a:lnTo>
                        <a:pt x="1" y="112"/>
                      </a:lnTo>
                      <a:lnTo>
                        <a:pt x="3" y="110"/>
                      </a:lnTo>
                      <a:lnTo>
                        <a:pt x="5" y="107"/>
                      </a:lnTo>
                      <a:lnTo>
                        <a:pt x="7" y="104"/>
                      </a:lnTo>
                      <a:lnTo>
                        <a:pt x="10" y="102"/>
                      </a:lnTo>
                      <a:lnTo>
                        <a:pt x="14" y="101"/>
                      </a:lnTo>
                      <a:lnTo>
                        <a:pt x="18" y="99"/>
                      </a:lnTo>
                      <a:lnTo>
                        <a:pt x="22" y="98"/>
                      </a:lnTo>
                      <a:lnTo>
                        <a:pt x="25" y="96"/>
                      </a:lnTo>
                      <a:lnTo>
                        <a:pt x="29" y="94"/>
                      </a:lnTo>
                      <a:lnTo>
                        <a:pt x="31" y="91"/>
                      </a:lnTo>
                      <a:lnTo>
                        <a:pt x="36" y="84"/>
                      </a:lnTo>
                      <a:lnTo>
                        <a:pt x="39" y="77"/>
                      </a:lnTo>
                      <a:lnTo>
                        <a:pt x="45" y="60"/>
                      </a:lnTo>
                      <a:lnTo>
                        <a:pt x="51" y="43"/>
                      </a:lnTo>
                      <a:lnTo>
                        <a:pt x="54" y="34"/>
                      </a:lnTo>
                      <a:lnTo>
                        <a:pt x="58" y="26"/>
                      </a:lnTo>
                      <a:lnTo>
                        <a:pt x="63" y="17"/>
                      </a:lnTo>
                      <a:lnTo>
                        <a:pt x="70" y="11"/>
                      </a:lnTo>
                      <a:lnTo>
                        <a:pt x="75" y="8"/>
                      </a:lnTo>
                      <a:lnTo>
                        <a:pt x="79" y="6"/>
                      </a:lnTo>
                      <a:lnTo>
                        <a:pt x="85" y="4"/>
                      </a:lnTo>
                      <a:lnTo>
                        <a:pt x="91" y="2"/>
                      </a:lnTo>
                      <a:lnTo>
                        <a:pt x="97" y="1"/>
                      </a:lnTo>
                      <a:lnTo>
                        <a:pt x="104" y="0"/>
                      </a:lnTo>
                      <a:lnTo>
                        <a:pt x="112" y="0"/>
                      </a:lnTo>
                      <a:lnTo>
                        <a:pt x="122" y="0"/>
                      </a:lnTo>
                      <a:lnTo>
                        <a:pt x="139" y="2"/>
                      </a:lnTo>
                      <a:lnTo>
                        <a:pt x="155" y="5"/>
                      </a:lnTo>
                      <a:lnTo>
                        <a:pt x="169" y="9"/>
                      </a:lnTo>
                      <a:lnTo>
                        <a:pt x="181" y="15"/>
                      </a:lnTo>
                      <a:lnTo>
                        <a:pt x="192" y="22"/>
                      </a:lnTo>
                      <a:lnTo>
                        <a:pt x="202" y="29"/>
                      </a:lnTo>
                      <a:lnTo>
                        <a:pt x="210" y="36"/>
                      </a:lnTo>
                      <a:lnTo>
                        <a:pt x="217" y="44"/>
                      </a:lnTo>
                      <a:lnTo>
                        <a:pt x="223" y="52"/>
                      </a:lnTo>
                      <a:lnTo>
                        <a:pt x="228" y="60"/>
                      </a:lnTo>
                      <a:lnTo>
                        <a:pt x="232" y="68"/>
                      </a:lnTo>
                      <a:lnTo>
                        <a:pt x="236" y="76"/>
                      </a:lnTo>
                      <a:lnTo>
                        <a:pt x="243" y="92"/>
                      </a:lnTo>
                      <a:lnTo>
                        <a:pt x="249" y="105"/>
                      </a:lnTo>
                      <a:lnTo>
                        <a:pt x="251" y="110"/>
                      </a:lnTo>
                      <a:lnTo>
                        <a:pt x="253" y="116"/>
                      </a:lnTo>
                      <a:lnTo>
                        <a:pt x="253" y="122"/>
                      </a:lnTo>
                      <a:lnTo>
                        <a:pt x="252" y="129"/>
                      </a:lnTo>
                      <a:lnTo>
                        <a:pt x="250" y="135"/>
                      </a:lnTo>
                      <a:lnTo>
                        <a:pt x="246" y="141"/>
                      </a:lnTo>
                      <a:lnTo>
                        <a:pt x="242" y="147"/>
                      </a:lnTo>
                      <a:lnTo>
                        <a:pt x="235" y="153"/>
                      </a:lnTo>
                      <a:lnTo>
                        <a:pt x="228" y="160"/>
                      </a:lnTo>
                      <a:lnTo>
                        <a:pt x="218" y="166"/>
                      </a:lnTo>
                      <a:lnTo>
                        <a:pt x="208" y="171"/>
                      </a:lnTo>
                      <a:lnTo>
                        <a:pt x="195" y="175"/>
                      </a:lnTo>
                      <a:lnTo>
                        <a:pt x="180" y="179"/>
                      </a:lnTo>
                      <a:lnTo>
                        <a:pt x="164" y="182"/>
                      </a:lnTo>
                      <a:lnTo>
                        <a:pt x="147" y="185"/>
                      </a:lnTo>
                      <a:lnTo>
                        <a:pt x="127"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198" name="Freeform 1604"/>
                <p:cNvSpPr>
                  <a:spLocks/>
                </p:cNvSpPr>
                <p:nvPr/>
              </p:nvSpPr>
              <p:spPr bwMode="auto">
                <a:xfrm>
                  <a:off x="1222" y="3132"/>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8" y="187"/>
                      </a:moveTo>
                      <a:lnTo>
                        <a:pt x="107" y="187"/>
                      </a:lnTo>
                      <a:lnTo>
                        <a:pt x="89" y="186"/>
                      </a:lnTo>
                      <a:lnTo>
                        <a:pt x="73" y="182"/>
                      </a:lnTo>
                      <a:lnTo>
                        <a:pt x="58" y="178"/>
                      </a:lnTo>
                      <a:lnTo>
                        <a:pt x="43" y="172"/>
                      </a:lnTo>
                      <a:lnTo>
                        <a:pt x="32" y="166"/>
                      </a:lnTo>
                      <a:lnTo>
                        <a:pt x="22" y="158"/>
                      </a:lnTo>
                      <a:lnTo>
                        <a:pt x="14" y="150"/>
                      </a:lnTo>
                      <a:lnTo>
                        <a:pt x="8" y="142"/>
                      </a:lnTo>
                      <a:lnTo>
                        <a:pt x="3" y="134"/>
                      </a:lnTo>
                      <a:lnTo>
                        <a:pt x="1" y="126"/>
                      </a:lnTo>
                      <a:lnTo>
                        <a:pt x="0" y="119"/>
                      </a:lnTo>
                      <a:lnTo>
                        <a:pt x="1" y="116"/>
                      </a:lnTo>
                      <a:lnTo>
                        <a:pt x="2" y="113"/>
                      </a:lnTo>
                      <a:lnTo>
                        <a:pt x="3" y="110"/>
                      </a:lnTo>
                      <a:lnTo>
                        <a:pt x="5" y="107"/>
                      </a:lnTo>
                      <a:lnTo>
                        <a:pt x="8" y="105"/>
                      </a:lnTo>
                      <a:lnTo>
                        <a:pt x="11" y="103"/>
                      </a:lnTo>
                      <a:lnTo>
                        <a:pt x="14" y="101"/>
                      </a:lnTo>
                      <a:lnTo>
                        <a:pt x="18" y="100"/>
                      </a:lnTo>
                      <a:lnTo>
                        <a:pt x="22" y="98"/>
                      </a:lnTo>
                      <a:lnTo>
                        <a:pt x="26" y="96"/>
                      </a:lnTo>
                      <a:lnTo>
                        <a:pt x="29" y="94"/>
                      </a:lnTo>
                      <a:lnTo>
                        <a:pt x="32" y="92"/>
                      </a:lnTo>
                      <a:lnTo>
                        <a:pt x="36" y="85"/>
                      </a:lnTo>
                      <a:lnTo>
                        <a:pt x="40" y="77"/>
                      </a:lnTo>
                      <a:lnTo>
                        <a:pt x="45" y="61"/>
                      </a:lnTo>
                      <a:lnTo>
                        <a:pt x="50" y="43"/>
                      </a:lnTo>
                      <a:lnTo>
                        <a:pt x="54" y="34"/>
                      </a:lnTo>
                      <a:lnTo>
                        <a:pt x="58" y="26"/>
                      </a:lnTo>
                      <a:lnTo>
                        <a:pt x="64" y="18"/>
                      </a:lnTo>
                      <a:lnTo>
                        <a:pt x="71" y="11"/>
                      </a:lnTo>
                      <a:lnTo>
                        <a:pt x="75" y="8"/>
                      </a:lnTo>
                      <a:lnTo>
                        <a:pt x="80" y="6"/>
                      </a:lnTo>
                      <a:lnTo>
                        <a:pt x="85" y="4"/>
                      </a:lnTo>
                      <a:lnTo>
                        <a:pt x="91" y="2"/>
                      </a:lnTo>
                      <a:lnTo>
                        <a:pt x="97" y="1"/>
                      </a:lnTo>
                      <a:lnTo>
                        <a:pt x="105" y="0"/>
                      </a:lnTo>
                      <a:lnTo>
                        <a:pt x="113" y="0"/>
                      </a:lnTo>
                      <a:lnTo>
                        <a:pt x="122" y="0"/>
                      </a:lnTo>
                      <a:lnTo>
                        <a:pt x="140" y="2"/>
                      </a:lnTo>
                      <a:lnTo>
                        <a:pt x="155" y="5"/>
                      </a:lnTo>
                      <a:lnTo>
                        <a:pt x="169" y="10"/>
                      </a:lnTo>
                      <a:lnTo>
                        <a:pt x="181" y="15"/>
                      </a:lnTo>
                      <a:lnTo>
                        <a:pt x="192" y="22"/>
                      </a:lnTo>
                      <a:lnTo>
                        <a:pt x="202" y="29"/>
                      </a:lnTo>
                      <a:lnTo>
                        <a:pt x="210" y="36"/>
                      </a:lnTo>
                      <a:lnTo>
                        <a:pt x="217" y="44"/>
                      </a:lnTo>
                      <a:lnTo>
                        <a:pt x="223" y="52"/>
                      </a:lnTo>
                      <a:lnTo>
                        <a:pt x="228" y="60"/>
                      </a:lnTo>
                      <a:lnTo>
                        <a:pt x="233" y="68"/>
                      </a:lnTo>
                      <a:lnTo>
                        <a:pt x="236" y="76"/>
                      </a:lnTo>
                      <a:lnTo>
                        <a:pt x="243" y="92"/>
                      </a:lnTo>
                      <a:lnTo>
                        <a:pt x="249" y="105"/>
                      </a:lnTo>
                      <a:lnTo>
                        <a:pt x="252" y="111"/>
                      </a:lnTo>
                      <a:lnTo>
                        <a:pt x="253" y="116"/>
                      </a:lnTo>
                      <a:lnTo>
                        <a:pt x="253" y="123"/>
                      </a:lnTo>
                      <a:lnTo>
                        <a:pt x="253" y="129"/>
                      </a:lnTo>
                      <a:lnTo>
                        <a:pt x="250" y="135"/>
                      </a:lnTo>
                      <a:lnTo>
                        <a:pt x="247" y="141"/>
                      </a:lnTo>
                      <a:lnTo>
                        <a:pt x="242" y="148"/>
                      </a:lnTo>
                      <a:lnTo>
                        <a:pt x="236" y="154"/>
                      </a:lnTo>
                      <a:lnTo>
                        <a:pt x="228" y="159"/>
                      </a:lnTo>
                      <a:lnTo>
                        <a:pt x="219" y="166"/>
                      </a:lnTo>
                      <a:lnTo>
                        <a:pt x="208" y="171"/>
                      </a:lnTo>
                      <a:lnTo>
                        <a:pt x="195" y="175"/>
                      </a:lnTo>
                      <a:lnTo>
                        <a:pt x="180" y="179"/>
                      </a:lnTo>
                      <a:lnTo>
                        <a:pt x="165" y="183"/>
                      </a:lnTo>
                      <a:lnTo>
                        <a:pt x="147" y="185"/>
                      </a:lnTo>
                      <a:lnTo>
                        <a:pt x="128"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199" name="Freeform 1605"/>
                <p:cNvSpPr>
                  <a:spLocks/>
                </p:cNvSpPr>
                <p:nvPr/>
              </p:nvSpPr>
              <p:spPr bwMode="auto">
                <a:xfrm>
                  <a:off x="1222" y="3132"/>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8" y="187"/>
                      </a:moveTo>
                      <a:lnTo>
                        <a:pt x="107" y="187"/>
                      </a:lnTo>
                      <a:lnTo>
                        <a:pt x="89" y="186"/>
                      </a:lnTo>
                      <a:lnTo>
                        <a:pt x="73" y="182"/>
                      </a:lnTo>
                      <a:lnTo>
                        <a:pt x="58" y="178"/>
                      </a:lnTo>
                      <a:lnTo>
                        <a:pt x="43" y="172"/>
                      </a:lnTo>
                      <a:lnTo>
                        <a:pt x="32" y="166"/>
                      </a:lnTo>
                      <a:lnTo>
                        <a:pt x="22" y="158"/>
                      </a:lnTo>
                      <a:lnTo>
                        <a:pt x="14" y="150"/>
                      </a:lnTo>
                      <a:lnTo>
                        <a:pt x="8" y="142"/>
                      </a:lnTo>
                      <a:lnTo>
                        <a:pt x="3" y="134"/>
                      </a:lnTo>
                      <a:lnTo>
                        <a:pt x="1" y="126"/>
                      </a:lnTo>
                      <a:lnTo>
                        <a:pt x="0" y="119"/>
                      </a:lnTo>
                      <a:lnTo>
                        <a:pt x="1" y="116"/>
                      </a:lnTo>
                      <a:lnTo>
                        <a:pt x="2" y="113"/>
                      </a:lnTo>
                      <a:lnTo>
                        <a:pt x="3" y="110"/>
                      </a:lnTo>
                      <a:lnTo>
                        <a:pt x="5" y="107"/>
                      </a:lnTo>
                      <a:lnTo>
                        <a:pt x="8" y="105"/>
                      </a:lnTo>
                      <a:lnTo>
                        <a:pt x="11" y="103"/>
                      </a:lnTo>
                      <a:lnTo>
                        <a:pt x="14" y="101"/>
                      </a:lnTo>
                      <a:lnTo>
                        <a:pt x="18" y="100"/>
                      </a:lnTo>
                      <a:lnTo>
                        <a:pt x="22" y="98"/>
                      </a:lnTo>
                      <a:lnTo>
                        <a:pt x="26" y="96"/>
                      </a:lnTo>
                      <a:lnTo>
                        <a:pt x="29" y="94"/>
                      </a:lnTo>
                      <a:lnTo>
                        <a:pt x="32" y="92"/>
                      </a:lnTo>
                      <a:lnTo>
                        <a:pt x="36" y="85"/>
                      </a:lnTo>
                      <a:lnTo>
                        <a:pt x="40" y="77"/>
                      </a:lnTo>
                      <a:lnTo>
                        <a:pt x="45" y="61"/>
                      </a:lnTo>
                      <a:lnTo>
                        <a:pt x="50" y="43"/>
                      </a:lnTo>
                      <a:lnTo>
                        <a:pt x="54" y="34"/>
                      </a:lnTo>
                      <a:lnTo>
                        <a:pt x="58" y="26"/>
                      </a:lnTo>
                      <a:lnTo>
                        <a:pt x="64" y="18"/>
                      </a:lnTo>
                      <a:lnTo>
                        <a:pt x="71" y="11"/>
                      </a:lnTo>
                      <a:lnTo>
                        <a:pt x="75" y="8"/>
                      </a:lnTo>
                      <a:lnTo>
                        <a:pt x="80" y="6"/>
                      </a:lnTo>
                      <a:lnTo>
                        <a:pt x="85" y="4"/>
                      </a:lnTo>
                      <a:lnTo>
                        <a:pt x="91" y="2"/>
                      </a:lnTo>
                      <a:lnTo>
                        <a:pt x="97" y="1"/>
                      </a:lnTo>
                      <a:lnTo>
                        <a:pt x="105" y="0"/>
                      </a:lnTo>
                      <a:lnTo>
                        <a:pt x="113" y="0"/>
                      </a:lnTo>
                      <a:lnTo>
                        <a:pt x="122" y="0"/>
                      </a:lnTo>
                      <a:lnTo>
                        <a:pt x="140" y="2"/>
                      </a:lnTo>
                      <a:lnTo>
                        <a:pt x="155" y="5"/>
                      </a:lnTo>
                      <a:lnTo>
                        <a:pt x="169" y="10"/>
                      </a:lnTo>
                      <a:lnTo>
                        <a:pt x="181" y="15"/>
                      </a:lnTo>
                      <a:lnTo>
                        <a:pt x="192" y="22"/>
                      </a:lnTo>
                      <a:lnTo>
                        <a:pt x="202" y="29"/>
                      </a:lnTo>
                      <a:lnTo>
                        <a:pt x="210" y="36"/>
                      </a:lnTo>
                      <a:lnTo>
                        <a:pt x="217" y="44"/>
                      </a:lnTo>
                      <a:lnTo>
                        <a:pt x="223" y="52"/>
                      </a:lnTo>
                      <a:lnTo>
                        <a:pt x="228" y="60"/>
                      </a:lnTo>
                      <a:lnTo>
                        <a:pt x="233" y="68"/>
                      </a:lnTo>
                      <a:lnTo>
                        <a:pt x="236" y="76"/>
                      </a:lnTo>
                      <a:lnTo>
                        <a:pt x="243" y="92"/>
                      </a:lnTo>
                      <a:lnTo>
                        <a:pt x="249" y="105"/>
                      </a:lnTo>
                      <a:lnTo>
                        <a:pt x="252" y="111"/>
                      </a:lnTo>
                      <a:lnTo>
                        <a:pt x="253" y="116"/>
                      </a:lnTo>
                      <a:lnTo>
                        <a:pt x="253" y="123"/>
                      </a:lnTo>
                      <a:lnTo>
                        <a:pt x="253" y="129"/>
                      </a:lnTo>
                      <a:lnTo>
                        <a:pt x="250" y="135"/>
                      </a:lnTo>
                      <a:lnTo>
                        <a:pt x="247" y="141"/>
                      </a:lnTo>
                      <a:lnTo>
                        <a:pt x="242" y="148"/>
                      </a:lnTo>
                      <a:lnTo>
                        <a:pt x="236" y="154"/>
                      </a:lnTo>
                      <a:lnTo>
                        <a:pt x="228" y="159"/>
                      </a:lnTo>
                      <a:lnTo>
                        <a:pt x="219" y="166"/>
                      </a:lnTo>
                      <a:lnTo>
                        <a:pt x="208" y="171"/>
                      </a:lnTo>
                      <a:lnTo>
                        <a:pt x="195" y="175"/>
                      </a:lnTo>
                      <a:lnTo>
                        <a:pt x="180" y="179"/>
                      </a:lnTo>
                      <a:lnTo>
                        <a:pt x="165" y="183"/>
                      </a:lnTo>
                      <a:lnTo>
                        <a:pt x="147" y="185"/>
                      </a:lnTo>
                      <a:lnTo>
                        <a:pt x="128"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00" name="Freeform 1606"/>
                <p:cNvSpPr>
                  <a:spLocks/>
                </p:cNvSpPr>
                <p:nvPr/>
              </p:nvSpPr>
              <p:spPr bwMode="auto">
                <a:xfrm>
                  <a:off x="1183" y="3153"/>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7" y="187"/>
                      </a:moveTo>
                      <a:lnTo>
                        <a:pt x="107" y="187"/>
                      </a:lnTo>
                      <a:lnTo>
                        <a:pt x="89" y="186"/>
                      </a:lnTo>
                      <a:lnTo>
                        <a:pt x="72" y="182"/>
                      </a:lnTo>
                      <a:lnTo>
                        <a:pt x="58" y="178"/>
                      </a:lnTo>
                      <a:lnTo>
                        <a:pt x="43" y="172"/>
                      </a:lnTo>
                      <a:lnTo>
                        <a:pt x="32" y="165"/>
                      </a:lnTo>
                      <a:lnTo>
                        <a:pt x="22" y="158"/>
                      </a:lnTo>
                      <a:lnTo>
                        <a:pt x="14" y="150"/>
                      </a:lnTo>
                      <a:lnTo>
                        <a:pt x="8" y="142"/>
                      </a:lnTo>
                      <a:lnTo>
                        <a:pt x="3" y="134"/>
                      </a:lnTo>
                      <a:lnTo>
                        <a:pt x="1" y="126"/>
                      </a:lnTo>
                      <a:lnTo>
                        <a:pt x="0" y="119"/>
                      </a:lnTo>
                      <a:lnTo>
                        <a:pt x="1" y="116"/>
                      </a:lnTo>
                      <a:lnTo>
                        <a:pt x="2" y="113"/>
                      </a:lnTo>
                      <a:lnTo>
                        <a:pt x="3" y="110"/>
                      </a:lnTo>
                      <a:lnTo>
                        <a:pt x="5" y="107"/>
                      </a:lnTo>
                      <a:lnTo>
                        <a:pt x="7" y="105"/>
                      </a:lnTo>
                      <a:lnTo>
                        <a:pt x="10" y="103"/>
                      </a:lnTo>
                      <a:lnTo>
                        <a:pt x="14" y="101"/>
                      </a:lnTo>
                      <a:lnTo>
                        <a:pt x="18" y="100"/>
                      </a:lnTo>
                      <a:lnTo>
                        <a:pt x="22" y="98"/>
                      </a:lnTo>
                      <a:lnTo>
                        <a:pt x="26" y="95"/>
                      </a:lnTo>
                      <a:lnTo>
                        <a:pt x="29" y="93"/>
                      </a:lnTo>
                      <a:lnTo>
                        <a:pt x="32" y="91"/>
                      </a:lnTo>
                      <a:lnTo>
                        <a:pt x="36" y="85"/>
                      </a:lnTo>
                      <a:lnTo>
                        <a:pt x="40" y="77"/>
                      </a:lnTo>
                      <a:lnTo>
                        <a:pt x="45" y="61"/>
                      </a:lnTo>
                      <a:lnTo>
                        <a:pt x="50" y="43"/>
                      </a:lnTo>
                      <a:lnTo>
                        <a:pt x="53" y="34"/>
                      </a:lnTo>
                      <a:lnTo>
                        <a:pt x="58" y="25"/>
                      </a:lnTo>
                      <a:lnTo>
                        <a:pt x="64" y="18"/>
                      </a:lnTo>
                      <a:lnTo>
                        <a:pt x="71" y="11"/>
                      </a:lnTo>
                      <a:lnTo>
                        <a:pt x="75" y="8"/>
                      </a:lnTo>
                      <a:lnTo>
                        <a:pt x="80" y="6"/>
                      </a:lnTo>
                      <a:lnTo>
                        <a:pt x="85" y="4"/>
                      </a:lnTo>
                      <a:lnTo>
                        <a:pt x="91" y="2"/>
                      </a:lnTo>
                      <a:lnTo>
                        <a:pt x="97" y="1"/>
                      </a:lnTo>
                      <a:lnTo>
                        <a:pt x="105" y="0"/>
                      </a:lnTo>
                      <a:lnTo>
                        <a:pt x="113" y="0"/>
                      </a:lnTo>
                      <a:lnTo>
                        <a:pt x="121" y="0"/>
                      </a:lnTo>
                      <a:lnTo>
                        <a:pt x="140" y="2"/>
                      </a:lnTo>
                      <a:lnTo>
                        <a:pt x="155" y="5"/>
                      </a:lnTo>
                      <a:lnTo>
                        <a:pt x="169" y="10"/>
                      </a:lnTo>
                      <a:lnTo>
                        <a:pt x="181" y="15"/>
                      </a:lnTo>
                      <a:lnTo>
                        <a:pt x="191" y="21"/>
                      </a:lnTo>
                      <a:lnTo>
                        <a:pt x="202" y="29"/>
                      </a:lnTo>
                      <a:lnTo>
                        <a:pt x="210" y="36"/>
                      </a:lnTo>
                      <a:lnTo>
                        <a:pt x="217" y="44"/>
                      </a:lnTo>
                      <a:lnTo>
                        <a:pt x="223" y="52"/>
                      </a:lnTo>
                      <a:lnTo>
                        <a:pt x="228" y="60"/>
                      </a:lnTo>
                      <a:lnTo>
                        <a:pt x="232" y="68"/>
                      </a:lnTo>
                      <a:lnTo>
                        <a:pt x="236" y="76"/>
                      </a:lnTo>
                      <a:lnTo>
                        <a:pt x="243" y="91"/>
                      </a:lnTo>
                      <a:lnTo>
                        <a:pt x="249" y="105"/>
                      </a:lnTo>
                      <a:lnTo>
                        <a:pt x="252" y="110"/>
                      </a:lnTo>
                      <a:lnTo>
                        <a:pt x="253" y="116"/>
                      </a:lnTo>
                      <a:lnTo>
                        <a:pt x="253" y="123"/>
                      </a:lnTo>
                      <a:lnTo>
                        <a:pt x="252" y="129"/>
                      </a:lnTo>
                      <a:lnTo>
                        <a:pt x="250" y="135"/>
                      </a:lnTo>
                      <a:lnTo>
                        <a:pt x="247" y="141"/>
                      </a:lnTo>
                      <a:lnTo>
                        <a:pt x="242" y="148"/>
                      </a:lnTo>
                      <a:lnTo>
                        <a:pt x="236" y="154"/>
                      </a:lnTo>
                      <a:lnTo>
                        <a:pt x="228" y="159"/>
                      </a:lnTo>
                      <a:lnTo>
                        <a:pt x="219" y="165"/>
                      </a:lnTo>
                      <a:lnTo>
                        <a:pt x="208" y="171"/>
                      </a:lnTo>
                      <a:lnTo>
                        <a:pt x="194" y="175"/>
                      </a:lnTo>
                      <a:lnTo>
                        <a:pt x="180" y="179"/>
                      </a:lnTo>
                      <a:lnTo>
                        <a:pt x="164" y="183"/>
                      </a:lnTo>
                      <a:lnTo>
                        <a:pt x="147" y="185"/>
                      </a:lnTo>
                      <a:lnTo>
                        <a:pt x="127"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01" name="Freeform 1607"/>
                <p:cNvSpPr>
                  <a:spLocks/>
                </p:cNvSpPr>
                <p:nvPr/>
              </p:nvSpPr>
              <p:spPr bwMode="auto">
                <a:xfrm>
                  <a:off x="1183" y="3153"/>
                  <a:ext cx="20"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7" y="187"/>
                      </a:moveTo>
                      <a:lnTo>
                        <a:pt x="107" y="187"/>
                      </a:lnTo>
                      <a:lnTo>
                        <a:pt x="89" y="186"/>
                      </a:lnTo>
                      <a:lnTo>
                        <a:pt x="72" y="182"/>
                      </a:lnTo>
                      <a:lnTo>
                        <a:pt x="58" y="178"/>
                      </a:lnTo>
                      <a:lnTo>
                        <a:pt x="43" y="172"/>
                      </a:lnTo>
                      <a:lnTo>
                        <a:pt x="32" y="165"/>
                      </a:lnTo>
                      <a:lnTo>
                        <a:pt x="22" y="158"/>
                      </a:lnTo>
                      <a:lnTo>
                        <a:pt x="14" y="150"/>
                      </a:lnTo>
                      <a:lnTo>
                        <a:pt x="8" y="142"/>
                      </a:lnTo>
                      <a:lnTo>
                        <a:pt x="3" y="134"/>
                      </a:lnTo>
                      <a:lnTo>
                        <a:pt x="1" y="126"/>
                      </a:lnTo>
                      <a:lnTo>
                        <a:pt x="0" y="119"/>
                      </a:lnTo>
                      <a:lnTo>
                        <a:pt x="1" y="116"/>
                      </a:lnTo>
                      <a:lnTo>
                        <a:pt x="2" y="113"/>
                      </a:lnTo>
                      <a:lnTo>
                        <a:pt x="3" y="110"/>
                      </a:lnTo>
                      <a:lnTo>
                        <a:pt x="5" y="107"/>
                      </a:lnTo>
                      <a:lnTo>
                        <a:pt x="7" y="105"/>
                      </a:lnTo>
                      <a:lnTo>
                        <a:pt x="10" y="103"/>
                      </a:lnTo>
                      <a:lnTo>
                        <a:pt x="14" y="101"/>
                      </a:lnTo>
                      <a:lnTo>
                        <a:pt x="18" y="100"/>
                      </a:lnTo>
                      <a:lnTo>
                        <a:pt x="22" y="98"/>
                      </a:lnTo>
                      <a:lnTo>
                        <a:pt x="26" y="95"/>
                      </a:lnTo>
                      <a:lnTo>
                        <a:pt x="29" y="93"/>
                      </a:lnTo>
                      <a:lnTo>
                        <a:pt x="32" y="91"/>
                      </a:lnTo>
                      <a:lnTo>
                        <a:pt x="36" y="85"/>
                      </a:lnTo>
                      <a:lnTo>
                        <a:pt x="40" y="77"/>
                      </a:lnTo>
                      <a:lnTo>
                        <a:pt x="45" y="61"/>
                      </a:lnTo>
                      <a:lnTo>
                        <a:pt x="50" y="43"/>
                      </a:lnTo>
                      <a:lnTo>
                        <a:pt x="53" y="34"/>
                      </a:lnTo>
                      <a:lnTo>
                        <a:pt x="58" y="25"/>
                      </a:lnTo>
                      <a:lnTo>
                        <a:pt x="64" y="18"/>
                      </a:lnTo>
                      <a:lnTo>
                        <a:pt x="71" y="11"/>
                      </a:lnTo>
                      <a:lnTo>
                        <a:pt x="75" y="8"/>
                      </a:lnTo>
                      <a:lnTo>
                        <a:pt x="80" y="6"/>
                      </a:lnTo>
                      <a:lnTo>
                        <a:pt x="85" y="4"/>
                      </a:lnTo>
                      <a:lnTo>
                        <a:pt x="91" y="2"/>
                      </a:lnTo>
                      <a:lnTo>
                        <a:pt x="97" y="1"/>
                      </a:lnTo>
                      <a:lnTo>
                        <a:pt x="105" y="0"/>
                      </a:lnTo>
                      <a:lnTo>
                        <a:pt x="113" y="0"/>
                      </a:lnTo>
                      <a:lnTo>
                        <a:pt x="121" y="0"/>
                      </a:lnTo>
                      <a:lnTo>
                        <a:pt x="140" y="2"/>
                      </a:lnTo>
                      <a:lnTo>
                        <a:pt x="155" y="5"/>
                      </a:lnTo>
                      <a:lnTo>
                        <a:pt x="169" y="10"/>
                      </a:lnTo>
                      <a:lnTo>
                        <a:pt x="181" y="15"/>
                      </a:lnTo>
                      <a:lnTo>
                        <a:pt x="191" y="21"/>
                      </a:lnTo>
                      <a:lnTo>
                        <a:pt x="202" y="29"/>
                      </a:lnTo>
                      <a:lnTo>
                        <a:pt x="210" y="36"/>
                      </a:lnTo>
                      <a:lnTo>
                        <a:pt x="217" y="44"/>
                      </a:lnTo>
                      <a:lnTo>
                        <a:pt x="223" y="52"/>
                      </a:lnTo>
                      <a:lnTo>
                        <a:pt x="228" y="60"/>
                      </a:lnTo>
                      <a:lnTo>
                        <a:pt x="232" y="68"/>
                      </a:lnTo>
                      <a:lnTo>
                        <a:pt x="236" y="76"/>
                      </a:lnTo>
                      <a:lnTo>
                        <a:pt x="243" y="91"/>
                      </a:lnTo>
                      <a:lnTo>
                        <a:pt x="249" y="105"/>
                      </a:lnTo>
                      <a:lnTo>
                        <a:pt x="252" y="110"/>
                      </a:lnTo>
                      <a:lnTo>
                        <a:pt x="253" y="116"/>
                      </a:lnTo>
                      <a:lnTo>
                        <a:pt x="253" y="123"/>
                      </a:lnTo>
                      <a:lnTo>
                        <a:pt x="252" y="129"/>
                      </a:lnTo>
                      <a:lnTo>
                        <a:pt x="250" y="135"/>
                      </a:lnTo>
                      <a:lnTo>
                        <a:pt x="247" y="141"/>
                      </a:lnTo>
                      <a:lnTo>
                        <a:pt x="242" y="148"/>
                      </a:lnTo>
                      <a:lnTo>
                        <a:pt x="236" y="154"/>
                      </a:lnTo>
                      <a:lnTo>
                        <a:pt x="228" y="159"/>
                      </a:lnTo>
                      <a:lnTo>
                        <a:pt x="219" y="165"/>
                      </a:lnTo>
                      <a:lnTo>
                        <a:pt x="208" y="171"/>
                      </a:lnTo>
                      <a:lnTo>
                        <a:pt x="194" y="175"/>
                      </a:lnTo>
                      <a:lnTo>
                        <a:pt x="180" y="179"/>
                      </a:lnTo>
                      <a:lnTo>
                        <a:pt x="164" y="183"/>
                      </a:lnTo>
                      <a:lnTo>
                        <a:pt x="147" y="185"/>
                      </a:lnTo>
                      <a:lnTo>
                        <a:pt x="127"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02" name="Freeform 1608"/>
                <p:cNvSpPr>
                  <a:spLocks/>
                </p:cNvSpPr>
                <p:nvPr/>
              </p:nvSpPr>
              <p:spPr bwMode="auto">
                <a:xfrm>
                  <a:off x="1805" y="3098"/>
                  <a:ext cx="20" cy="14"/>
                </a:xfrm>
                <a:custGeom>
                  <a:avLst/>
                  <a:gdLst>
                    <a:gd name="T0" fmla="*/ 0 w 254"/>
                    <a:gd name="T1" fmla="*/ 0 h 187"/>
                    <a:gd name="T2" fmla="*/ 0 w 254"/>
                    <a:gd name="T3" fmla="*/ 0 h 187"/>
                    <a:gd name="T4" fmla="*/ 0 w 254"/>
                    <a:gd name="T5" fmla="*/ 0 h 187"/>
                    <a:gd name="T6" fmla="*/ 0 w 254"/>
                    <a:gd name="T7" fmla="*/ 0 h 187"/>
                    <a:gd name="T8" fmla="*/ 0 w 254"/>
                    <a:gd name="T9" fmla="*/ 0 h 187"/>
                    <a:gd name="T10" fmla="*/ 0 w 254"/>
                    <a:gd name="T11" fmla="*/ 0 h 187"/>
                    <a:gd name="T12" fmla="*/ 0 w 254"/>
                    <a:gd name="T13" fmla="*/ 0 h 187"/>
                    <a:gd name="T14" fmla="*/ 0 w 254"/>
                    <a:gd name="T15" fmla="*/ 0 h 187"/>
                    <a:gd name="T16" fmla="*/ 0 w 254"/>
                    <a:gd name="T17" fmla="*/ 0 h 187"/>
                    <a:gd name="T18" fmla="*/ 0 w 254"/>
                    <a:gd name="T19" fmla="*/ 0 h 187"/>
                    <a:gd name="T20" fmla="*/ 0 w 254"/>
                    <a:gd name="T21" fmla="*/ 0 h 187"/>
                    <a:gd name="T22" fmla="*/ 0 w 254"/>
                    <a:gd name="T23" fmla="*/ 0 h 187"/>
                    <a:gd name="T24" fmla="*/ 0 w 254"/>
                    <a:gd name="T25" fmla="*/ 0 h 187"/>
                    <a:gd name="T26" fmla="*/ 0 w 254"/>
                    <a:gd name="T27" fmla="*/ 0 h 187"/>
                    <a:gd name="T28" fmla="*/ 0 w 254"/>
                    <a:gd name="T29" fmla="*/ 0 h 187"/>
                    <a:gd name="T30" fmla="*/ 0 w 254"/>
                    <a:gd name="T31" fmla="*/ 0 h 187"/>
                    <a:gd name="T32" fmla="*/ 0 w 254"/>
                    <a:gd name="T33" fmla="*/ 0 h 187"/>
                    <a:gd name="T34" fmla="*/ 0 w 254"/>
                    <a:gd name="T35" fmla="*/ 0 h 187"/>
                    <a:gd name="T36" fmla="*/ 0 w 254"/>
                    <a:gd name="T37" fmla="*/ 0 h 187"/>
                    <a:gd name="T38" fmla="*/ 0 w 254"/>
                    <a:gd name="T39" fmla="*/ 0 h 187"/>
                    <a:gd name="T40" fmla="*/ 0 w 254"/>
                    <a:gd name="T41" fmla="*/ 0 h 187"/>
                    <a:gd name="T42" fmla="*/ 0 w 254"/>
                    <a:gd name="T43" fmla="*/ 0 h 187"/>
                    <a:gd name="T44" fmla="*/ 0 w 254"/>
                    <a:gd name="T45" fmla="*/ 0 h 187"/>
                    <a:gd name="T46" fmla="*/ 0 w 254"/>
                    <a:gd name="T47" fmla="*/ 0 h 187"/>
                    <a:gd name="T48" fmla="*/ 0 w 254"/>
                    <a:gd name="T49" fmla="*/ 0 h 187"/>
                    <a:gd name="T50" fmla="*/ 0 w 254"/>
                    <a:gd name="T51" fmla="*/ 0 h 187"/>
                    <a:gd name="T52" fmla="*/ 0 w 254"/>
                    <a:gd name="T53" fmla="*/ 0 h 187"/>
                    <a:gd name="T54" fmla="*/ 0 w 254"/>
                    <a:gd name="T55" fmla="*/ 0 h 187"/>
                    <a:gd name="T56" fmla="*/ 0 w 254"/>
                    <a:gd name="T57" fmla="*/ 0 h 187"/>
                    <a:gd name="T58" fmla="*/ 0 w 254"/>
                    <a:gd name="T59" fmla="*/ 0 h 187"/>
                    <a:gd name="T60" fmla="*/ 0 w 254"/>
                    <a:gd name="T61" fmla="*/ 0 h 187"/>
                    <a:gd name="T62" fmla="*/ 0 w 254"/>
                    <a:gd name="T63" fmla="*/ 0 h 187"/>
                    <a:gd name="T64" fmla="*/ 0 w 254"/>
                    <a:gd name="T65" fmla="*/ 0 h 187"/>
                    <a:gd name="T66" fmla="*/ 0 w 254"/>
                    <a:gd name="T67" fmla="*/ 0 h 187"/>
                    <a:gd name="T68" fmla="*/ 0 w 254"/>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7"/>
                    <a:gd name="T107" fmla="*/ 254 w 254"/>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7">
                      <a:moveTo>
                        <a:pt x="127" y="186"/>
                      </a:moveTo>
                      <a:lnTo>
                        <a:pt x="108" y="187"/>
                      </a:lnTo>
                      <a:lnTo>
                        <a:pt x="90" y="185"/>
                      </a:lnTo>
                      <a:lnTo>
                        <a:pt x="72" y="182"/>
                      </a:lnTo>
                      <a:lnTo>
                        <a:pt x="57" y="177"/>
                      </a:lnTo>
                      <a:lnTo>
                        <a:pt x="44" y="171"/>
                      </a:lnTo>
                      <a:lnTo>
                        <a:pt x="33" y="164"/>
                      </a:lnTo>
                      <a:lnTo>
                        <a:pt x="23" y="157"/>
                      </a:lnTo>
                      <a:lnTo>
                        <a:pt x="15" y="150"/>
                      </a:lnTo>
                      <a:lnTo>
                        <a:pt x="8" y="142"/>
                      </a:lnTo>
                      <a:lnTo>
                        <a:pt x="3" y="134"/>
                      </a:lnTo>
                      <a:lnTo>
                        <a:pt x="0" y="126"/>
                      </a:lnTo>
                      <a:lnTo>
                        <a:pt x="0" y="119"/>
                      </a:lnTo>
                      <a:lnTo>
                        <a:pt x="0" y="116"/>
                      </a:lnTo>
                      <a:lnTo>
                        <a:pt x="1" y="112"/>
                      </a:lnTo>
                      <a:lnTo>
                        <a:pt x="3" y="109"/>
                      </a:lnTo>
                      <a:lnTo>
                        <a:pt x="5" y="106"/>
                      </a:lnTo>
                      <a:lnTo>
                        <a:pt x="8" y="103"/>
                      </a:lnTo>
                      <a:lnTo>
                        <a:pt x="11" y="101"/>
                      </a:lnTo>
                      <a:lnTo>
                        <a:pt x="15" y="100"/>
                      </a:lnTo>
                      <a:lnTo>
                        <a:pt x="19" y="98"/>
                      </a:lnTo>
                      <a:lnTo>
                        <a:pt x="23" y="97"/>
                      </a:lnTo>
                      <a:lnTo>
                        <a:pt x="26" y="95"/>
                      </a:lnTo>
                      <a:lnTo>
                        <a:pt x="30" y="93"/>
                      </a:lnTo>
                      <a:lnTo>
                        <a:pt x="32" y="90"/>
                      </a:lnTo>
                      <a:lnTo>
                        <a:pt x="37" y="84"/>
                      </a:lnTo>
                      <a:lnTo>
                        <a:pt x="40" y="77"/>
                      </a:lnTo>
                      <a:lnTo>
                        <a:pt x="46" y="60"/>
                      </a:lnTo>
                      <a:lnTo>
                        <a:pt x="50" y="43"/>
                      </a:lnTo>
                      <a:lnTo>
                        <a:pt x="54" y="33"/>
                      </a:lnTo>
                      <a:lnTo>
                        <a:pt x="58" y="25"/>
                      </a:lnTo>
                      <a:lnTo>
                        <a:pt x="63" y="17"/>
                      </a:lnTo>
                      <a:lnTo>
                        <a:pt x="70" y="11"/>
                      </a:lnTo>
                      <a:lnTo>
                        <a:pt x="75" y="8"/>
                      </a:lnTo>
                      <a:lnTo>
                        <a:pt x="79" y="6"/>
                      </a:lnTo>
                      <a:lnTo>
                        <a:pt x="86" y="4"/>
                      </a:lnTo>
                      <a:lnTo>
                        <a:pt x="91" y="2"/>
                      </a:lnTo>
                      <a:lnTo>
                        <a:pt x="98" y="1"/>
                      </a:lnTo>
                      <a:lnTo>
                        <a:pt x="105" y="0"/>
                      </a:lnTo>
                      <a:lnTo>
                        <a:pt x="113" y="0"/>
                      </a:lnTo>
                      <a:lnTo>
                        <a:pt x="122" y="0"/>
                      </a:lnTo>
                      <a:lnTo>
                        <a:pt x="139" y="2"/>
                      </a:lnTo>
                      <a:lnTo>
                        <a:pt x="156" y="5"/>
                      </a:lnTo>
                      <a:lnTo>
                        <a:pt x="169" y="9"/>
                      </a:lnTo>
                      <a:lnTo>
                        <a:pt x="182" y="15"/>
                      </a:lnTo>
                      <a:lnTo>
                        <a:pt x="192" y="21"/>
                      </a:lnTo>
                      <a:lnTo>
                        <a:pt x="201" y="28"/>
                      </a:lnTo>
                      <a:lnTo>
                        <a:pt x="209" y="35"/>
                      </a:lnTo>
                      <a:lnTo>
                        <a:pt x="216" y="44"/>
                      </a:lnTo>
                      <a:lnTo>
                        <a:pt x="222" y="52"/>
                      </a:lnTo>
                      <a:lnTo>
                        <a:pt x="229" y="60"/>
                      </a:lnTo>
                      <a:lnTo>
                        <a:pt x="233" y="68"/>
                      </a:lnTo>
                      <a:lnTo>
                        <a:pt x="237" y="76"/>
                      </a:lnTo>
                      <a:lnTo>
                        <a:pt x="244" y="91"/>
                      </a:lnTo>
                      <a:lnTo>
                        <a:pt x="250" y="104"/>
                      </a:lnTo>
                      <a:lnTo>
                        <a:pt x="252" y="109"/>
                      </a:lnTo>
                      <a:lnTo>
                        <a:pt x="254" y="116"/>
                      </a:lnTo>
                      <a:lnTo>
                        <a:pt x="254" y="122"/>
                      </a:lnTo>
                      <a:lnTo>
                        <a:pt x="253" y="129"/>
                      </a:lnTo>
                      <a:lnTo>
                        <a:pt x="251" y="135"/>
                      </a:lnTo>
                      <a:lnTo>
                        <a:pt x="247" y="141"/>
                      </a:lnTo>
                      <a:lnTo>
                        <a:pt x="243" y="147"/>
                      </a:lnTo>
                      <a:lnTo>
                        <a:pt x="236" y="153"/>
                      </a:lnTo>
                      <a:lnTo>
                        <a:pt x="229" y="159"/>
                      </a:lnTo>
                      <a:lnTo>
                        <a:pt x="218" y="165"/>
                      </a:lnTo>
                      <a:lnTo>
                        <a:pt x="208" y="170"/>
                      </a:lnTo>
                      <a:lnTo>
                        <a:pt x="195" y="174"/>
                      </a:lnTo>
                      <a:lnTo>
                        <a:pt x="181" y="178"/>
                      </a:lnTo>
                      <a:lnTo>
                        <a:pt x="165" y="182"/>
                      </a:lnTo>
                      <a:lnTo>
                        <a:pt x="147" y="185"/>
                      </a:lnTo>
                      <a:lnTo>
                        <a:pt x="127"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03" name="Freeform 1609"/>
                <p:cNvSpPr>
                  <a:spLocks/>
                </p:cNvSpPr>
                <p:nvPr/>
              </p:nvSpPr>
              <p:spPr bwMode="auto">
                <a:xfrm>
                  <a:off x="1805" y="3098"/>
                  <a:ext cx="20" cy="14"/>
                </a:xfrm>
                <a:custGeom>
                  <a:avLst/>
                  <a:gdLst>
                    <a:gd name="T0" fmla="*/ 0 w 254"/>
                    <a:gd name="T1" fmla="*/ 0 h 187"/>
                    <a:gd name="T2" fmla="*/ 0 w 254"/>
                    <a:gd name="T3" fmla="*/ 0 h 187"/>
                    <a:gd name="T4" fmla="*/ 0 w 254"/>
                    <a:gd name="T5" fmla="*/ 0 h 187"/>
                    <a:gd name="T6" fmla="*/ 0 w 254"/>
                    <a:gd name="T7" fmla="*/ 0 h 187"/>
                    <a:gd name="T8" fmla="*/ 0 w 254"/>
                    <a:gd name="T9" fmla="*/ 0 h 187"/>
                    <a:gd name="T10" fmla="*/ 0 w 254"/>
                    <a:gd name="T11" fmla="*/ 0 h 187"/>
                    <a:gd name="T12" fmla="*/ 0 w 254"/>
                    <a:gd name="T13" fmla="*/ 0 h 187"/>
                    <a:gd name="T14" fmla="*/ 0 w 254"/>
                    <a:gd name="T15" fmla="*/ 0 h 187"/>
                    <a:gd name="T16" fmla="*/ 0 w 254"/>
                    <a:gd name="T17" fmla="*/ 0 h 187"/>
                    <a:gd name="T18" fmla="*/ 0 w 254"/>
                    <a:gd name="T19" fmla="*/ 0 h 187"/>
                    <a:gd name="T20" fmla="*/ 0 w 254"/>
                    <a:gd name="T21" fmla="*/ 0 h 187"/>
                    <a:gd name="T22" fmla="*/ 0 w 254"/>
                    <a:gd name="T23" fmla="*/ 0 h 187"/>
                    <a:gd name="T24" fmla="*/ 0 w 254"/>
                    <a:gd name="T25" fmla="*/ 0 h 187"/>
                    <a:gd name="T26" fmla="*/ 0 w 254"/>
                    <a:gd name="T27" fmla="*/ 0 h 187"/>
                    <a:gd name="T28" fmla="*/ 0 w 254"/>
                    <a:gd name="T29" fmla="*/ 0 h 187"/>
                    <a:gd name="T30" fmla="*/ 0 w 254"/>
                    <a:gd name="T31" fmla="*/ 0 h 187"/>
                    <a:gd name="T32" fmla="*/ 0 w 254"/>
                    <a:gd name="T33" fmla="*/ 0 h 187"/>
                    <a:gd name="T34" fmla="*/ 0 w 254"/>
                    <a:gd name="T35" fmla="*/ 0 h 187"/>
                    <a:gd name="T36" fmla="*/ 0 w 254"/>
                    <a:gd name="T37" fmla="*/ 0 h 187"/>
                    <a:gd name="T38" fmla="*/ 0 w 254"/>
                    <a:gd name="T39" fmla="*/ 0 h 187"/>
                    <a:gd name="T40" fmla="*/ 0 w 254"/>
                    <a:gd name="T41" fmla="*/ 0 h 187"/>
                    <a:gd name="T42" fmla="*/ 0 w 254"/>
                    <a:gd name="T43" fmla="*/ 0 h 187"/>
                    <a:gd name="T44" fmla="*/ 0 w 254"/>
                    <a:gd name="T45" fmla="*/ 0 h 187"/>
                    <a:gd name="T46" fmla="*/ 0 w 254"/>
                    <a:gd name="T47" fmla="*/ 0 h 187"/>
                    <a:gd name="T48" fmla="*/ 0 w 254"/>
                    <a:gd name="T49" fmla="*/ 0 h 187"/>
                    <a:gd name="T50" fmla="*/ 0 w 254"/>
                    <a:gd name="T51" fmla="*/ 0 h 187"/>
                    <a:gd name="T52" fmla="*/ 0 w 254"/>
                    <a:gd name="T53" fmla="*/ 0 h 187"/>
                    <a:gd name="T54" fmla="*/ 0 w 254"/>
                    <a:gd name="T55" fmla="*/ 0 h 187"/>
                    <a:gd name="T56" fmla="*/ 0 w 254"/>
                    <a:gd name="T57" fmla="*/ 0 h 187"/>
                    <a:gd name="T58" fmla="*/ 0 w 254"/>
                    <a:gd name="T59" fmla="*/ 0 h 187"/>
                    <a:gd name="T60" fmla="*/ 0 w 254"/>
                    <a:gd name="T61" fmla="*/ 0 h 187"/>
                    <a:gd name="T62" fmla="*/ 0 w 254"/>
                    <a:gd name="T63" fmla="*/ 0 h 187"/>
                    <a:gd name="T64" fmla="*/ 0 w 254"/>
                    <a:gd name="T65" fmla="*/ 0 h 187"/>
                    <a:gd name="T66" fmla="*/ 0 w 254"/>
                    <a:gd name="T67" fmla="*/ 0 h 187"/>
                    <a:gd name="T68" fmla="*/ 0 w 254"/>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7"/>
                    <a:gd name="T107" fmla="*/ 254 w 254"/>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7">
                      <a:moveTo>
                        <a:pt x="127" y="186"/>
                      </a:moveTo>
                      <a:lnTo>
                        <a:pt x="108" y="187"/>
                      </a:lnTo>
                      <a:lnTo>
                        <a:pt x="90" y="185"/>
                      </a:lnTo>
                      <a:lnTo>
                        <a:pt x="72" y="182"/>
                      </a:lnTo>
                      <a:lnTo>
                        <a:pt x="57" y="177"/>
                      </a:lnTo>
                      <a:lnTo>
                        <a:pt x="44" y="171"/>
                      </a:lnTo>
                      <a:lnTo>
                        <a:pt x="33" y="164"/>
                      </a:lnTo>
                      <a:lnTo>
                        <a:pt x="23" y="157"/>
                      </a:lnTo>
                      <a:lnTo>
                        <a:pt x="15" y="150"/>
                      </a:lnTo>
                      <a:lnTo>
                        <a:pt x="8" y="142"/>
                      </a:lnTo>
                      <a:lnTo>
                        <a:pt x="3" y="134"/>
                      </a:lnTo>
                      <a:lnTo>
                        <a:pt x="0" y="126"/>
                      </a:lnTo>
                      <a:lnTo>
                        <a:pt x="0" y="119"/>
                      </a:lnTo>
                      <a:lnTo>
                        <a:pt x="0" y="116"/>
                      </a:lnTo>
                      <a:lnTo>
                        <a:pt x="1" y="112"/>
                      </a:lnTo>
                      <a:lnTo>
                        <a:pt x="3" y="109"/>
                      </a:lnTo>
                      <a:lnTo>
                        <a:pt x="5" y="106"/>
                      </a:lnTo>
                      <a:lnTo>
                        <a:pt x="8" y="103"/>
                      </a:lnTo>
                      <a:lnTo>
                        <a:pt x="11" y="101"/>
                      </a:lnTo>
                      <a:lnTo>
                        <a:pt x="15" y="100"/>
                      </a:lnTo>
                      <a:lnTo>
                        <a:pt x="19" y="98"/>
                      </a:lnTo>
                      <a:lnTo>
                        <a:pt x="23" y="97"/>
                      </a:lnTo>
                      <a:lnTo>
                        <a:pt x="26" y="95"/>
                      </a:lnTo>
                      <a:lnTo>
                        <a:pt x="30" y="93"/>
                      </a:lnTo>
                      <a:lnTo>
                        <a:pt x="32" y="90"/>
                      </a:lnTo>
                      <a:lnTo>
                        <a:pt x="37" y="84"/>
                      </a:lnTo>
                      <a:lnTo>
                        <a:pt x="40" y="77"/>
                      </a:lnTo>
                      <a:lnTo>
                        <a:pt x="46" y="60"/>
                      </a:lnTo>
                      <a:lnTo>
                        <a:pt x="50" y="43"/>
                      </a:lnTo>
                      <a:lnTo>
                        <a:pt x="54" y="33"/>
                      </a:lnTo>
                      <a:lnTo>
                        <a:pt x="58" y="25"/>
                      </a:lnTo>
                      <a:lnTo>
                        <a:pt x="63" y="17"/>
                      </a:lnTo>
                      <a:lnTo>
                        <a:pt x="70" y="11"/>
                      </a:lnTo>
                      <a:lnTo>
                        <a:pt x="75" y="8"/>
                      </a:lnTo>
                      <a:lnTo>
                        <a:pt x="79" y="6"/>
                      </a:lnTo>
                      <a:lnTo>
                        <a:pt x="86" y="4"/>
                      </a:lnTo>
                      <a:lnTo>
                        <a:pt x="91" y="2"/>
                      </a:lnTo>
                      <a:lnTo>
                        <a:pt x="98" y="1"/>
                      </a:lnTo>
                      <a:lnTo>
                        <a:pt x="105" y="0"/>
                      </a:lnTo>
                      <a:lnTo>
                        <a:pt x="113" y="0"/>
                      </a:lnTo>
                      <a:lnTo>
                        <a:pt x="122" y="0"/>
                      </a:lnTo>
                      <a:lnTo>
                        <a:pt x="139" y="2"/>
                      </a:lnTo>
                      <a:lnTo>
                        <a:pt x="156" y="5"/>
                      </a:lnTo>
                      <a:lnTo>
                        <a:pt x="169" y="9"/>
                      </a:lnTo>
                      <a:lnTo>
                        <a:pt x="182" y="15"/>
                      </a:lnTo>
                      <a:lnTo>
                        <a:pt x="192" y="21"/>
                      </a:lnTo>
                      <a:lnTo>
                        <a:pt x="201" y="28"/>
                      </a:lnTo>
                      <a:lnTo>
                        <a:pt x="209" y="35"/>
                      </a:lnTo>
                      <a:lnTo>
                        <a:pt x="216" y="44"/>
                      </a:lnTo>
                      <a:lnTo>
                        <a:pt x="222" y="52"/>
                      </a:lnTo>
                      <a:lnTo>
                        <a:pt x="229" y="60"/>
                      </a:lnTo>
                      <a:lnTo>
                        <a:pt x="233" y="68"/>
                      </a:lnTo>
                      <a:lnTo>
                        <a:pt x="237" y="76"/>
                      </a:lnTo>
                      <a:lnTo>
                        <a:pt x="244" y="91"/>
                      </a:lnTo>
                      <a:lnTo>
                        <a:pt x="250" y="104"/>
                      </a:lnTo>
                      <a:lnTo>
                        <a:pt x="252" y="109"/>
                      </a:lnTo>
                      <a:lnTo>
                        <a:pt x="254" y="116"/>
                      </a:lnTo>
                      <a:lnTo>
                        <a:pt x="254" y="122"/>
                      </a:lnTo>
                      <a:lnTo>
                        <a:pt x="253" y="129"/>
                      </a:lnTo>
                      <a:lnTo>
                        <a:pt x="251" y="135"/>
                      </a:lnTo>
                      <a:lnTo>
                        <a:pt x="247" y="141"/>
                      </a:lnTo>
                      <a:lnTo>
                        <a:pt x="243" y="147"/>
                      </a:lnTo>
                      <a:lnTo>
                        <a:pt x="236" y="153"/>
                      </a:lnTo>
                      <a:lnTo>
                        <a:pt x="229" y="159"/>
                      </a:lnTo>
                      <a:lnTo>
                        <a:pt x="218" y="165"/>
                      </a:lnTo>
                      <a:lnTo>
                        <a:pt x="208" y="170"/>
                      </a:lnTo>
                      <a:lnTo>
                        <a:pt x="195" y="174"/>
                      </a:lnTo>
                      <a:lnTo>
                        <a:pt x="181" y="178"/>
                      </a:lnTo>
                      <a:lnTo>
                        <a:pt x="165" y="182"/>
                      </a:lnTo>
                      <a:lnTo>
                        <a:pt x="147" y="185"/>
                      </a:lnTo>
                      <a:lnTo>
                        <a:pt x="127"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04" name="Freeform 1610"/>
                <p:cNvSpPr>
                  <a:spLocks/>
                </p:cNvSpPr>
                <p:nvPr/>
              </p:nvSpPr>
              <p:spPr bwMode="auto">
                <a:xfrm>
                  <a:off x="1608" y="3078"/>
                  <a:ext cx="19"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8" y="186"/>
                      </a:moveTo>
                      <a:lnTo>
                        <a:pt x="107" y="187"/>
                      </a:lnTo>
                      <a:lnTo>
                        <a:pt x="89" y="185"/>
                      </a:lnTo>
                      <a:lnTo>
                        <a:pt x="72" y="182"/>
                      </a:lnTo>
                      <a:lnTo>
                        <a:pt x="58" y="178"/>
                      </a:lnTo>
                      <a:lnTo>
                        <a:pt x="44" y="172"/>
                      </a:lnTo>
                      <a:lnTo>
                        <a:pt x="32" y="165"/>
                      </a:lnTo>
                      <a:lnTo>
                        <a:pt x="22" y="157"/>
                      </a:lnTo>
                      <a:lnTo>
                        <a:pt x="14" y="150"/>
                      </a:lnTo>
                      <a:lnTo>
                        <a:pt x="8" y="142"/>
                      </a:lnTo>
                      <a:lnTo>
                        <a:pt x="3" y="134"/>
                      </a:lnTo>
                      <a:lnTo>
                        <a:pt x="1" y="126"/>
                      </a:lnTo>
                      <a:lnTo>
                        <a:pt x="0" y="119"/>
                      </a:lnTo>
                      <a:lnTo>
                        <a:pt x="1" y="116"/>
                      </a:lnTo>
                      <a:lnTo>
                        <a:pt x="2" y="112"/>
                      </a:lnTo>
                      <a:lnTo>
                        <a:pt x="3" y="110"/>
                      </a:lnTo>
                      <a:lnTo>
                        <a:pt x="5" y="107"/>
                      </a:lnTo>
                      <a:lnTo>
                        <a:pt x="7" y="104"/>
                      </a:lnTo>
                      <a:lnTo>
                        <a:pt x="10" y="102"/>
                      </a:lnTo>
                      <a:lnTo>
                        <a:pt x="14" y="101"/>
                      </a:lnTo>
                      <a:lnTo>
                        <a:pt x="18" y="99"/>
                      </a:lnTo>
                      <a:lnTo>
                        <a:pt x="22" y="98"/>
                      </a:lnTo>
                      <a:lnTo>
                        <a:pt x="26" y="96"/>
                      </a:lnTo>
                      <a:lnTo>
                        <a:pt x="29" y="94"/>
                      </a:lnTo>
                      <a:lnTo>
                        <a:pt x="32" y="91"/>
                      </a:lnTo>
                      <a:lnTo>
                        <a:pt x="36" y="84"/>
                      </a:lnTo>
                      <a:lnTo>
                        <a:pt x="40" y="77"/>
                      </a:lnTo>
                      <a:lnTo>
                        <a:pt x="46" y="60"/>
                      </a:lnTo>
                      <a:lnTo>
                        <a:pt x="51" y="43"/>
                      </a:lnTo>
                      <a:lnTo>
                        <a:pt x="54" y="34"/>
                      </a:lnTo>
                      <a:lnTo>
                        <a:pt x="58" y="26"/>
                      </a:lnTo>
                      <a:lnTo>
                        <a:pt x="64" y="17"/>
                      </a:lnTo>
                      <a:lnTo>
                        <a:pt x="71" y="11"/>
                      </a:lnTo>
                      <a:lnTo>
                        <a:pt x="75" y="8"/>
                      </a:lnTo>
                      <a:lnTo>
                        <a:pt x="80" y="6"/>
                      </a:lnTo>
                      <a:lnTo>
                        <a:pt x="85" y="4"/>
                      </a:lnTo>
                      <a:lnTo>
                        <a:pt x="91" y="2"/>
                      </a:lnTo>
                      <a:lnTo>
                        <a:pt x="97" y="1"/>
                      </a:lnTo>
                      <a:lnTo>
                        <a:pt x="105" y="0"/>
                      </a:lnTo>
                      <a:lnTo>
                        <a:pt x="113" y="0"/>
                      </a:lnTo>
                      <a:lnTo>
                        <a:pt x="122" y="0"/>
                      </a:lnTo>
                      <a:lnTo>
                        <a:pt x="140" y="2"/>
                      </a:lnTo>
                      <a:lnTo>
                        <a:pt x="155" y="5"/>
                      </a:lnTo>
                      <a:lnTo>
                        <a:pt x="169" y="9"/>
                      </a:lnTo>
                      <a:lnTo>
                        <a:pt x="181" y="15"/>
                      </a:lnTo>
                      <a:lnTo>
                        <a:pt x="192" y="22"/>
                      </a:lnTo>
                      <a:lnTo>
                        <a:pt x="202" y="29"/>
                      </a:lnTo>
                      <a:lnTo>
                        <a:pt x="210" y="36"/>
                      </a:lnTo>
                      <a:lnTo>
                        <a:pt x="217" y="44"/>
                      </a:lnTo>
                      <a:lnTo>
                        <a:pt x="223" y="52"/>
                      </a:lnTo>
                      <a:lnTo>
                        <a:pt x="228" y="60"/>
                      </a:lnTo>
                      <a:lnTo>
                        <a:pt x="232" y="68"/>
                      </a:lnTo>
                      <a:lnTo>
                        <a:pt x="236" y="76"/>
                      </a:lnTo>
                      <a:lnTo>
                        <a:pt x="243" y="92"/>
                      </a:lnTo>
                      <a:lnTo>
                        <a:pt x="249" y="105"/>
                      </a:lnTo>
                      <a:lnTo>
                        <a:pt x="252" y="110"/>
                      </a:lnTo>
                      <a:lnTo>
                        <a:pt x="253" y="116"/>
                      </a:lnTo>
                      <a:lnTo>
                        <a:pt x="253" y="122"/>
                      </a:lnTo>
                      <a:lnTo>
                        <a:pt x="252" y="129"/>
                      </a:lnTo>
                      <a:lnTo>
                        <a:pt x="250" y="135"/>
                      </a:lnTo>
                      <a:lnTo>
                        <a:pt x="247" y="141"/>
                      </a:lnTo>
                      <a:lnTo>
                        <a:pt x="242" y="147"/>
                      </a:lnTo>
                      <a:lnTo>
                        <a:pt x="236" y="153"/>
                      </a:lnTo>
                      <a:lnTo>
                        <a:pt x="228" y="160"/>
                      </a:lnTo>
                      <a:lnTo>
                        <a:pt x="219" y="166"/>
                      </a:lnTo>
                      <a:lnTo>
                        <a:pt x="208" y="171"/>
                      </a:lnTo>
                      <a:lnTo>
                        <a:pt x="195" y="175"/>
                      </a:lnTo>
                      <a:lnTo>
                        <a:pt x="180" y="179"/>
                      </a:lnTo>
                      <a:lnTo>
                        <a:pt x="165" y="182"/>
                      </a:lnTo>
                      <a:lnTo>
                        <a:pt x="147" y="185"/>
                      </a:lnTo>
                      <a:lnTo>
                        <a:pt x="128"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05" name="Freeform 1611"/>
                <p:cNvSpPr>
                  <a:spLocks/>
                </p:cNvSpPr>
                <p:nvPr/>
              </p:nvSpPr>
              <p:spPr bwMode="auto">
                <a:xfrm>
                  <a:off x="1608" y="3078"/>
                  <a:ext cx="19" cy="14"/>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8" y="186"/>
                      </a:moveTo>
                      <a:lnTo>
                        <a:pt x="107" y="187"/>
                      </a:lnTo>
                      <a:lnTo>
                        <a:pt x="89" y="185"/>
                      </a:lnTo>
                      <a:lnTo>
                        <a:pt x="72" y="182"/>
                      </a:lnTo>
                      <a:lnTo>
                        <a:pt x="58" y="178"/>
                      </a:lnTo>
                      <a:lnTo>
                        <a:pt x="44" y="172"/>
                      </a:lnTo>
                      <a:lnTo>
                        <a:pt x="32" y="165"/>
                      </a:lnTo>
                      <a:lnTo>
                        <a:pt x="22" y="157"/>
                      </a:lnTo>
                      <a:lnTo>
                        <a:pt x="14" y="150"/>
                      </a:lnTo>
                      <a:lnTo>
                        <a:pt x="8" y="142"/>
                      </a:lnTo>
                      <a:lnTo>
                        <a:pt x="3" y="134"/>
                      </a:lnTo>
                      <a:lnTo>
                        <a:pt x="1" y="126"/>
                      </a:lnTo>
                      <a:lnTo>
                        <a:pt x="0" y="119"/>
                      </a:lnTo>
                      <a:lnTo>
                        <a:pt x="1" y="116"/>
                      </a:lnTo>
                      <a:lnTo>
                        <a:pt x="2" y="112"/>
                      </a:lnTo>
                      <a:lnTo>
                        <a:pt x="3" y="110"/>
                      </a:lnTo>
                      <a:lnTo>
                        <a:pt x="5" y="107"/>
                      </a:lnTo>
                      <a:lnTo>
                        <a:pt x="7" y="104"/>
                      </a:lnTo>
                      <a:lnTo>
                        <a:pt x="10" y="102"/>
                      </a:lnTo>
                      <a:lnTo>
                        <a:pt x="14" y="101"/>
                      </a:lnTo>
                      <a:lnTo>
                        <a:pt x="18" y="99"/>
                      </a:lnTo>
                      <a:lnTo>
                        <a:pt x="22" y="98"/>
                      </a:lnTo>
                      <a:lnTo>
                        <a:pt x="26" y="96"/>
                      </a:lnTo>
                      <a:lnTo>
                        <a:pt x="29" y="94"/>
                      </a:lnTo>
                      <a:lnTo>
                        <a:pt x="32" y="91"/>
                      </a:lnTo>
                      <a:lnTo>
                        <a:pt x="36" y="84"/>
                      </a:lnTo>
                      <a:lnTo>
                        <a:pt x="40" y="77"/>
                      </a:lnTo>
                      <a:lnTo>
                        <a:pt x="46" y="60"/>
                      </a:lnTo>
                      <a:lnTo>
                        <a:pt x="51" y="43"/>
                      </a:lnTo>
                      <a:lnTo>
                        <a:pt x="54" y="34"/>
                      </a:lnTo>
                      <a:lnTo>
                        <a:pt x="58" y="26"/>
                      </a:lnTo>
                      <a:lnTo>
                        <a:pt x="64" y="17"/>
                      </a:lnTo>
                      <a:lnTo>
                        <a:pt x="71" y="11"/>
                      </a:lnTo>
                      <a:lnTo>
                        <a:pt x="75" y="8"/>
                      </a:lnTo>
                      <a:lnTo>
                        <a:pt x="80" y="6"/>
                      </a:lnTo>
                      <a:lnTo>
                        <a:pt x="85" y="4"/>
                      </a:lnTo>
                      <a:lnTo>
                        <a:pt x="91" y="2"/>
                      </a:lnTo>
                      <a:lnTo>
                        <a:pt x="97" y="1"/>
                      </a:lnTo>
                      <a:lnTo>
                        <a:pt x="105" y="0"/>
                      </a:lnTo>
                      <a:lnTo>
                        <a:pt x="113" y="0"/>
                      </a:lnTo>
                      <a:lnTo>
                        <a:pt x="122" y="0"/>
                      </a:lnTo>
                      <a:lnTo>
                        <a:pt x="140" y="2"/>
                      </a:lnTo>
                      <a:lnTo>
                        <a:pt x="155" y="5"/>
                      </a:lnTo>
                      <a:lnTo>
                        <a:pt x="169" y="9"/>
                      </a:lnTo>
                      <a:lnTo>
                        <a:pt x="181" y="15"/>
                      </a:lnTo>
                      <a:lnTo>
                        <a:pt x="192" y="22"/>
                      </a:lnTo>
                      <a:lnTo>
                        <a:pt x="202" y="29"/>
                      </a:lnTo>
                      <a:lnTo>
                        <a:pt x="210" y="36"/>
                      </a:lnTo>
                      <a:lnTo>
                        <a:pt x="217" y="44"/>
                      </a:lnTo>
                      <a:lnTo>
                        <a:pt x="223" y="52"/>
                      </a:lnTo>
                      <a:lnTo>
                        <a:pt x="228" y="60"/>
                      </a:lnTo>
                      <a:lnTo>
                        <a:pt x="232" y="68"/>
                      </a:lnTo>
                      <a:lnTo>
                        <a:pt x="236" y="76"/>
                      </a:lnTo>
                      <a:lnTo>
                        <a:pt x="243" y="92"/>
                      </a:lnTo>
                      <a:lnTo>
                        <a:pt x="249" y="105"/>
                      </a:lnTo>
                      <a:lnTo>
                        <a:pt x="252" y="110"/>
                      </a:lnTo>
                      <a:lnTo>
                        <a:pt x="253" y="116"/>
                      </a:lnTo>
                      <a:lnTo>
                        <a:pt x="253" y="122"/>
                      </a:lnTo>
                      <a:lnTo>
                        <a:pt x="252" y="129"/>
                      </a:lnTo>
                      <a:lnTo>
                        <a:pt x="250" y="135"/>
                      </a:lnTo>
                      <a:lnTo>
                        <a:pt x="247" y="141"/>
                      </a:lnTo>
                      <a:lnTo>
                        <a:pt x="242" y="147"/>
                      </a:lnTo>
                      <a:lnTo>
                        <a:pt x="236" y="153"/>
                      </a:lnTo>
                      <a:lnTo>
                        <a:pt x="228" y="160"/>
                      </a:lnTo>
                      <a:lnTo>
                        <a:pt x="219" y="166"/>
                      </a:lnTo>
                      <a:lnTo>
                        <a:pt x="208" y="171"/>
                      </a:lnTo>
                      <a:lnTo>
                        <a:pt x="195" y="175"/>
                      </a:lnTo>
                      <a:lnTo>
                        <a:pt x="180" y="179"/>
                      </a:lnTo>
                      <a:lnTo>
                        <a:pt x="165" y="182"/>
                      </a:lnTo>
                      <a:lnTo>
                        <a:pt x="147" y="185"/>
                      </a:lnTo>
                      <a:lnTo>
                        <a:pt x="128"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06" name="Freeform 1612"/>
                <p:cNvSpPr>
                  <a:spLocks/>
                </p:cNvSpPr>
                <p:nvPr/>
              </p:nvSpPr>
              <p:spPr bwMode="auto">
                <a:xfrm>
                  <a:off x="1514" y="3077"/>
                  <a:ext cx="20" cy="14"/>
                </a:xfrm>
                <a:custGeom>
                  <a:avLst/>
                  <a:gdLst>
                    <a:gd name="T0" fmla="*/ 0 w 255"/>
                    <a:gd name="T1" fmla="*/ 0 h 187"/>
                    <a:gd name="T2" fmla="*/ 0 w 255"/>
                    <a:gd name="T3" fmla="*/ 0 h 187"/>
                    <a:gd name="T4" fmla="*/ 0 w 255"/>
                    <a:gd name="T5" fmla="*/ 0 h 187"/>
                    <a:gd name="T6" fmla="*/ 0 w 255"/>
                    <a:gd name="T7" fmla="*/ 0 h 187"/>
                    <a:gd name="T8" fmla="*/ 0 w 255"/>
                    <a:gd name="T9" fmla="*/ 0 h 187"/>
                    <a:gd name="T10" fmla="*/ 0 w 255"/>
                    <a:gd name="T11" fmla="*/ 0 h 187"/>
                    <a:gd name="T12" fmla="*/ 0 w 255"/>
                    <a:gd name="T13" fmla="*/ 0 h 187"/>
                    <a:gd name="T14" fmla="*/ 0 w 255"/>
                    <a:gd name="T15" fmla="*/ 0 h 187"/>
                    <a:gd name="T16" fmla="*/ 0 w 255"/>
                    <a:gd name="T17" fmla="*/ 0 h 187"/>
                    <a:gd name="T18" fmla="*/ 0 w 255"/>
                    <a:gd name="T19" fmla="*/ 0 h 187"/>
                    <a:gd name="T20" fmla="*/ 0 w 255"/>
                    <a:gd name="T21" fmla="*/ 0 h 187"/>
                    <a:gd name="T22" fmla="*/ 0 w 255"/>
                    <a:gd name="T23" fmla="*/ 0 h 187"/>
                    <a:gd name="T24" fmla="*/ 0 w 255"/>
                    <a:gd name="T25" fmla="*/ 0 h 187"/>
                    <a:gd name="T26" fmla="*/ 0 w 255"/>
                    <a:gd name="T27" fmla="*/ 0 h 187"/>
                    <a:gd name="T28" fmla="*/ 0 w 255"/>
                    <a:gd name="T29" fmla="*/ 0 h 187"/>
                    <a:gd name="T30" fmla="*/ 0 w 255"/>
                    <a:gd name="T31" fmla="*/ 0 h 187"/>
                    <a:gd name="T32" fmla="*/ 0 w 255"/>
                    <a:gd name="T33" fmla="*/ 0 h 187"/>
                    <a:gd name="T34" fmla="*/ 0 w 255"/>
                    <a:gd name="T35" fmla="*/ 0 h 187"/>
                    <a:gd name="T36" fmla="*/ 0 w 255"/>
                    <a:gd name="T37" fmla="*/ 0 h 187"/>
                    <a:gd name="T38" fmla="*/ 0 w 255"/>
                    <a:gd name="T39" fmla="*/ 0 h 187"/>
                    <a:gd name="T40" fmla="*/ 0 w 255"/>
                    <a:gd name="T41" fmla="*/ 0 h 187"/>
                    <a:gd name="T42" fmla="*/ 0 w 255"/>
                    <a:gd name="T43" fmla="*/ 0 h 187"/>
                    <a:gd name="T44" fmla="*/ 0 w 255"/>
                    <a:gd name="T45" fmla="*/ 0 h 187"/>
                    <a:gd name="T46" fmla="*/ 0 w 255"/>
                    <a:gd name="T47" fmla="*/ 0 h 187"/>
                    <a:gd name="T48" fmla="*/ 0 w 255"/>
                    <a:gd name="T49" fmla="*/ 0 h 187"/>
                    <a:gd name="T50" fmla="*/ 0 w 255"/>
                    <a:gd name="T51" fmla="*/ 0 h 187"/>
                    <a:gd name="T52" fmla="*/ 0 w 255"/>
                    <a:gd name="T53" fmla="*/ 0 h 187"/>
                    <a:gd name="T54" fmla="*/ 0 w 255"/>
                    <a:gd name="T55" fmla="*/ 0 h 187"/>
                    <a:gd name="T56" fmla="*/ 0 w 255"/>
                    <a:gd name="T57" fmla="*/ 0 h 187"/>
                    <a:gd name="T58" fmla="*/ 0 w 255"/>
                    <a:gd name="T59" fmla="*/ 0 h 187"/>
                    <a:gd name="T60" fmla="*/ 0 w 255"/>
                    <a:gd name="T61" fmla="*/ 0 h 187"/>
                    <a:gd name="T62" fmla="*/ 0 w 255"/>
                    <a:gd name="T63" fmla="*/ 0 h 187"/>
                    <a:gd name="T64" fmla="*/ 0 w 255"/>
                    <a:gd name="T65" fmla="*/ 0 h 187"/>
                    <a:gd name="T66" fmla="*/ 0 w 255"/>
                    <a:gd name="T67" fmla="*/ 0 h 187"/>
                    <a:gd name="T68" fmla="*/ 0 w 255"/>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5"/>
                    <a:gd name="T106" fmla="*/ 0 h 187"/>
                    <a:gd name="T107" fmla="*/ 255 w 255"/>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5" h="187">
                      <a:moveTo>
                        <a:pt x="128" y="187"/>
                      </a:moveTo>
                      <a:lnTo>
                        <a:pt x="108" y="187"/>
                      </a:lnTo>
                      <a:lnTo>
                        <a:pt x="89" y="185"/>
                      </a:lnTo>
                      <a:lnTo>
                        <a:pt x="73" y="182"/>
                      </a:lnTo>
                      <a:lnTo>
                        <a:pt x="58" y="178"/>
                      </a:lnTo>
                      <a:lnTo>
                        <a:pt x="45" y="171"/>
                      </a:lnTo>
                      <a:lnTo>
                        <a:pt x="33" y="165"/>
                      </a:lnTo>
                      <a:lnTo>
                        <a:pt x="23" y="157"/>
                      </a:lnTo>
                      <a:lnTo>
                        <a:pt x="14" y="150"/>
                      </a:lnTo>
                      <a:lnTo>
                        <a:pt x="8" y="142"/>
                      </a:lnTo>
                      <a:lnTo>
                        <a:pt x="3" y="134"/>
                      </a:lnTo>
                      <a:lnTo>
                        <a:pt x="1" y="126"/>
                      </a:lnTo>
                      <a:lnTo>
                        <a:pt x="0" y="119"/>
                      </a:lnTo>
                      <a:lnTo>
                        <a:pt x="1" y="116"/>
                      </a:lnTo>
                      <a:lnTo>
                        <a:pt x="2" y="112"/>
                      </a:lnTo>
                      <a:lnTo>
                        <a:pt x="3" y="110"/>
                      </a:lnTo>
                      <a:lnTo>
                        <a:pt x="5" y="107"/>
                      </a:lnTo>
                      <a:lnTo>
                        <a:pt x="8" y="105"/>
                      </a:lnTo>
                      <a:lnTo>
                        <a:pt x="11" y="101"/>
                      </a:lnTo>
                      <a:lnTo>
                        <a:pt x="14" y="100"/>
                      </a:lnTo>
                      <a:lnTo>
                        <a:pt x="18" y="98"/>
                      </a:lnTo>
                      <a:lnTo>
                        <a:pt x="23" y="97"/>
                      </a:lnTo>
                      <a:lnTo>
                        <a:pt x="27" y="95"/>
                      </a:lnTo>
                      <a:lnTo>
                        <a:pt x="30" y="93"/>
                      </a:lnTo>
                      <a:lnTo>
                        <a:pt x="33" y="90"/>
                      </a:lnTo>
                      <a:lnTo>
                        <a:pt x="37" y="84"/>
                      </a:lnTo>
                      <a:lnTo>
                        <a:pt x="41" y="77"/>
                      </a:lnTo>
                      <a:lnTo>
                        <a:pt x="46" y="61"/>
                      </a:lnTo>
                      <a:lnTo>
                        <a:pt x="51" y="43"/>
                      </a:lnTo>
                      <a:lnTo>
                        <a:pt x="54" y="33"/>
                      </a:lnTo>
                      <a:lnTo>
                        <a:pt x="58" y="25"/>
                      </a:lnTo>
                      <a:lnTo>
                        <a:pt x="64" y="17"/>
                      </a:lnTo>
                      <a:lnTo>
                        <a:pt x="71" y="11"/>
                      </a:lnTo>
                      <a:lnTo>
                        <a:pt x="75" y="8"/>
                      </a:lnTo>
                      <a:lnTo>
                        <a:pt x="80" y="6"/>
                      </a:lnTo>
                      <a:lnTo>
                        <a:pt x="85" y="4"/>
                      </a:lnTo>
                      <a:lnTo>
                        <a:pt x="91" y="2"/>
                      </a:lnTo>
                      <a:lnTo>
                        <a:pt x="99" y="1"/>
                      </a:lnTo>
                      <a:lnTo>
                        <a:pt x="106" y="0"/>
                      </a:lnTo>
                      <a:lnTo>
                        <a:pt x="114" y="0"/>
                      </a:lnTo>
                      <a:lnTo>
                        <a:pt x="123" y="0"/>
                      </a:lnTo>
                      <a:lnTo>
                        <a:pt x="140" y="2"/>
                      </a:lnTo>
                      <a:lnTo>
                        <a:pt x="155" y="5"/>
                      </a:lnTo>
                      <a:lnTo>
                        <a:pt x="170" y="9"/>
                      </a:lnTo>
                      <a:lnTo>
                        <a:pt x="182" y="15"/>
                      </a:lnTo>
                      <a:lnTo>
                        <a:pt x="193" y="21"/>
                      </a:lnTo>
                      <a:lnTo>
                        <a:pt x="202" y="28"/>
                      </a:lnTo>
                      <a:lnTo>
                        <a:pt x="210" y="36"/>
                      </a:lnTo>
                      <a:lnTo>
                        <a:pt x="217" y="44"/>
                      </a:lnTo>
                      <a:lnTo>
                        <a:pt x="223" y="52"/>
                      </a:lnTo>
                      <a:lnTo>
                        <a:pt x="228" y="60"/>
                      </a:lnTo>
                      <a:lnTo>
                        <a:pt x="233" y="68"/>
                      </a:lnTo>
                      <a:lnTo>
                        <a:pt x="237" y="76"/>
                      </a:lnTo>
                      <a:lnTo>
                        <a:pt x="244" y="91"/>
                      </a:lnTo>
                      <a:lnTo>
                        <a:pt x="250" y="105"/>
                      </a:lnTo>
                      <a:lnTo>
                        <a:pt x="253" y="110"/>
                      </a:lnTo>
                      <a:lnTo>
                        <a:pt x="254" y="116"/>
                      </a:lnTo>
                      <a:lnTo>
                        <a:pt x="255" y="122"/>
                      </a:lnTo>
                      <a:lnTo>
                        <a:pt x="254" y="129"/>
                      </a:lnTo>
                      <a:lnTo>
                        <a:pt x="251" y="135"/>
                      </a:lnTo>
                      <a:lnTo>
                        <a:pt x="248" y="141"/>
                      </a:lnTo>
                      <a:lnTo>
                        <a:pt x="243" y="147"/>
                      </a:lnTo>
                      <a:lnTo>
                        <a:pt x="236" y="153"/>
                      </a:lnTo>
                      <a:lnTo>
                        <a:pt x="228" y="159"/>
                      </a:lnTo>
                      <a:lnTo>
                        <a:pt x="219" y="165"/>
                      </a:lnTo>
                      <a:lnTo>
                        <a:pt x="208" y="170"/>
                      </a:lnTo>
                      <a:lnTo>
                        <a:pt x="196" y="175"/>
                      </a:lnTo>
                      <a:lnTo>
                        <a:pt x="182" y="179"/>
                      </a:lnTo>
                      <a:lnTo>
                        <a:pt x="165" y="182"/>
                      </a:lnTo>
                      <a:lnTo>
                        <a:pt x="147" y="185"/>
                      </a:lnTo>
                      <a:lnTo>
                        <a:pt x="128"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07" name="Freeform 1613"/>
                <p:cNvSpPr>
                  <a:spLocks/>
                </p:cNvSpPr>
                <p:nvPr/>
              </p:nvSpPr>
              <p:spPr bwMode="auto">
                <a:xfrm>
                  <a:off x="1514" y="3077"/>
                  <a:ext cx="20" cy="14"/>
                </a:xfrm>
                <a:custGeom>
                  <a:avLst/>
                  <a:gdLst>
                    <a:gd name="T0" fmla="*/ 0 w 255"/>
                    <a:gd name="T1" fmla="*/ 0 h 187"/>
                    <a:gd name="T2" fmla="*/ 0 w 255"/>
                    <a:gd name="T3" fmla="*/ 0 h 187"/>
                    <a:gd name="T4" fmla="*/ 0 w 255"/>
                    <a:gd name="T5" fmla="*/ 0 h 187"/>
                    <a:gd name="T6" fmla="*/ 0 w 255"/>
                    <a:gd name="T7" fmla="*/ 0 h 187"/>
                    <a:gd name="T8" fmla="*/ 0 w 255"/>
                    <a:gd name="T9" fmla="*/ 0 h 187"/>
                    <a:gd name="T10" fmla="*/ 0 w 255"/>
                    <a:gd name="T11" fmla="*/ 0 h 187"/>
                    <a:gd name="T12" fmla="*/ 0 w 255"/>
                    <a:gd name="T13" fmla="*/ 0 h 187"/>
                    <a:gd name="T14" fmla="*/ 0 w 255"/>
                    <a:gd name="T15" fmla="*/ 0 h 187"/>
                    <a:gd name="T16" fmla="*/ 0 w 255"/>
                    <a:gd name="T17" fmla="*/ 0 h 187"/>
                    <a:gd name="T18" fmla="*/ 0 w 255"/>
                    <a:gd name="T19" fmla="*/ 0 h 187"/>
                    <a:gd name="T20" fmla="*/ 0 w 255"/>
                    <a:gd name="T21" fmla="*/ 0 h 187"/>
                    <a:gd name="T22" fmla="*/ 0 w 255"/>
                    <a:gd name="T23" fmla="*/ 0 h 187"/>
                    <a:gd name="T24" fmla="*/ 0 w 255"/>
                    <a:gd name="T25" fmla="*/ 0 h 187"/>
                    <a:gd name="T26" fmla="*/ 0 w 255"/>
                    <a:gd name="T27" fmla="*/ 0 h 187"/>
                    <a:gd name="T28" fmla="*/ 0 w 255"/>
                    <a:gd name="T29" fmla="*/ 0 h 187"/>
                    <a:gd name="T30" fmla="*/ 0 w 255"/>
                    <a:gd name="T31" fmla="*/ 0 h 187"/>
                    <a:gd name="T32" fmla="*/ 0 w 255"/>
                    <a:gd name="T33" fmla="*/ 0 h 187"/>
                    <a:gd name="T34" fmla="*/ 0 w 255"/>
                    <a:gd name="T35" fmla="*/ 0 h 187"/>
                    <a:gd name="T36" fmla="*/ 0 w 255"/>
                    <a:gd name="T37" fmla="*/ 0 h 187"/>
                    <a:gd name="T38" fmla="*/ 0 w 255"/>
                    <a:gd name="T39" fmla="*/ 0 h 187"/>
                    <a:gd name="T40" fmla="*/ 0 w 255"/>
                    <a:gd name="T41" fmla="*/ 0 h 187"/>
                    <a:gd name="T42" fmla="*/ 0 w 255"/>
                    <a:gd name="T43" fmla="*/ 0 h 187"/>
                    <a:gd name="T44" fmla="*/ 0 w 255"/>
                    <a:gd name="T45" fmla="*/ 0 h 187"/>
                    <a:gd name="T46" fmla="*/ 0 w 255"/>
                    <a:gd name="T47" fmla="*/ 0 h 187"/>
                    <a:gd name="T48" fmla="*/ 0 w 255"/>
                    <a:gd name="T49" fmla="*/ 0 h 187"/>
                    <a:gd name="T50" fmla="*/ 0 w 255"/>
                    <a:gd name="T51" fmla="*/ 0 h 187"/>
                    <a:gd name="T52" fmla="*/ 0 w 255"/>
                    <a:gd name="T53" fmla="*/ 0 h 187"/>
                    <a:gd name="T54" fmla="*/ 0 w 255"/>
                    <a:gd name="T55" fmla="*/ 0 h 187"/>
                    <a:gd name="T56" fmla="*/ 0 w 255"/>
                    <a:gd name="T57" fmla="*/ 0 h 187"/>
                    <a:gd name="T58" fmla="*/ 0 w 255"/>
                    <a:gd name="T59" fmla="*/ 0 h 187"/>
                    <a:gd name="T60" fmla="*/ 0 w 255"/>
                    <a:gd name="T61" fmla="*/ 0 h 187"/>
                    <a:gd name="T62" fmla="*/ 0 w 255"/>
                    <a:gd name="T63" fmla="*/ 0 h 187"/>
                    <a:gd name="T64" fmla="*/ 0 w 255"/>
                    <a:gd name="T65" fmla="*/ 0 h 187"/>
                    <a:gd name="T66" fmla="*/ 0 w 255"/>
                    <a:gd name="T67" fmla="*/ 0 h 187"/>
                    <a:gd name="T68" fmla="*/ 0 w 255"/>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5"/>
                    <a:gd name="T106" fmla="*/ 0 h 187"/>
                    <a:gd name="T107" fmla="*/ 255 w 255"/>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5" h="187">
                      <a:moveTo>
                        <a:pt x="128" y="187"/>
                      </a:moveTo>
                      <a:lnTo>
                        <a:pt x="108" y="187"/>
                      </a:lnTo>
                      <a:lnTo>
                        <a:pt x="89" y="185"/>
                      </a:lnTo>
                      <a:lnTo>
                        <a:pt x="73" y="182"/>
                      </a:lnTo>
                      <a:lnTo>
                        <a:pt x="58" y="178"/>
                      </a:lnTo>
                      <a:lnTo>
                        <a:pt x="45" y="171"/>
                      </a:lnTo>
                      <a:lnTo>
                        <a:pt x="33" y="165"/>
                      </a:lnTo>
                      <a:lnTo>
                        <a:pt x="23" y="157"/>
                      </a:lnTo>
                      <a:lnTo>
                        <a:pt x="14" y="150"/>
                      </a:lnTo>
                      <a:lnTo>
                        <a:pt x="8" y="142"/>
                      </a:lnTo>
                      <a:lnTo>
                        <a:pt x="3" y="134"/>
                      </a:lnTo>
                      <a:lnTo>
                        <a:pt x="1" y="126"/>
                      </a:lnTo>
                      <a:lnTo>
                        <a:pt x="0" y="119"/>
                      </a:lnTo>
                      <a:lnTo>
                        <a:pt x="1" y="116"/>
                      </a:lnTo>
                      <a:lnTo>
                        <a:pt x="2" y="112"/>
                      </a:lnTo>
                      <a:lnTo>
                        <a:pt x="3" y="110"/>
                      </a:lnTo>
                      <a:lnTo>
                        <a:pt x="5" y="107"/>
                      </a:lnTo>
                      <a:lnTo>
                        <a:pt x="8" y="105"/>
                      </a:lnTo>
                      <a:lnTo>
                        <a:pt x="11" y="101"/>
                      </a:lnTo>
                      <a:lnTo>
                        <a:pt x="14" y="100"/>
                      </a:lnTo>
                      <a:lnTo>
                        <a:pt x="18" y="98"/>
                      </a:lnTo>
                      <a:lnTo>
                        <a:pt x="23" y="97"/>
                      </a:lnTo>
                      <a:lnTo>
                        <a:pt x="27" y="95"/>
                      </a:lnTo>
                      <a:lnTo>
                        <a:pt x="30" y="93"/>
                      </a:lnTo>
                      <a:lnTo>
                        <a:pt x="33" y="90"/>
                      </a:lnTo>
                      <a:lnTo>
                        <a:pt x="37" y="84"/>
                      </a:lnTo>
                      <a:lnTo>
                        <a:pt x="41" y="77"/>
                      </a:lnTo>
                      <a:lnTo>
                        <a:pt x="46" y="61"/>
                      </a:lnTo>
                      <a:lnTo>
                        <a:pt x="51" y="43"/>
                      </a:lnTo>
                      <a:lnTo>
                        <a:pt x="54" y="33"/>
                      </a:lnTo>
                      <a:lnTo>
                        <a:pt x="58" y="25"/>
                      </a:lnTo>
                      <a:lnTo>
                        <a:pt x="64" y="17"/>
                      </a:lnTo>
                      <a:lnTo>
                        <a:pt x="71" y="11"/>
                      </a:lnTo>
                      <a:lnTo>
                        <a:pt x="75" y="8"/>
                      </a:lnTo>
                      <a:lnTo>
                        <a:pt x="80" y="6"/>
                      </a:lnTo>
                      <a:lnTo>
                        <a:pt x="85" y="4"/>
                      </a:lnTo>
                      <a:lnTo>
                        <a:pt x="91" y="2"/>
                      </a:lnTo>
                      <a:lnTo>
                        <a:pt x="99" y="1"/>
                      </a:lnTo>
                      <a:lnTo>
                        <a:pt x="106" y="0"/>
                      </a:lnTo>
                      <a:lnTo>
                        <a:pt x="114" y="0"/>
                      </a:lnTo>
                      <a:lnTo>
                        <a:pt x="123" y="0"/>
                      </a:lnTo>
                      <a:lnTo>
                        <a:pt x="140" y="2"/>
                      </a:lnTo>
                      <a:lnTo>
                        <a:pt x="155" y="5"/>
                      </a:lnTo>
                      <a:lnTo>
                        <a:pt x="170" y="9"/>
                      </a:lnTo>
                      <a:lnTo>
                        <a:pt x="182" y="15"/>
                      </a:lnTo>
                      <a:lnTo>
                        <a:pt x="193" y="21"/>
                      </a:lnTo>
                      <a:lnTo>
                        <a:pt x="202" y="28"/>
                      </a:lnTo>
                      <a:lnTo>
                        <a:pt x="210" y="36"/>
                      </a:lnTo>
                      <a:lnTo>
                        <a:pt x="217" y="44"/>
                      </a:lnTo>
                      <a:lnTo>
                        <a:pt x="223" y="52"/>
                      </a:lnTo>
                      <a:lnTo>
                        <a:pt x="228" y="60"/>
                      </a:lnTo>
                      <a:lnTo>
                        <a:pt x="233" y="68"/>
                      </a:lnTo>
                      <a:lnTo>
                        <a:pt x="237" y="76"/>
                      </a:lnTo>
                      <a:lnTo>
                        <a:pt x="244" y="91"/>
                      </a:lnTo>
                      <a:lnTo>
                        <a:pt x="250" y="105"/>
                      </a:lnTo>
                      <a:lnTo>
                        <a:pt x="253" y="110"/>
                      </a:lnTo>
                      <a:lnTo>
                        <a:pt x="254" y="116"/>
                      </a:lnTo>
                      <a:lnTo>
                        <a:pt x="255" y="122"/>
                      </a:lnTo>
                      <a:lnTo>
                        <a:pt x="254" y="129"/>
                      </a:lnTo>
                      <a:lnTo>
                        <a:pt x="251" y="135"/>
                      </a:lnTo>
                      <a:lnTo>
                        <a:pt x="248" y="141"/>
                      </a:lnTo>
                      <a:lnTo>
                        <a:pt x="243" y="147"/>
                      </a:lnTo>
                      <a:lnTo>
                        <a:pt x="236" y="153"/>
                      </a:lnTo>
                      <a:lnTo>
                        <a:pt x="228" y="159"/>
                      </a:lnTo>
                      <a:lnTo>
                        <a:pt x="219" y="165"/>
                      </a:lnTo>
                      <a:lnTo>
                        <a:pt x="208" y="170"/>
                      </a:lnTo>
                      <a:lnTo>
                        <a:pt x="196" y="175"/>
                      </a:lnTo>
                      <a:lnTo>
                        <a:pt x="182" y="179"/>
                      </a:lnTo>
                      <a:lnTo>
                        <a:pt x="165" y="182"/>
                      </a:lnTo>
                      <a:lnTo>
                        <a:pt x="147" y="185"/>
                      </a:lnTo>
                      <a:lnTo>
                        <a:pt x="128"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08" name="Freeform 1614"/>
                <p:cNvSpPr>
                  <a:spLocks/>
                </p:cNvSpPr>
                <p:nvPr/>
              </p:nvSpPr>
              <p:spPr bwMode="auto">
                <a:xfrm>
                  <a:off x="1538" y="3149"/>
                  <a:ext cx="19" cy="14"/>
                </a:xfrm>
                <a:custGeom>
                  <a:avLst/>
                  <a:gdLst>
                    <a:gd name="T0" fmla="*/ 0 w 254"/>
                    <a:gd name="T1" fmla="*/ 0 h 187"/>
                    <a:gd name="T2" fmla="*/ 0 w 254"/>
                    <a:gd name="T3" fmla="*/ 0 h 187"/>
                    <a:gd name="T4" fmla="*/ 0 w 254"/>
                    <a:gd name="T5" fmla="*/ 0 h 187"/>
                    <a:gd name="T6" fmla="*/ 0 w 254"/>
                    <a:gd name="T7" fmla="*/ 0 h 187"/>
                    <a:gd name="T8" fmla="*/ 0 w 254"/>
                    <a:gd name="T9" fmla="*/ 0 h 187"/>
                    <a:gd name="T10" fmla="*/ 0 w 254"/>
                    <a:gd name="T11" fmla="*/ 0 h 187"/>
                    <a:gd name="T12" fmla="*/ 0 w 254"/>
                    <a:gd name="T13" fmla="*/ 0 h 187"/>
                    <a:gd name="T14" fmla="*/ 0 w 254"/>
                    <a:gd name="T15" fmla="*/ 0 h 187"/>
                    <a:gd name="T16" fmla="*/ 0 w 254"/>
                    <a:gd name="T17" fmla="*/ 0 h 187"/>
                    <a:gd name="T18" fmla="*/ 0 w 254"/>
                    <a:gd name="T19" fmla="*/ 0 h 187"/>
                    <a:gd name="T20" fmla="*/ 0 w 254"/>
                    <a:gd name="T21" fmla="*/ 0 h 187"/>
                    <a:gd name="T22" fmla="*/ 0 w 254"/>
                    <a:gd name="T23" fmla="*/ 0 h 187"/>
                    <a:gd name="T24" fmla="*/ 0 w 254"/>
                    <a:gd name="T25" fmla="*/ 0 h 187"/>
                    <a:gd name="T26" fmla="*/ 0 w 254"/>
                    <a:gd name="T27" fmla="*/ 0 h 187"/>
                    <a:gd name="T28" fmla="*/ 0 w 254"/>
                    <a:gd name="T29" fmla="*/ 0 h 187"/>
                    <a:gd name="T30" fmla="*/ 0 w 254"/>
                    <a:gd name="T31" fmla="*/ 0 h 187"/>
                    <a:gd name="T32" fmla="*/ 0 w 254"/>
                    <a:gd name="T33" fmla="*/ 0 h 187"/>
                    <a:gd name="T34" fmla="*/ 0 w 254"/>
                    <a:gd name="T35" fmla="*/ 0 h 187"/>
                    <a:gd name="T36" fmla="*/ 0 w 254"/>
                    <a:gd name="T37" fmla="*/ 0 h 187"/>
                    <a:gd name="T38" fmla="*/ 0 w 254"/>
                    <a:gd name="T39" fmla="*/ 0 h 187"/>
                    <a:gd name="T40" fmla="*/ 0 w 254"/>
                    <a:gd name="T41" fmla="*/ 0 h 187"/>
                    <a:gd name="T42" fmla="*/ 0 w 254"/>
                    <a:gd name="T43" fmla="*/ 0 h 187"/>
                    <a:gd name="T44" fmla="*/ 0 w 254"/>
                    <a:gd name="T45" fmla="*/ 0 h 187"/>
                    <a:gd name="T46" fmla="*/ 0 w 254"/>
                    <a:gd name="T47" fmla="*/ 0 h 187"/>
                    <a:gd name="T48" fmla="*/ 0 w 254"/>
                    <a:gd name="T49" fmla="*/ 0 h 187"/>
                    <a:gd name="T50" fmla="*/ 0 w 254"/>
                    <a:gd name="T51" fmla="*/ 0 h 187"/>
                    <a:gd name="T52" fmla="*/ 0 w 254"/>
                    <a:gd name="T53" fmla="*/ 0 h 187"/>
                    <a:gd name="T54" fmla="*/ 0 w 254"/>
                    <a:gd name="T55" fmla="*/ 0 h 187"/>
                    <a:gd name="T56" fmla="*/ 0 w 254"/>
                    <a:gd name="T57" fmla="*/ 0 h 187"/>
                    <a:gd name="T58" fmla="*/ 0 w 254"/>
                    <a:gd name="T59" fmla="*/ 0 h 187"/>
                    <a:gd name="T60" fmla="*/ 0 w 254"/>
                    <a:gd name="T61" fmla="*/ 0 h 187"/>
                    <a:gd name="T62" fmla="*/ 0 w 254"/>
                    <a:gd name="T63" fmla="*/ 0 h 187"/>
                    <a:gd name="T64" fmla="*/ 0 w 254"/>
                    <a:gd name="T65" fmla="*/ 0 h 187"/>
                    <a:gd name="T66" fmla="*/ 0 w 254"/>
                    <a:gd name="T67" fmla="*/ 0 h 187"/>
                    <a:gd name="T68" fmla="*/ 0 w 254"/>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7"/>
                    <a:gd name="T107" fmla="*/ 254 w 254"/>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7">
                      <a:moveTo>
                        <a:pt x="127" y="187"/>
                      </a:moveTo>
                      <a:lnTo>
                        <a:pt x="107" y="187"/>
                      </a:lnTo>
                      <a:lnTo>
                        <a:pt x="89" y="186"/>
                      </a:lnTo>
                      <a:lnTo>
                        <a:pt x="72" y="183"/>
                      </a:lnTo>
                      <a:lnTo>
                        <a:pt x="57" y="178"/>
                      </a:lnTo>
                      <a:lnTo>
                        <a:pt x="44" y="172"/>
                      </a:lnTo>
                      <a:lnTo>
                        <a:pt x="32" y="166"/>
                      </a:lnTo>
                      <a:lnTo>
                        <a:pt x="22" y="159"/>
                      </a:lnTo>
                      <a:lnTo>
                        <a:pt x="14" y="151"/>
                      </a:lnTo>
                      <a:lnTo>
                        <a:pt x="7" y="143"/>
                      </a:lnTo>
                      <a:lnTo>
                        <a:pt x="3" y="134"/>
                      </a:lnTo>
                      <a:lnTo>
                        <a:pt x="0" y="127"/>
                      </a:lnTo>
                      <a:lnTo>
                        <a:pt x="0" y="119"/>
                      </a:lnTo>
                      <a:lnTo>
                        <a:pt x="0" y="116"/>
                      </a:lnTo>
                      <a:lnTo>
                        <a:pt x="1" y="113"/>
                      </a:lnTo>
                      <a:lnTo>
                        <a:pt x="2" y="110"/>
                      </a:lnTo>
                      <a:lnTo>
                        <a:pt x="4" y="107"/>
                      </a:lnTo>
                      <a:lnTo>
                        <a:pt x="7" y="105"/>
                      </a:lnTo>
                      <a:lnTo>
                        <a:pt x="11" y="103"/>
                      </a:lnTo>
                      <a:lnTo>
                        <a:pt x="14" y="101"/>
                      </a:lnTo>
                      <a:lnTo>
                        <a:pt x="18" y="100"/>
                      </a:lnTo>
                      <a:lnTo>
                        <a:pt x="22" y="98"/>
                      </a:lnTo>
                      <a:lnTo>
                        <a:pt x="26" y="97"/>
                      </a:lnTo>
                      <a:lnTo>
                        <a:pt x="29" y="94"/>
                      </a:lnTo>
                      <a:lnTo>
                        <a:pt x="32" y="92"/>
                      </a:lnTo>
                      <a:lnTo>
                        <a:pt x="37" y="86"/>
                      </a:lnTo>
                      <a:lnTo>
                        <a:pt x="40" y="78"/>
                      </a:lnTo>
                      <a:lnTo>
                        <a:pt x="45" y="61"/>
                      </a:lnTo>
                      <a:lnTo>
                        <a:pt x="50" y="43"/>
                      </a:lnTo>
                      <a:lnTo>
                        <a:pt x="53" y="34"/>
                      </a:lnTo>
                      <a:lnTo>
                        <a:pt x="58" y="26"/>
                      </a:lnTo>
                      <a:lnTo>
                        <a:pt x="63" y="19"/>
                      </a:lnTo>
                      <a:lnTo>
                        <a:pt x="70" y="12"/>
                      </a:lnTo>
                      <a:lnTo>
                        <a:pt x="74" y="10"/>
                      </a:lnTo>
                      <a:lnTo>
                        <a:pt x="79" y="7"/>
                      </a:lnTo>
                      <a:lnTo>
                        <a:pt x="85" y="5"/>
                      </a:lnTo>
                      <a:lnTo>
                        <a:pt x="91" y="2"/>
                      </a:lnTo>
                      <a:lnTo>
                        <a:pt x="98" y="1"/>
                      </a:lnTo>
                      <a:lnTo>
                        <a:pt x="105" y="0"/>
                      </a:lnTo>
                      <a:lnTo>
                        <a:pt x="113" y="0"/>
                      </a:lnTo>
                      <a:lnTo>
                        <a:pt x="122" y="1"/>
                      </a:lnTo>
                      <a:lnTo>
                        <a:pt x="139" y="2"/>
                      </a:lnTo>
                      <a:lnTo>
                        <a:pt x="155" y="7"/>
                      </a:lnTo>
                      <a:lnTo>
                        <a:pt x="169" y="11"/>
                      </a:lnTo>
                      <a:lnTo>
                        <a:pt x="181" y="16"/>
                      </a:lnTo>
                      <a:lnTo>
                        <a:pt x="192" y="22"/>
                      </a:lnTo>
                      <a:lnTo>
                        <a:pt x="201" y="29"/>
                      </a:lnTo>
                      <a:lnTo>
                        <a:pt x="209" y="36"/>
                      </a:lnTo>
                      <a:lnTo>
                        <a:pt x="216" y="44"/>
                      </a:lnTo>
                      <a:lnTo>
                        <a:pt x="222" y="52"/>
                      </a:lnTo>
                      <a:lnTo>
                        <a:pt x="228" y="60"/>
                      </a:lnTo>
                      <a:lnTo>
                        <a:pt x="233" y="69"/>
                      </a:lnTo>
                      <a:lnTo>
                        <a:pt x="237" y="78"/>
                      </a:lnTo>
                      <a:lnTo>
                        <a:pt x="243" y="92"/>
                      </a:lnTo>
                      <a:lnTo>
                        <a:pt x="250" y="105"/>
                      </a:lnTo>
                      <a:lnTo>
                        <a:pt x="252" y="111"/>
                      </a:lnTo>
                      <a:lnTo>
                        <a:pt x="253" y="117"/>
                      </a:lnTo>
                      <a:lnTo>
                        <a:pt x="254" y="123"/>
                      </a:lnTo>
                      <a:lnTo>
                        <a:pt x="253" y="129"/>
                      </a:lnTo>
                      <a:lnTo>
                        <a:pt x="251" y="135"/>
                      </a:lnTo>
                      <a:lnTo>
                        <a:pt x="247" y="143"/>
                      </a:lnTo>
                      <a:lnTo>
                        <a:pt x="242" y="149"/>
                      </a:lnTo>
                      <a:lnTo>
                        <a:pt x="236" y="155"/>
                      </a:lnTo>
                      <a:lnTo>
                        <a:pt x="228" y="161"/>
                      </a:lnTo>
                      <a:lnTo>
                        <a:pt x="218" y="166"/>
                      </a:lnTo>
                      <a:lnTo>
                        <a:pt x="207" y="171"/>
                      </a:lnTo>
                      <a:lnTo>
                        <a:pt x="195" y="176"/>
                      </a:lnTo>
                      <a:lnTo>
                        <a:pt x="181" y="179"/>
                      </a:lnTo>
                      <a:lnTo>
                        <a:pt x="165" y="183"/>
                      </a:lnTo>
                      <a:lnTo>
                        <a:pt x="146" y="185"/>
                      </a:lnTo>
                      <a:lnTo>
                        <a:pt x="127"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09" name="Freeform 1615"/>
                <p:cNvSpPr>
                  <a:spLocks/>
                </p:cNvSpPr>
                <p:nvPr/>
              </p:nvSpPr>
              <p:spPr bwMode="auto">
                <a:xfrm>
                  <a:off x="1538" y="3149"/>
                  <a:ext cx="19" cy="14"/>
                </a:xfrm>
                <a:custGeom>
                  <a:avLst/>
                  <a:gdLst>
                    <a:gd name="T0" fmla="*/ 0 w 254"/>
                    <a:gd name="T1" fmla="*/ 0 h 187"/>
                    <a:gd name="T2" fmla="*/ 0 w 254"/>
                    <a:gd name="T3" fmla="*/ 0 h 187"/>
                    <a:gd name="T4" fmla="*/ 0 w 254"/>
                    <a:gd name="T5" fmla="*/ 0 h 187"/>
                    <a:gd name="T6" fmla="*/ 0 w 254"/>
                    <a:gd name="T7" fmla="*/ 0 h 187"/>
                    <a:gd name="T8" fmla="*/ 0 w 254"/>
                    <a:gd name="T9" fmla="*/ 0 h 187"/>
                    <a:gd name="T10" fmla="*/ 0 w 254"/>
                    <a:gd name="T11" fmla="*/ 0 h 187"/>
                    <a:gd name="T12" fmla="*/ 0 w 254"/>
                    <a:gd name="T13" fmla="*/ 0 h 187"/>
                    <a:gd name="T14" fmla="*/ 0 w 254"/>
                    <a:gd name="T15" fmla="*/ 0 h 187"/>
                    <a:gd name="T16" fmla="*/ 0 w 254"/>
                    <a:gd name="T17" fmla="*/ 0 h 187"/>
                    <a:gd name="T18" fmla="*/ 0 w 254"/>
                    <a:gd name="T19" fmla="*/ 0 h 187"/>
                    <a:gd name="T20" fmla="*/ 0 w 254"/>
                    <a:gd name="T21" fmla="*/ 0 h 187"/>
                    <a:gd name="T22" fmla="*/ 0 w 254"/>
                    <a:gd name="T23" fmla="*/ 0 h 187"/>
                    <a:gd name="T24" fmla="*/ 0 w 254"/>
                    <a:gd name="T25" fmla="*/ 0 h 187"/>
                    <a:gd name="T26" fmla="*/ 0 w 254"/>
                    <a:gd name="T27" fmla="*/ 0 h 187"/>
                    <a:gd name="T28" fmla="*/ 0 w 254"/>
                    <a:gd name="T29" fmla="*/ 0 h 187"/>
                    <a:gd name="T30" fmla="*/ 0 w 254"/>
                    <a:gd name="T31" fmla="*/ 0 h 187"/>
                    <a:gd name="T32" fmla="*/ 0 w 254"/>
                    <a:gd name="T33" fmla="*/ 0 h 187"/>
                    <a:gd name="T34" fmla="*/ 0 w 254"/>
                    <a:gd name="T35" fmla="*/ 0 h 187"/>
                    <a:gd name="T36" fmla="*/ 0 w 254"/>
                    <a:gd name="T37" fmla="*/ 0 h 187"/>
                    <a:gd name="T38" fmla="*/ 0 w 254"/>
                    <a:gd name="T39" fmla="*/ 0 h 187"/>
                    <a:gd name="T40" fmla="*/ 0 w 254"/>
                    <a:gd name="T41" fmla="*/ 0 h 187"/>
                    <a:gd name="T42" fmla="*/ 0 w 254"/>
                    <a:gd name="T43" fmla="*/ 0 h 187"/>
                    <a:gd name="T44" fmla="*/ 0 w 254"/>
                    <a:gd name="T45" fmla="*/ 0 h 187"/>
                    <a:gd name="T46" fmla="*/ 0 w 254"/>
                    <a:gd name="T47" fmla="*/ 0 h 187"/>
                    <a:gd name="T48" fmla="*/ 0 w 254"/>
                    <a:gd name="T49" fmla="*/ 0 h 187"/>
                    <a:gd name="T50" fmla="*/ 0 w 254"/>
                    <a:gd name="T51" fmla="*/ 0 h 187"/>
                    <a:gd name="T52" fmla="*/ 0 w 254"/>
                    <a:gd name="T53" fmla="*/ 0 h 187"/>
                    <a:gd name="T54" fmla="*/ 0 w 254"/>
                    <a:gd name="T55" fmla="*/ 0 h 187"/>
                    <a:gd name="T56" fmla="*/ 0 w 254"/>
                    <a:gd name="T57" fmla="*/ 0 h 187"/>
                    <a:gd name="T58" fmla="*/ 0 w 254"/>
                    <a:gd name="T59" fmla="*/ 0 h 187"/>
                    <a:gd name="T60" fmla="*/ 0 w 254"/>
                    <a:gd name="T61" fmla="*/ 0 h 187"/>
                    <a:gd name="T62" fmla="*/ 0 w 254"/>
                    <a:gd name="T63" fmla="*/ 0 h 187"/>
                    <a:gd name="T64" fmla="*/ 0 w 254"/>
                    <a:gd name="T65" fmla="*/ 0 h 187"/>
                    <a:gd name="T66" fmla="*/ 0 w 254"/>
                    <a:gd name="T67" fmla="*/ 0 h 187"/>
                    <a:gd name="T68" fmla="*/ 0 w 254"/>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7"/>
                    <a:gd name="T107" fmla="*/ 254 w 254"/>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7">
                      <a:moveTo>
                        <a:pt x="127" y="187"/>
                      </a:moveTo>
                      <a:lnTo>
                        <a:pt x="107" y="187"/>
                      </a:lnTo>
                      <a:lnTo>
                        <a:pt x="89" y="186"/>
                      </a:lnTo>
                      <a:lnTo>
                        <a:pt x="72" y="183"/>
                      </a:lnTo>
                      <a:lnTo>
                        <a:pt x="57" y="178"/>
                      </a:lnTo>
                      <a:lnTo>
                        <a:pt x="44" y="172"/>
                      </a:lnTo>
                      <a:lnTo>
                        <a:pt x="32" y="166"/>
                      </a:lnTo>
                      <a:lnTo>
                        <a:pt x="22" y="159"/>
                      </a:lnTo>
                      <a:lnTo>
                        <a:pt x="14" y="151"/>
                      </a:lnTo>
                      <a:lnTo>
                        <a:pt x="7" y="143"/>
                      </a:lnTo>
                      <a:lnTo>
                        <a:pt x="3" y="134"/>
                      </a:lnTo>
                      <a:lnTo>
                        <a:pt x="0" y="127"/>
                      </a:lnTo>
                      <a:lnTo>
                        <a:pt x="0" y="119"/>
                      </a:lnTo>
                      <a:lnTo>
                        <a:pt x="0" y="116"/>
                      </a:lnTo>
                      <a:lnTo>
                        <a:pt x="1" y="113"/>
                      </a:lnTo>
                      <a:lnTo>
                        <a:pt x="2" y="110"/>
                      </a:lnTo>
                      <a:lnTo>
                        <a:pt x="4" y="107"/>
                      </a:lnTo>
                      <a:lnTo>
                        <a:pt x="7" y="105"/>
                      </a:lnTo>
                      <a:lnTo>
                        <a:pt x="11" y="103"/>
                      </a:lnTo>
                      <a:lnTo>
                        <a:pt x="14" y="101"/>
                      </a:lnTo>
                      <a:lnTo>
                        <a:pt x="18" y="100"/>
                      </a:lnTo>
                      <a:lnTo>
                        <a:pt x="22" y="98"/>
                      </a:lnTo>
                      <a:lnTo>
                        <a:pt x="26" y="97"/>
                      </a:lnTo>
                      <a:lnTo>
                        <a:pt x="29" y="94"/>
                      </a:lnTo>
                      <a:lnTo>
                        <a:pt x="32" y="92"/>
                      </a:lnTo>
                      <a:lnTo>
                        <a:pt x="37" y="86"/>
                      </a:lnTo>
                      <a:lnTo>
                        <a:pt x="40" y="78"/>
                      </a:lnTo>
                      <a:lnTo>
                        <a:pt x="45" y="61"/>
                      </a:lnTo>
                      <a:lnTo>
                        <a:pt x="50" y="43"/>
                      </a:lnTo>
                      <a:lnTo>
                        <a:pt x="53" y="34"/>
                      </a:lnTo>
                      <a:lnTo>
                        <a:pt x="58" y="26"/>
                      </a:lnTo>
                      <a:lnTo>
                        <a:pt x="63" y="19"/>
                      </a:lnTo>
                      <a:lnTo>
                        <a:pt x="70" y="12"/>
                      </a:lnTo>
                      <a:lnTo>
                        <a:pt x="74" y="10"/>
                      </a:lnTo>
                      <a:lnTo>
                        <a:pt x="79" y="7"/>
                      </a:lnTo>
                      <a:lnTo>
                        <a:pt x="85" y="5"/>
                      </a:lnTo>
                      <a:lnTo>
                        <a:pt x="91" y="2"/>
                      </a:lnTo>
                      <a:lnTo>
                        <a:pt x="98" y="1"/>
                      </a:lnTo>
                      <a:lnTo>
                        <a:pt x="105" y="0"/>
                      </a:lnTo>
                      <a:lnTo>
                        <a:pt x="113" y="0"/>
                      </a:lnTo>
                      <a:lnTo>
                        <a:pt x="122" y="1"/>
                      </a:lnTo>
                      <a:lnTo>
                        <a:pt x="139" y="2"/>
                      </a:lnTo>
                      <a:lnTo>
                        <a:pt x="155" y="7"/>
                      </a:lnTo>
                      <a:lnTo>
                        <a:pt x="169" y="11"/>
                      </a:lnTo>
                      <a:lnTo>
                        <a:pt x="181" y="16"/>
                      </a:lnTo>
                      <a:lnTo>
                        <a:pt x="192" y="22"/>
                      </a:lnTo>
                      <a:lnTo>
                        <a:pt x="201" y="29"/>
                      </a:lnTo>
                      <a:lnTo>
                        <a:pt x="209" y="36"/>
                      </a:lnTo>
                      <a:lnTo>
                        <a:pt x="216" y="44"/>
                      </a:lnTo>
                      <a:lnTo>
                        <a:pt x="222" y="52"/>
                      </a:lnTo>
                      <a:lnTo>
                        <a:pt x="228" y="60"/>
                      </a:lnTo>
                      <a:lnTo>
                        <a:pt x="233" y="69"/>
                      </a:lnTo>
                      <a:lnTo>
                        <a:pt x="237" y="78"/>
                      </a:lnTo>
                      <a:lnTo>
                        <a:pt x="243" y="92"/>
                      </a:lnTo>
                      <a:lnTo>
                        <a:pt x="250" y="105"/>
                      </a:lnTo>
                      <a:lnTo>
                        <a:pt x="252" y="111"/>
                      </a:lnTo>
                      <a:lnTo>
                        <a:pt x="253" y="117"/>
                      </a:lnTo>
                      <a:lnTo>
                        <a:pt x="254" y="123"/>
                      </a:lnTo>
                      <a:lnTo>
                        <a:pt x="253" y="129"/>
                      </a:lnTo>
                      <a:lnTo>
                        <a:pt x="251" y="135"/>
                      </a:lnTo>
                      <a:lnTo>
                        <a:pt x="247" y="143"/>
                      </a:lnTo>
                      <a:lnTo>
                        <a:pt x="242" y="149"/>
                      </a:lnTo>
                      <a:lnTo>
                        <a:pt x="236" y="155"/>
                      </a:lnTo>
                      <a:lnTo>
                        <a:pt x="228" y="161"/>
                      </a:lnTo>
                      <a:lnTo>
                        <a:pt x="218" y="166"/>
                      </a:lnTo>
                      <a:lnTo>
                        <a:pt x="207" y="171"/>
                      </a:lnTo>
                      <a:lnTo>
                        <a:pt x="195" y="176"/>
                      </a:lnTo>
                      <a:lnTo>
                        <a:pt x="181" y="179"/>
                      </a:lnTo>
                      <a:lnTo>
                        <a:pt x="165" y="183"/>
                      </a:lnTo>
                      <a:lnTo>
                        <a:pt x="146" y="185"/>
                      </a:lnTo>
                      <a:lnTo>
                        <a:pt x="127"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10" name="Freeform 1616"/>
                <p:cNvSpPr>
                  <a:spLocks/>
                </p:cNvSpPr>
                <p:nvPr/>
              </p:nvSpPr>
              <p:spPr bwMode="auto">
                <a:xfrm>
                  <a:off x="1011" y="3076"/>
                  <a:ext cx="19" cy="15"/>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8" y="187"/>
                      </a:moveTo>
                      <a:lnTo>
                        <a:pt x="107" y="187"/>
                      </a:lnTo>
                      <a:lnTo>
                        <a:pt x="89" y="186"/>
                      </a:lnTo>
                      <a:lnTo>
                        <a:pt x="73" y="182"/>
                      </a:lnTo>
                      <a:lnTo>
                        <a:pt x="58" y="177"/>
                      </a:lnTo>
                      <a:lnTo>
                        <a:pt x="43" y="171"/>
                      </a:lnTo>
                      <a:lnTo>
                        <a:pt x="32" y="165"/>
                      </a:lnTo>
                      <a:lnTo>
                        <a:pt x="22" y="158"/>
                      </a:lnTo>
                      <a:lnTo>
                        <a:pt x="14" y="150"/>
                      </a:lnTo>
                      <a:lnTo>
                        <a:pt x="8" y="142"/>
                      </a:lnTo>
                      <a:lnTo>
                        <a:pt x="3" y="134"/>
                      </a:lnTo>
                      <a:lnTo>
                        <a:pt x="1" y="126"/>
                      </a:lnTo>
                      <a:lnTo>
                        <a:pt x="0" y="119"/>
                      </a:lnTo>
                      <a:lnTo>
                        <a:pt x="1" y="116"/>
                      </a:lnTo>
                      <a:lnTo>
                        <a:pt x="2" y="113"/>
                      </a:lnTo>
                      <a:lnTo>
                        <a:pt x="3" y="109"/>
                      </a:lnTo>
                      <a:lnTo>
                        <a:pt x="5" y="106"/>
                      </a:lnTo>
                      <a:lnTo>
                        <a:pt x="8" y="104"/>
                      </a:lnTo>
                      <a:lnTo>
                        <a:pt x="11" y="102"/>
                      </a:lnTo>
                      <a:lnTo>
                        <a:pt x="14" y="100"/>
                      </a:lnTo>
                      <a:lnTo>
                        <a:pt x="18" y="99"/>
                      </a:lnTo>
                      <a:lnTo>
                        <a:pt x="22" y="97"/>
                      </a:lnTo>
                      <a:lnTo>
                        <a:pt x="26" y="95"/>
                      </a:lnTo>
                      <a:lnTo>
                        <a:pt x="29" y="93"/>
                      </a:lnTo>
                      <a:lnTo>
                        <a:pt x="32" y="91"/>
                      </a:lnTo>
                      <a:lnTo>
                        <a:pt x="36" y="85"/>
                      </a:lnTo>
                      <a:lnTo>
                        <a:pt x="40" y="77"/>
                      </a:lnTo>
                      <a:lnTo>
                        <a:pt x="45" y="61"/>
                      </a:lnTo>
                      <a:lnTo>
                        <a:pt x="51" y="43"/>
                      </a:lnTo>
                      <a:lnTo>
                        <a:pt x="54" y="33"/>
                      </a:lnTo>
                      <a:lnTo>
                        <a:pt x="58" y="25"/>
                      </a:lnTo>
                      <a:lnTo>
                        <a:pt x="64" y="18"/>
                      </a:lnTo>
                      <a:lnTo>
                        <a:pt x="71" y="11"/>
                      </a:lnTo>
                      <a:lnTo>
                        <a:pt x="75" y="8"/>
                      </a:lnTo>
                      <a:lnTo>
                        <a:pt x="80" y="6"/>
                      </a:lnTo>
                      <a:lnTo>
                        <a:pt x="85" y="4"/>
                      </a:lnTo>
                      <a:lnTo>
                        <a:pt x="91" y="2"/>
                      </a:lnTo>
                      <a:lnTo>
                        <a:pt x="97" y="1"/>
                      </a:lnTo>
                      <a:lnTo>
                        <a:pt x="105" y="0"/>
                      </a:lnTo>
                      <a:lnTo>
                        <a:pt x="113" y="0"/>
                      </a:lnTo>
                      <a:lnTo>
                        <a:pt x="122" y="0"/>
                      </a:lnTo>
                      <a:lnTo>
                        <a:pt x="140" y="2"/>
                      </a:lnTo>
                      <a:lnTo>
                        <a:pt x="155" y="5"/>
                      </a:lnTo>
                      <a:lnTo>
                        <a:pt x="169" y="10"/>
                      </a:lnTo>
                      <a:lnTo>
                        <a:pt x="181" y="15"/>
                      </a:lnTo>
                      <a:lnTo>
                        <a:pt x="193" y="21"/>
                      </a:lnTo>
                      <a:lnTo>
                        <a:pt x="202" y="28"/>
                      </a:lnTo>
                      <a:lnTo>
                        <a:pt x="210" y="35"/>
                      </a:lnTo>
                      <a:lnTo>
                        <a:pt x="217" y="44"/>
                      </a:lnTo>
                      <a:lnTo>
                        <a:pt x="223" y="52"/>
                      </a:lnTo>
                      <a:lnTo>
                        <a:pt x="228" y="60"/>
                      </a:lnTo>
                      <a:lnTo>
                        <a:pt x="232" y="68"/>
                      </a:lnTo>
                      <a:lnTo>
                        <a:pt x="236" y="76"/>
                      </a:lnTo>
                      <a:lnTo>
                        <a:pt x="243" y="91"/>
                      </a:lnTo>
                      <a:lnTo>
                        <a:pt x="249" y="104"/>
                      </a:lnTo>
                      <a:lnTo>
                        <a:pt x="252" y="109"/>
                      </a:lnTo>
                      <a:lnTo>
                        <a:pt x="253" y="116"/>
                      </a:lnTo>
                      <a:lnTo>
                        <a:pt x="253" y="123"/>
                      </a:lnTo>
                      <a:lnTo>
                        <a:pt x="252" y="129"/>
                      </a:lnTo>
                      <a:lnTo>
                        <a:pt x="250" y="135"/>
                      </a:lnTo>
                      <a:lnTo>
                        <a:pt x="247" y="141"/>
                      </a:lnTo>
                      <a:lnTo>
                        <a:pt x="242" y="148"/>
                      </a:lnTo>
                      <a:lnTo>
                        <a:pt x="236" y="154"/>
                      </a:lnTo>
                      <a:lnTo>
                        <a:pt x="228" y="159"/>
                      </a:lnTo>
                      <a:lnTo>
                        <a:pt x="219" y="165"/>
                      </a:lnTo>
                      <a:lnTo>
                        <a:pt x="208" y="170"/>
                      </a:lnTo>
                      <a:lnTo>
                        <a:pt x="195" y="174"/>
                      </a:lnTo>
                      <a:lnTo>
                        <a:pt x="180" y="178"/>
                      </a:lnTo>
                      <a:lnTo>
                        <a:pt x="165" y="183"/>
                      </a:lnTo>
                      <a:lnTo>
                        <a:pt x="147" y="185"/>
                      </a:lnTo>
                      <a:lnTo>
                        <a:pt x="128"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11" name="Freeform 1617"/>
                <p:cNvSpPr>
                  <a:spLocks/>
                </p:cNvSpPr>
                <p:nvPr/>
              </p:nvSpPr>
              <p:spPr bwMode="auto">
                <a:xfrm>
                  <a:off x="1011" y="3076"/>
                  <a:ext cx="19" cy="15"/>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8" y="187"/>
                      </a:moveTo>
                      <a:lnTo>
                        <a:pt x="107" y="187"/>
                      </a:lnTo>
                      <a:lnTo>
                        <a:pt x="89" y="186"/>
                      </a:lnTo>
                      <a:lnTo>
                        <a:pt x="73" y="182"/>
                      </a:lnTo>
                      <a:lnTo>
                        <a:pt x="58" y="177"/>
                      </a:lnTo>
                      <a:lnTo>
                        <a:pt x="43" y="171"/>
                      </a:lnTo>
                      <a:lnTo>
                        <a:pt x="32" y="165"/>
                      </a:lnTo>
                      <a:lnTo>
                        <a:pt x="22" y="158"/>
                      </a:lnTo>
                      <a:lnTo>
                        <a:pt x="14" y="150"/>
                      </a:lnTo>
                      <a:lnTo>
                        <a:pt x="8" y="142"/>
                      </a:lnTo>
                      <a:lnTo>
                        <a:pt x="3" y="134"/>
                      </a:lnTo>
                      <a:lnTo>
                        <a:pt x="1" y="126"/>
                      </a:lnTo>
                      <a:lnTo>
                        <a:pt x="0" y="119"/>
                      </a:lnTo>
                      <a:lnTo>
                        <a:pt x="1" y="116"/>
                      </a:lnTo>
                      <a:lnTo>
                        <a:pt x="2" y="113"/>
                      </a:lnTo>
                      <a:lnTo>
                        <a:pt x="3" y="109"/>
                      </a:lnTo>
                      <a:lnTo>
                        <a:pt x="5" y="106"/>
                      </a:lnTo>
                      <a:lnTo>
                        <a:pt x="8" y="104"/>
                      </a:lnTo>
                      <a:lnTo>
                        <a:pt x="11" y="102"/>
                      </a:lnTo>
                      <a:lnTo>
                        <a:pt x="14" y="100"/>
                      </a:lnTo>
                      <a:lnTo>
                        <a:pt x="18" y="99"/>
                      </a:lnTo>
                      <a:lnTo>
                        <a:pt x="22" y="97"/>
                      </a:lnTo>
                      <a:lnTo>
                        <a:pt x="26" y="95"/>
                      </a:lnTo>
                      <a:lnTo>
                        <a:pt x="29" y="93"/>
                      </a:lnTo>
                      <a:lnTo>
                        <a:pt x="32" y="91"/>
                      </a:lnTo>
                      <a:lnTo>
                        <a:pt x="36" y="85"/>
                      </a:lnTo>
                      <a:lnTo>
                        <a:pt x="40" y="77"/>
                      </a:lnTo>
                      <a:lnTo>
                        <a:pt x="45" y="61"/>
                      </a:lnTo>
                      <a:lnTo>
                        <a:pt x="51" y="43"/>
                      </a:lnTo>
                      <a:lnTo>
                        <a:pt x="54" y="33"/>
                      </a:lnTo>
                      <a:lnTo>
                        <a:pt x="58" y="25"/>
                      </a:lnTo>
                      <a:lnTo>
                        <a:pt x="64" y="18"/>
                      </a:lnTo>
                      <a:lnTo>
                        <a:pt x="71" y="11"/>
                      </a:lnTo>
                      <a:lnTo>
                        <a:pt x="75" y="8"/>
                      </a:lnTo>
                      <a:lnTo>
                        <a:pt x="80" y="6"/>
                      </a:lnTo>
                      <a:lnTo>
                        <a:pt x="85" y="4"/>
                      </a:lnTo>
                      <a:lnTo>
                        <a:pt x="91" y="2"/>
                      </a:lnTo>
                      <a:lnTo>
                        <a:pt x="97" y="1"/>
                      </a:lnTo>
                      <a:lnTo>
                        <a:pt x="105" y="0"/>
                      </a:lnTo>
                      <a:lnTo>
                        <a:pt x="113" y="0"/>
                      </a:lnTo>
                      <a:lnTo>
                        <a:pt x="122" y="0"/>
                      </a:lnTo>
                      <a:lnTo>
                        <a:pt x="140" y="2"/>
                      </a:lnTo>
                      <a:lnTo>
                        <a:pt x="155" y="5"/>
                      </a:lnTo>
                      <a:lnTo>
                        <a:pt x="169" y="10"/>
                      </a:lnTo>
                      <a:lnTo>
                        <a:pt x="181" y="15"/>
                      </a:lnTo>
                      <a:lnTo>
                        <a:pt x="193" y="21"/>
                      </a:lnTo>
                      <a:lnTo>
                        <a:pt x="202" y="28"/>
                      </a:lnTo>
                      <a:lnTo>
                        <a:pt x="210" y="35"/>
                      </a:lnTo>
                      <a:lnTo>
                        <a:pt x="217" y="44"/>
                      </a:lnTo>
                      <a:lnTo>
                        <a:pt x="223" y="52"/>
                      </a:lnTo>
                      <a:lnTo>
                        <a:pt x="228" y="60"/>
                      </a:lnTo>
                      <a:lnTo>
                        <a:pt x="232" y="68"/>
                      </a:lnTo>
                      <a:lnTo>
                        <a:pt x="236" y="76"/>
                      </a:lnTo>
                      <a:lnTo>
                        <a:pt x="243" y="91"/>
                      </a:lnTo>
                      <a:lnTo>
                        <a:pt x="249" y="104"/>
                      </a:lnTo>
                      <a:lnTo>
                        <a:pt x="252" y="109"/>
                      </a:lnTo>
                      <a:lnTo>
                        <a:pt x="253" y="116"/>
                      </a:lnTo>
                      <a:lnTo>
                        <a:pt x="253" y="123"/>
                      </a:lnTo>
                      <a:lnTo>
                        <a:pt x="252" y="129"/>
                      </a:lnTo>
                      <a:lnTo>
                        <a:pt x="250" y="135"/>
                      </a:lnTo>
                      <a:lnTo>
                        <a:pt x="247" y="141"/>
                      </a:lnTo>
                      <a:lnTo>
                        <a:pt x="242" y="148"/>
                      </a:lnTo>
                      <a:lnTo>
                        <a:pt x="236" y="154"/>
                      </a:lnTo>
                      <a:lnTo>
                        <a:pt x="228" y="159"/>
                      </a:lnTo>
                      <a:lnTo>
                        <a:pt x="219" y="165"/>
                      </a:lnTo>
                      <a:lnTo>
                        <a:pt x="208" y="170"/>
                      </a:lnTo>
                      <a:lnTo>
                        <a:pt x="195" y="174"/>
                      </a:lnTo>
                      <a:lnTo>
                        <a:pt x="180" y="178"/>
                      </a:lnTo>
                      <a:lnTo>
                        <a:pt x="165" y="183"/>
                      </a:lnTo>
                      <a:lnTo>
                        <a:pt x="147" y="185"/>
                      </a:lnTo>
                      <a:lnTo>
                        <a:pt x="128"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12" name="Freeform 1618"/>
                <p:cNvSpPr>
                  <a:spLocks/>
                </p:cNvSpPr>
                <p:nvPr/>
              </p:nvSpPr>
              <p:spPr bwMode="auto">
                <a:xfrm>
                  <a:off x="917" y="3145"/>
                  <a:ext cx="19" cy="15"/>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8" y="185"/>
                      </a:moveTo>
                      <a:lnTo>
                        <a:pt x="107" y="186"/>
                      </a:lnTo>
                      <a:lnTo>
                        <a:pt x="89" y="184"/>
                      </a:lnTo>
                      <a:lnTo>
                        <a:pt x="73" y="181"/>
                      </a:lnTo>
                      <a:lnTo>
                        <a:pt x="58" y="176"/>
                      </a:lnTo>
                      <a:lnTo>
                        <a:pt x="45" y="171"/>
                      </a:lnTo>
                      <a:lnTo>
                        <a:pt x="32" y="164"/>
                      </a:lnTo>
                      <a:lnTo>
                        <a:pt x="22" y="157"/>
                      </a:lnTo>
                      <a:lnTo>
                        <a:pt x="14" y="149"/>
                      </a:lnTo>
                      <a:lnTo>
                        <a:pt x="8" y="142"/>
                      </a:lnTo>
                      <a:lnTo>
                        <a:pt x="3" y="134"/>
                      </a:lnTo>
                      <a:lnTo>
                        <a:pt x="1" y="126"/>
                      </a:lnTo>
                      <a:lnTo>
                        <a:pt x="0" y="118"/>
                      </a:lnTo>
                      <a:lnTo>
                        <a:pt x="1" y="114"/>
                      </a:lnTo>
                      <a:lnTo>
                        <a:pt x="2" y="111"/>
                      </a:lnTo>
                      <a:lnTo>
                        <a:pt x="3" y="108"/>
                      </a:lnTo>
                      <a:lnTo>
                        <a:pt x="5" y="106"/>
                      </a:lnTo>
                      <a:lnTo>
                        <a:pt x="8" y="103"/>
                      </a:lnTo>
                      <a:lnTo>
                        <a:pt x="11" y="101"/>
                      </a:lnTo>
                      <a:lnTo>
                        <a:pt x="14" y="100"/>
                      </a:lnTo>
                      <a:lnTo>
                        <a:pt x="18" y="98"/>
                      </a:lnTo>
                      <a:lnTo>
                        <a:pt x="22" y="97"/>
                      </a:lnTo>
                      <a:lnTo>
                        <a:pt x="26" y="95"/>
                      </a:lnTo>
                      <a:lnTo>
                        <a:pt x="29" y="93"/>
                      </a:lnTo>
                      <a:lnTo>
                        <a:pt x="32" y="90"/>
                      </a:lnTo>
                      <a:lnTo>
                        <a:pt x="36" y="84"/>
                      </a:lnTo>
                      <a:lnTo>
                        <a:pt x="40" y="77"/>
                      </a:lnTo>
                      <a:lnTo>
                        <a:pt x="46" y="60"/>
                      </a:lnTo>
                      <a:lnTo>
                        <a:pt x="51" y="42"/>
                      </a:lnTo>
                      <a:lnTo>
                        <a:pt x="54" y="33"/>
                      </a:lnTo>
                      <a:lnTo>
                        <a:pt x="58" y="25"/>
                      </a:lnTo>
                      <a:lnTo>
                        <a:pt x="64" y="17"/>
                      </a:lnTo>
                      <a:lnTo>
                        <a:pt x="71" y="11"/>
                      </a:lnTo>
                      <a:lnTo>
                        <a:pt x="75" y="8"/>
                      </a:lnTo>
                      <a:lnTo>
                        <a:pt x="80" y="6"/>
                      </a:lnTo>
                      <a:lnTo>
                        <a:pt x="85" y="3"/>
                      </a:lnTo>
                      <a:lnTo>
                        <a:pt x="91" y="2"/>
                      </a:lnTo>
                      <a:lnTo>
                        <a:pt x="98" y="1"/>
                      </a:lnTo>
                      <a:lnTo>
                        <a:pt x="105" y="0"/>
                      </a:lnTo>
                      <a:lnTo>
                        <a:pt x="113" y="0"/>
                      </a:lnTo>
                      <a:lnTo>
                        <a:pt x="123" y="0"/>
                      </a:lnTo>
                      <a:lnTo>
                        <a:pt x="140" y="2"/>
                      </a:lnTo>
                      <a:lnTo>
                        <a:pt x="155" y="5"/>
                      </a:lnTo>
                      <a:lnTo>
                        <a:pt x="169" y="9"/>
                      </a:lnTo>
                      <a:lnTo>
                        <a:pt x="181" y="15"/>
                      </a:lnTo>
                      <a:lnTo>
                        <a:pt x="193" y="21"/>
                      </a:lnTo>
                      <a:lnTo>
                        <a:pt x="202" y="27"/>
                      </a:lnTo>
                      <a:lnTo>
                        <a:pt x="210" y="35"/>
                      </a:lnTo>
                      <a:lnTo>
                        <a:pt x="217" y="43"/>
                      </a:lnTo>
                      <a:lnTo>
                        <a:pt x="223" y="52"/>
                      </a:lnTo>
                      <a:lnTo>
                        <a:pt x="228" y="60"/>
                      </a:lnTo>
                      <a:lnTo>
                        <a:pt x="233" y="68"/>
                      </a:lnTo>
                      <a:lnTo>
                        <a:pt x="237" y="76"/>
                      </a:lnTo>
                      <a:lnTo>
                        <a:pt x="243" y="91"/>
                      </a:lnTo>
                      <a:lnTo>
                        <a:pt x="249" y="103"/>
                      </a:lnTo>
                      <a:lnTo>
                        <a:pt x="252" y="109"/>
                      </a:lnTo>
                      <a:lnTo>
                        <a:pt x="253" y="115"/>
                      </a:lnTo>
                      <a:lnTo>
                        <a:pt x="254" y="122"/>
                      </a:lnTo>
                      <a:lnTo>
                        <a:pt x="253" y="128"/>
                      </a:lnTo>
                      <a:lnTo>
                        <a:pt x="250" y="135"/>
                      </a:lnTo>
                      <a:lnTo>
                        <a:pt x="247" y="141"/>
                      </a:lnTo>
                      <a:lnTo>
                        <a:pt x="242" y="147"/>
                      </a:lnTo>
                      <a:lnTo>
                        <a:pt x="236" y="153"/>
                      </a:lnTo>
                      <a:lnTo>
                        <a:pt x="228" y="159"/>
                      </a:lnTo>
                      <a:lnTo>
                        <a:pt x="219" y="164"/>
                      </a:lnTo>
                      <a:lnTo>
                        <a:pt x="208" y="169"/>
                      </a:lnTo>
                      <a:lnTo>
                        <a:pt x="196" y="174"/>
                      </a:lnTo>
                      <a:lnTo>
                        <a:pt x="181" y="178"/>
                      </a:lnTo>
                      <a:lnTo>
                        <a:pt x="165" y="181"/>
                      </a:lnTo>
                      <a:lnTo>
                        <a:pt x="147" y="184"/>
                      </a:lnTo>
                      <a:lnTo>
                        <a:pt x="128" y="185"/>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13" name="Freeform 1619"/>
                <p:cNvSpPr>
                  <a:spLocks/>
                </p:cNvSpPr>
                <p:nvPr/>
              </p:nvSpPr>
              <p:spPr bwMode="auto">
                <a:xfrm>
                  <a:off x="917" y="3145"/>
                  <a:ext cx="19" cy="15"/>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8" y="185"/>
                      </a:moveTo>
                      <a:lnTo>
                        <a:pt x="107" y="186"/>
                      </a:lnTo>
                      <a:lnTo>
                        <a:pt x="89" y="184"/>
                      </a:lnTo>
                      <a:lnTo>
                        <a:pt x="73" y="181"/>
                      </a:lnTo>
                      <a:lnTo>
                        <a:pt x="58" y="176"/>
                      </a:lnTo>
                      <a:lnTo>
                        <a:pt x="45" y="171"/>
                      </a:lnTo>
                      <a:lnTo>
                        <a:pt x="32" y="164"/>
                      </a:lnTo>
                      <a:lnTo>
                        <a:pt x="22" y="157"/>
                      </a:lnTo>
                      <a:lnTo>
                        <a:pt x="14" y="149"/>
                      </a:lnTo>
                      <a:lnTo>
                        <a:pt x="8" y="142"/>
                      </a:lnTo>
                      <a:lnTo>
                        <a:pt x="3" y="134"/>
                      </a:lnTo>
                      <a:lnTo>
                        <a:pt x="1" y="126"/>
                      </a:lnTo>
                      <a:lnTo>
                        <a:pt x="0" y="118"/>
                      </a:lnTo>
                      <a:lnTo>
                        <a:pt x="1" y="114"/>
                      </a:lnTo>
                      <a:lnTo>
                        <a:pt x="2" y="111"/>
                      </a:lnTo>
                      <a:lnTo>
                        <a:pt x="3" y="108"/>
                      </a:lnTo>
                      <a:lnTo>
                        <a:pt x="5" y="106"/>
                      </a:lnTo>
                      <a:lnTo>
                        <a:pt x="8" y="103"/>
                      </a:lnTo>
                      <a:lnTo>
                        <a:pt x="11" y="101"/>
                      </a:lnTo>
                      <a:lnTo>
                        <a:pt x="14" y="100"/>
                      </a:lnTo>
                      <a:lnTo>
                        <a:pt x="18" y="98"/>
                      </a:lnTo>
                      <a:lnTo>
                        <a:pt x="22" y="97"/>
                      </a:lnTo>
                      <a:lnTo>
                        <a:pt x="26" y="95"/>
                      </a:lnTo>
                      <a:lnTo>
                        <a:pt x="29" y="93"/>
                      </a:lnTo>
                      <a:lnTo>
                        <a:pt x="32" y="90"/>
                      </a:lnTo>
                      <a:lnTo>
                        <a:pt x="36" y="84"/>
                      </a:lnTo>
                      <a:lnTo>
                        <a:pt x="40" y="77"/>
                      </a:lnTo>
                      <a:lnTo>
                        <a:pt x="46" y="60"/>
                      </a:lnTo>
                      <a:lnTo>
                        <a:pt x="51" y="42"/>
                      </a:lnTo>
                      <a:lnTo>
                        <a:pt x="54" y="33"/>
                      </a:lnTo>
                      <a:lnTo>
                        <a:pt x="58" y="25"/>
                      </a:lnTo>
                      <a:lnTo>
                        <a:pt x="64" y="17"/>
                      </a:lnTo>
                      <a:lnTo>
                        <a:pt x="71" y="11"/>
                      </a:lnTo>
                      <a:lnTo>
                        <a:pt x="75" y="8"/>
                      </a:lnTo>
                      <a:lnTo>
                        <a:pt x="80" y="6"/>
                      </a:lnTo>
                      <a:lnTo>
                        <a:pt x="85" y="3"/>
                      </a:lnTo>
                      <a:lnTo>
                        <a:pt x="91" y="2"/>
                      </a:lnTo>
                      <a:lnTo>
                        <a:pt x="98" y="1"/>
                      </a:lnTo>
                      <a:lnTo>
                        <a:pt x="105" y="0"/>
                      </a:lnTo>
                      <a:lnTo>
                        <a:pt x="113" y="0"/>
                      </a:lnTo>
                      <a:lnTo>
                        <a:pt x="123" y="0"/>
                      </a:lnTo>
                      <a:lnTo>
                        <a:pt x="140" y="2"/>
                      </a:lnTo>
                      <a:lnTo>
                        <a:pt x="155" y="5"/>
                      </a:lnTo>
                      <a:lnTo>
                        <a:pt x="169" y="9"/>
                      </a:lnTo>
                      <a:lnTo>
                        <a:pt x="181" y="15"/>
                      </a:lnTo>
                      <a:lnTo>
                        <a:pt x="193" y="21"/>
                      </a:lnTo>
                      <a:lnTo>
                        <a:pt x="202" y="27"/>
                      </a:lnTo>
                      <a:lnTo>
                        <a:pt x="210" y="35"/>
                      </a:lnTo>
                      <a:lnTo>
                        <a:pt x="217" y="43"/>
                      </a:lnTo>
                      <a:lnTo>
                        <a:pt x="223" y="52"/>
                      </a:lnTo>
                      <a:lnTo>
                        <a:pt x="228" y="60"/>
                      </a:lnTo>
                      <a:lnTo>
                        <a:pt x="233" y="68"/>
                      </a:lnTo>
                      <a:lnTo>
                        <a:pt x="237" y="76"/>
                      </a:lnTo>
                      <a:lnTo>
                        <a:pt x="243" y="91"/>
                      </a:lnTo>
                      <a:lnTo>
                        <a:pt x="249" y="103"/>
                      </a:lnTo>
                      <a:lnTo>
                        <a:pt x="252" y="109"/>
                      </a:lnTo>
                      <a:lnTo>
                        <a:pt x="253" y="115"/>
                      </a:lnTo>
                      <a:lnTo>
                        <a:pt x="254" y="122"/>
                      </a:lnTo>
                      <a:lnTo>
                        <a:pt x="253" y="128"/>
                      </a:lnTo>
                      <a:lnTo>
                        <a:pt x="250" y="135"/>
                      </a:lnTo>
                      <a:lnTo>
                        <a:pt x="247" y="141"/>
                      </a:lnTo>
                      <a:lnTo>
                        <a:pt x="242" y="147"/>
                      </a:lnTo>
                      <a:lnTo>
                        <a:pt x="236" y="153"/>
                      </a:lnTo>
                      <a:lnTo>
                        <a:pt x="228" y="159"/>
                      </a:lnTo>
                      <a:lnTo>
                        <a:pt x="219" y="164"/>
                      </a:lnTo>
                      <a:lnTo>
                        <a:pt x="208" y="169"/>
                      </a:lnTo>
                      <a:lnTo>
                        <a:pt x="196" y="174"/>
                      </a:lnTo>
                      <a:lnTo>
                        <a:pt x="181" y="178"/>
                      </a:lnTo>
                      <a:lnTo>
                        <a:pt x="165" y="181"/>
                      </a:lnTo>
                      <a:lnTo>
                        <a:pt x="147" y="184"/>
                      </a:lnTo>
                      <a:lnTo>
                        <a:pt x="128"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14" name="Freeform 1620"/>
                <p:cNvSpPr>
                  <a:spLocks/>
                </p:cNvSpPr>
                <p:nvPr/>
              </p:nvSpPr>
              <p:spPr bwMode="auto">
                <a:xfrm>
                  <a:off x="897" y="3096"/>
                  <a:ext cx="20"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7" y="186"/>
                      </a:moveTo>
                      <a:lnTo>
                        <a:pt x="108" y="186"/>
                      </a:lnTo>
                      <a:lnTo>
                        <a:pt x="89" y="184"/>
                      </a:lnTo>
                      <a:lnTo>
                        <a:pt x="72" y="181"/>
                      </a:lnTo>
                      <a:lnTo>
                        <a:pt x="57" y="177"/>
                      </a:lnTo>
                      <a:lnTo>
                        <a:pt x="44" y="171"/>
                      </a:lnTo>
                      <a:lnTo>
                        <a:pt x="32" y="165"/>
                      </a:lnTo>
                      <a:lnTo>
                        <a:pt x="23" y="157"/>
                      </a:lnTo>
                      <a:lnTo>
                        <a:pt x="14" y="150"/>
                      </a:lnTo>
                      <a:lnTo>
                        <a:pt x="8" y="142"/>
                      </a:lnTo>
                      <a:lnTo>
                        <a:pt x="4" y="133"/>
                      </a:lnTo>
                      <a:lnTo>
                        <a:pt x="0" y="125"/>
                      </a:lnTo>
                      <a:lnTo>
                        <a:pt x="0" y="118"/>
                      </a:lnTo>
                      <a:lnTo>
                        <a:pt x="0" y="115"/>
                      </a:lnTo>
                      <a:lnTo>
                        <a:pt x="1" y="111"/>
                      </a:lnTo>
                      <a:lnTo>
                        <a:pt x="4" y="109"/>
                      </a:lnTo>
                      <a:lnTo>
                        <a:pt x="6" y="106"/>
                      </a:lnTo>
                      <a:lnTo>
                        <a:pt x="8" y="104"/>
                      </a:lnTo>
                      <a:lnTo>
                        <a:pt x="11" y="101"/>
                      </a:lnTo>
                      <a:lnTo>
                        <a:pt x="15" y="100"/>
                      </a:lnTo>
                      <a:lnTo>
                        <a:pt x="19" y="98"/>
                      </a:lnTo>
                      <a:lnTo>
                        <a:pt x="23" y="97"/>
                      </a:lnTo>
                      <a:lnTo>
                        <a:pt x="26" y="95"/>
                      </a:lnTo>
                      <a:lnTo>
                        <a:pt x="29" y="93"/>
                      </a:lnTo>
                      <a:lnTo>
                        <a:pt x="32" y="90"/>
                      </a:lnTo>
                      <a:lnTo>
                        <a:pt x="37" y="84"/>
                      </a:lnTo>
                      <a:lnTo>
                        <a:pt x="40" y="77"/>
                      </a:lnTo>
                      <a:lnTo>
                        <a:pt x="45" y="60"/>
                      </a:lnTo>
                      <a:lnTo>
                        <a:pt x="50" y="42"/>
                      </a:lnTo>
                      <a:lnTo>
                        <a:pt x="54" y="33"/>
                      </a:lnTo>
                      <a:lnTo>
                        <a:pt x="58" y="25"/>
                      </a:lnTo>
                      <a:lnTo>
                        <a:pt x="63" y="17"/>
                      </a:lnTo>
                      <a:lnTo>
                        <a:pt x="70" y="11"/>
                      </a:lnTo>
                      <a:lnTo>
                        <a:pt x="74" y="8"/>
                      </a:lnTo>
                      <a:lnTo>
                        <a:pt x="80" y="6"/>
                      </a:lnTo>
                      <a:lnTo>
                        <a:pt x="85" y="4"/>
                      </a:lnTo>
                      <a:lnTo>
                        <a:pt x="91" y="2"/>
                      </a:lnTo>
                      <a:lnTo>
                        <a:pt x="98" y="1"/>
                      </a:lnTo>
                      <a:lnTo>
                        <a:pt x="105" y="0"/>
                      </a:lnTo>
                      <a:lnTo>
                        <a:pt x="113" y="0"/>
                      </a:lnTo>
                      <a:lnTo>
                        <a:pt x="122" y="0"/>
                      </a:lnTo>
                      <a:lnTo>
                        <a:pt x="139" y="2"/>
                      </a:lnTo>
                      <a:lnTo>
                        <a:pt x="156" y="5"/>
                      </a:lnTo>
                      <a:lnTo>
                        <a:pt x="169" y="9"/>
                      </a:lnTo>
                      <a:lnTo>
                        <a:pt x="181" y="15"/>
                      </a:lnTo>
                      <a:lnTo>
                        <a:pt x="192" y="21"/>
                      </a:lnTo>
                      <a:lnTo>
                        <a:pt x="201" y="28"/>
                      </a:lnTo>
                      <a:lnTo>
                        <a:pt x="209" y="35"/>
                      </a:lnTo>
                      <a:lnTo>
                        <a:pt x="216" y="43"/>
                      </a:lnTo>
                      <a:lnTo>
                        <a:pt x="223" y="51"/>
                      </a:lnTo>
                      <a:lnTo>
                        <a:pt x="228" y="59"/>
                      </a:lnTo>
                      <a:lnTo>
                        <a:pt x="233" y="68"/>
                      </a:lnTo>
                      <a:lnTo>
                        <a:pt x="237" y="76"/>
                      </a:lnTo>
                      <a:lnTo>
                        <a:pt x="244" y="91"/>
                      </a:lnTo>
                      <a:lnTo>
                        <a:pt x="250" y="104"/>
                      </a:lnTo>
                      <a:lnTo>
                        <a:pt x="252" y="109"/>
                      </a:lnTo>
                      <a:lnTo>
                        <a:pt x="254" y="115"/>
                      </a:lnTo>
                      <a:lnTo>
                        <a:pt x="254" y="121"/>
                      </a:lnTo>
                      <a:lnTo>
                        <a:pt x="253" y="128"/>
                      </a:lnTo>
                      <a:lnTo>
                        <a:pt x="251" y="135"/>
                      </a:lnTo>
                      <a:lnTo>
                        <a:pt x="247" y="141"/>
                      </a:lnTo>
                      <a:lnTo>
                        <a:pt x="242" y="147"/>
                      </a:lnTo>
                      <a:lnTo>
                        <a:pt x="236" y="153"/>
                      </a:lnTo>
                      <a:lnTo>
                        <a:pt x="228" y="159"/>
                      </a:lnTo>
                      <a:lnTo>
                        <a:pt x="218" y="165"/>
                      </a:lnTo>
                      <a:lnTo>
                        <a:pt x="207" y="170"/>
                      </a:lnTo>
                      <a:lnTo>
                        <a:pt x="195" y="174"/>
                      </a:lnTo>
                      <a:lnTo>
                        <a:pt x="181" y="178"/>
                      </a:lnTo>
                      <a:lnTo>
                        <a:pt x="165" y="181"/>
                      </a:lnTo>
                      <a:lnTo>
                        <a:pt x="146" y="184"/>
                      </a:lnTo>
                      <a:lnTo>
                        <a:pt x="127" y="186"/>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15" name="Freeform 1621"/>
                <p:cNvSpPr>
                  <a:spLocks/>
                </p:cNvSpPr>
                <p:nvPr/>
              </p:nvSpPr>
              <p:spPr bwMode="auto">
                <a:xfrm>
                  <a:off x="897" y="3096"/>
                  <a:ext cx="20" cy="14"/>
                </a:xfrm>
                <a:custGeom>
                  <a:avLst/>
                  <a:gdLst>
                    <a:gd name="T0" fmla="*/ 0 w 254"/>
                    <a:gd name="T1" fmla="*/ 0 h 186"/>
                    <a:gd name="T2" fmla="*/ 0 w 254"/>
                    <a:gd name="T3" fmla="*/ 0 h 186"/>
                    <a:gd name="T4" fmla="*/ 0 w 254"/>
                    <a:gd name="T5" fmla="*/ 0 h 186"/>
                    <a:gd name="T6" fmla="*/ 0 w 254"/>
                    <a:gd name="T7" fmla="*/ 0 h 186"/>
                    <a:gd name="T8" fmla="*/ 0 w 254"/>
                    <a:gd name="T9" fmla="*/ 0 h 186"/>
                    <a:gd name="T10" fmla="*/ 0 w 254"/>
                    <a:gd name="T11" fmla="*/ 0 h 186"/>
                    <a:gd name="T12" fmla="*/ 0 w 254"/>
                    <a:gd name="T13" fmla="*/ 0 h 186"/>
                    <a:gd name="T14" fmla="*/ 0 w 254"/>
                    <a:gd name="T15" fmla="*/ 0 h 186"/>
                    <a:gd name="T16" fmla="*/ 0 w 254"/>
                    <a:gd name="T17" fmla="*/ 0 h 186"/>
                    <a:gd name="T18" fmla="*/ 0 w 254"/>
                    <a:gd name="T19" fmla="*/ 0 h 186"/>
                    <a:gd name="T20" fmla="*/ 0 w 254"/>
                    <a:gd name="T21" fmla="*/ 0 h 186"/>
                    <a:gd name="T22" fmla="*/ 0 w 254"/>
                    <a:gd name="T23" fmla="*/ 0 h 186"/>
                    <a:gd name="T24" fmla="*/ 0 w 254"/>
                    <a:gd name="T25" fmla="*/ 0 h 186"/>
                    <a:gd name="T26" fmla="*/ 0 w 254"/>
                    <a:gd name="T27" fmla="*/ 0 h 186"/>
                    <a:gd name="T28" fmla="*/ 0 w 254"/>
                    <a:gd name="T29" fmla="*/ 0 h 186"/>
                    <a:gd name="T30" fmla="*/ 0 w 254"/>
                    <a:gd name="T31" fmla="*/ 0 h 186"/>
                    <a:gd name="T32" fmla="*/ 0 w 254"/>
                    <a:gd name="T33" fmla="*/ 0 h 186"/>
                    <a:gd name="T34" fmla="*/ 0 w 254"/>
                    <a:gd name="T35" fmla="*/ 0 h 186"/>
                    <a:gd name="T36" fmla="*/ 0 w 254"/>
                    <a:gd name="T37" fmla="*/ 0 h 186"/>
                    <a:gd name="T38" fmla="*/ 0 w 254"/>
                    <a:gd name="T39" fmla="*/ 0 h 186"/>
                    <a:gd name="T40" fmla="*/ 0 w 254"/>
                    <a:gd name="T41" fmla="*/ 0 h 186"/>
                    <a:gd name="T42" fmla="*/ 0 w 254"/>
                    <a:gd name="T43" fmla="*/ 0 h 186"/>
                    <a:gd name="T44" fmla="*/ 0 w 254"/>
                    <a:gd name="T45" fmla="*/ 0 h 186"/>
                    <a:gd name="T46" fmla="*/ 0 w 254"/>
                    <a:gd name="T47" fmla="*/ 0 h 186"/>
                    <a:gd name="T48" fmla="*/ 0 w 254"/>
                    <a:gd name="T49" fmla="*/ 0 h 186"/>
                    <a:gd name="T50" fmla="*/ 0 w 254"/>
                    <a:gd name="T51" fmla="*/ 0 h 186"/>
                    <a:gd name="T52" fmla="*/ 0 w 254"/>
                    <a:gd name="T53" fmla="*/ 0 h 186"/>
                    <a:gd name="T54" fmla="*/ 0 w 254"/>
                    <a:gd name="T55" fmla="*/ 0 h 186"/>
                    <a:gd name="T56" fmla="*/ 0 w 254"/>
                    <a:gd name="T57" fmla="*/ 0 h 186"/>
                    <a:gd name="T58" fmla="*/ 0 w 254"/>
                    <a:gd name="T59" fmla="*/ 0 h 186"/>
                    <a:gd name="T60" fmla="*/ 0 w 254"/>
                    <a:gd name="T61" fmla="*/ 0 h 186"/>
                    <a:gd name="T62" fmla="*/ 0 w 254"/>
                    <a:gd name="T63" fmla="*/ 0 h 186"/>
                    <a:gd name="T64" fmla="*/ 0 w 254"/>
                    <a:gd name="T65" fmla="*/ 0 h 186"/>
                    <a:gd name="T66" fmla="*/ 0 w 254"/>
                    <a:gd name="T67" fmla="*/ 0 h 186"/>
                    <a:gd name="T68" fmla="*/ 0 w 254"/>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186"/>
                    <a:gd name="T107" fmla="*/ 254 w 254"/>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186">
                      <a:moveTo>
                        <a:pt x="127" y="186"/>
                      </a:moveTo>
                      <a:lnTo>
                        <a:pt x="108" y="186"/>
                      </a:lnTo>
                      <a:lnTo>
                        <a:pt x="89" y="184"/>
                      </a:lnTo>
                      <a:lnTo>
                        <a:pt x="72" y="181"/>
                      </a:lnTo>
                      <a:lnTo>
                        <a:pt x="57" y="177"/>
                      </a:lnTo>
                      <a:lnTo>
                        <a:pt x="44" y="171"/>
                      </a:lnTo>
                      <a:lnTo>
                        <a:pt x="32" y="165"/>
                      </a:lnTo>
                      <a:lnTo>
                        <a:pt x="23" y="157"/>
                      </a:lnTo>
                      <a:lnTo>
                        <a:pt x="14" y="150"/>
                      </a:lnTo>
                      <a:lnTo>
                        <a:pt x="8" y="142"/>
                      </a:lnTo>
                      <a:lnTo>
                        <a:pt x="4" y="133"/>
                      </a:lnTo>
                      <a:lnTo>
                        <a:pt x="0" y="125"/>
                      </a:lnTo>
                      <a:lnTo>
                        <a:pt x="0" y="118"/>
                      </a:lnTo>
                      <a:lnTo>
                        <a:pt x="0" y="115"/>
                      </a:lnTo>
                      <a:lnTo>
                        <a:pt x="1" y="111"/>
                      </a:lnTo>
                      <a:lnTo>
                        <a:pt x="4" y="109"/>
                      </a:lnTo>
                      <a:lnTo>
                        <a:pt x="6" y="106"/>
                      </a:lnTo>
                      <a:lnTo>
                        <a:pt x="8" y="104"/>
                      </a:lnTo>
                      <a:lnTo>
                        <a:pt x="11" y="101"/>
                      </a:lnTo>
                      <a:lnTo>
                        <a:pt x="15" y="100"/>
                      </a:lnTo>
                      <a:lnTo>
                        <a:pt x="19" y="98"/>
                      </a:lnTo>
                      <a:lnTo>
                        <a:pt x="23" y="97"/>
                      </a:lnTo>
                      <a:lnTo>
                        <a:pt x="26" y="95"/>
                      </a:lnTo>
                      <a:lnTo>
                        <a:pt x="29" y="93"/>
                      </a:lnTo>
                      <a:lnTo>
                        <a:pt x="32" y="90"/>
                      </a:lnTo>
                      <a:lnTo>
                        <a:pt x="37" y="84"/>
                      </a:lnTo>
                      <a:lnTo>
                        <a:pt x="40" y="77"/>
                      </a:lnTo>
                      <a:lnTo>
                        <a:pt x="45" y="60"/>
                      </a:lnTo>
                      <a:lnTo>
                        <a:pt x="50" y="42"/>
                      </a:lnTo>
                      <a:lnTo>
                        <a:pt x="54" y="33"/>
                      </a:lnTo>
                      <a:lnTo>
                        <a:pt x="58" y="25"/>
                      </a:lnTo>
                      <a:lnTo>
                        <a:pt x="63" y="17"/>
                      </a:lnTo>
                      <a:lnTo>
                        <a:pt x="70" y="11"/>
                      </a:lnTo>
                      <a:lnTo>
                        <a:pt x="74" y="8"/>
                      </a:lnTo>
                      <a:lnTo>
                        <a:pt x="80" y="6"/>
                      </a:lnTo>
                      <a:lnTo>
                        <a:pt x="85" y="4"/>
                      </a:lnTo>
                      <a:lnTo>
                        <a:pt x="91" y="2"/>
                      </a:lnTo>
                      <a:lnTo>
                        <a:pt x="98" y="1"/>
                      </a:lnTo>
                      <a:lnTo>
                        <a:pt x="105" y="0"/>
                      </a:lnTo>
                      <a:lnTo>
                        <a:pt x="113" y="0"/>
                      </a:lnTo>
                      <a:lnTo>
                        <a:pt x="122" y="0"/>
                      </a:lnTo>
                      <a:lnTo>
                        <a:pt x="139" y="2"/>
                      </a:lnTo>
                      <a:lnTo>
                        <a:pt x="156" y="5"/>
                      </a:lnTo>
                      <a:lnTo>
                        <a:pt x="169" y="9"/>
                      </a:lnTo>
                      <a:lnTo>
                        <a:pt x="181" y="15"/>
                      </a:lnTo>
                      <a:lnTo>
                        <a:pt x="192" y="21"/>
                      </a:lnTo>
                      <a:lnTo>
                        <a:pt x="201" y="28"/>
                      </a:lnTo>
                      <a:lnTo>
                        <a:pt x="209" y="35"/>
                      </a:lnTo>
                      <a:lnTo>
                        <a:pt x="216" y="43"/>
                      </a:lnTo>
                      <a:lnTo>
                        <a:pt x="223" y="51"/>
                      </a:lnTo>
                      <a:lnTo>
                        <a:pt x="228" y="59"/>
                      </a:lnTo>
                      <a:lnTo>
                        <a:pt x="233" y="68"/>
                      </a:lnTo>
                      <a:lnTo>
                        <a:pt x="237" y="76"/>
                      </a:lnTo>
                      <a:lnTo>
                        <a:pt x="244" y="91"/>
                      </a:lnTo>
                      <a:lnTo>
                        <a:pt x="250" y="104"/>
                      </a:lnTo>
                      <a:lnTo>
                        <a:pt x="252" y="109"/>
                      </a:lnTo>
                      <a:lnTo>
                        <a:pt x="254" y="115"/>
                      </a:lnTo>
                      <a:lnTo>
                        <a:pt x="254" y="121"/>
                      </a:lnTo>
                      <a:lnTo>
                        <a:pt x="253" y="128"/>
                      </a:lnTo>
                      <a:lnTo>
                        <a:pt x="251" y="135"/>
                      </a:lnTo>
                      <a:lnTo>
                        <a:pt x="247" y="141"/>
                      </a:lnTo>
                      <a:lnTo>
                        <a:pt x="242" y="147"/>
                      </a:lnTo>
                      <a:lnTo>
                        <a:pt x="236" y="153"/>
                      </a:lnTo>
                      <a:lnTo>
                        <a:pt x="228" y="159"/>
                      </a:lnTo>
                      <a:lnTo>
                        <a:pt x="218" y="165"/>
                      </a:lnTo>
                      <a:lnTo>
                        <a:pt x="207" y="170"/>
                      </a:lnTo>
                      <a:lnTo>
                        <a:pt x="195" y="174"/>
                      </a:lnTo>
                      <a:lnTo>
                        <a:pt x="181" y="178"/>
                      </a:lnTo>
                      <a:lnTo>
                        <a:pt x="165" y="181"/>
                      </a:lnTo>
                      <a:lnTo>
                        <a:pt x="146" y="184"/>
                      </a:lnTo>
                      <a:lnTo>
                        <a:pt x="127"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16" name="Freeform 1622"/>
                <p:cNvSpPr>
                  <a:spLocks/>
                </p:cNvSpPr>
                <p:nvPr/>
              </p:nvSpPr>
              <p:spPr bwMode="auto">
                <a:xfrm>
                  <a:off x="792" y="3131"/>
                  <a:ext cx="20" cy="15"/>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6" y="187"/>
                      </a:moveTo>
                      <a:lnTo>
                        <a:pt x="106" y="187"/>
                      </a:lnTo>
                      <a:lnTo>
                        <a:pt x="88" y="186"/>
                      </a:lnTo>
                      <a:lnTo>
                        <a:pt x="72" y="182"/>
                      </a:lnTo>
                      <a:lnTo>
                        <a:pt x="56" y="178"/>
                      </a:lnTo>
                      <a:lnTo>
                        <a:pt x="43" y="172"/>
                      </a:lnTo>
                      <a:lnTo>
                        <a:pt x="31" y="166"/>
                      </a:lnTo>
                      <a:lnTo>
                        <a:pt x="21" y="158"/>
                      </a:lnTo>
                      <a:lnTo>
                        <a:pt x="13" y="150"/>
                      </a:lnTo>
                      <a:lnTo>
                        <a:pt x="7" y="142"/>
                      </a:lnTo>
                      <a:lnTo>
                        <a:pt x="3" y="134"/>
                      </a:lnTo>
                      <a:lnTo>
                        <a:pt x="0" y="126"/>
                      </a:lnTo>
                      <a:lnTo>
                        <a:pt x="0" y="119"/>
                      </a:lnTo>
                      <a:lnTo>
                        <a:pt x="0" y="116"/>
                      </a:lnTo>
                      <a:lnTo>
                        <a:pt x="1" y="113"/>
                      </a:lnTo>
                      <a:lnTo>
                        <a:pt x="2" y="110"/>
                      </a:lnTo>
                      <a:lnTo>
                        <a:pt x="4" y="107"/>
                      </a:lnTo>
                      <a:lnTo>
                        <a:pt x="7" y="105"/>
                      </a:lnTo>
                      <a:lnTo>
                        <a:pt x="10" y="103"/>
                      </a:lnTo>
                      <a:lnTo>
                        <a:pt x="13" y="101"/>
                      </a:lnTo>
                      <a:lnTo>
                        <a:pt x="17" y="100"/>
                      </a:lnTo>
                      <a:lnTo>
                        <a:pt x="21" y="98"/>
                      </a:lnTo>
                      <a:lnTo>
                        <a:pt x="25" y="96"/>
                      </a:lnTo>
                      <a:lnTo>
                        <a:pt x="28" y="94"/>
                      </a:lnTo>
                      <a:lnTo>
                        <a:pt x="31" y="91"/>
                      </a:lnTo>
                      <a:lnTo>
                        <a:pt x="36" y="85"/>
                      </a:lnTo>
                      <a:lnTo>
                        <a:pt x="39" y="77"/>
                      </a:lnTo>
                      <a:lnTo>
                        <a:pt x="44" y="61"/>
                      </a:lnTo>
                      <a:lnTo>
                        <a:pt x="49" y="43"/>
                      </a:lnTo>
                      <a:lnTo>
                        <a:pt x="52" y="34"/>
                      </a:lnTo>
                      <a:lnTo>
                        <a:pt x="57" y="26"/>
                      </a:lnTo>
                      <a:lnTo>
                        <a:pt x="62" y="18"/>
                      </a:lnTo>
                      <a:lnTo>
                        <a:pt x="70" y="11"/>
                      </a:lnTo>
                      <a:lnTo>
                        <a:pt x="74" y="8"/>
                      </a:lnTo>
                      <a:lnTo>
                        <a:pt x="79" y="6"/>
                      </a:lnTo>
                      <a:lnTo>
                        <a:pt x="84" y="4"/>
                      </a:lnTo>
                      <a:lnTo>
                        <a:pt x="90" y="2"/>
                      </a:lnTo>
                      <a:lnTo>
                        <a:pt x="97" y="1"/>
                      </a:lnTo>
                      <a:lnTo>
                        <a:pt x="104" y="0"/>
                      </a:lnTo>
                      <a:lnTo>
                        <a:pt x="112" y="0"/>
                      </a:lnTo>
                      <a:lnTo>
                        <a:pt x="121" y="0"/>
                      </a:lnTo>
                      <a:lnTo>
                        <a:pt x="138" y="2"/>
                      </a:lnTo>
                      <a:lnTo>
                        <a:pt x="155" y="5"/>
                      </a:lnTo>
                      <a:lnTo>
                        <a:pt x="168" y="10"/>
                      </a:lnTo>
                      <a:lnTo>
                        <a:pt x="180" y="15"/>
                      </a:lnTo>
                      <a:lnTo>
                        <a:pt x="191" y="21"/>
                      </a:lnTo>
                      <a:lnTo>
                        <a:pt x="200" y="29"/>
                      </a:lnTo>
                      <a:lnTo>
                        <a:pt x="208" y="36"/>
                      </a:lnTo>
                      <a:lnTo>
                        <a:pt x="216" y="44"/>
                      </a:lnTo>
                      <a:lnTo>
                        <a:pt x="222" y="52"/>
                      </a:lnTo>
                      <a:lnTo>
                        <a:pt x="227" y="60"/>
                      </a:lnTo>
                      <a:lnTo>
                        <a:pt x="232" y="69"/>
                      </a:lnTo>
                      <a:lnTo>
                        <a:pt x="236" y="76"/>
                      </a:lnTo>
                      <a:lnTo>
                        <a:pt x="242" y="91"/>
                      </a:lnTo>
                      <a:lnTo>
                        <a:pt x="249" y="105"/>
                      </a:lnTo>
                      <a:lnTo>
                        <a:pt x="251" y="111"/>
                      </a:lnTo>
                      <a:lnTo>
                        <a:pt x="252" y="116"/>
                      </a:lnTo>
                      <a:lnTo>
                        <a:pt x="253" y="123"/>
                      </a:lnTo>
                      <a:lnTo>
                        <a:pt x="252" y="129"/>
                      </a:lnTo>
                      <a:lnTo>
                        <a:pt x="250" y="135"/>
                      </a:lnTo>
                      <a:lnTo>
                        <a:pt x="246" y="142"/>
                      </a:lnTo>
                      <a:lnTo>
                        <a:pt x="241" y="148"/>
                      </a:lnTo>
                      <a:lnTo>
                        <a:pt x="235" y="154"/>
                      </a:lnTo>
                      <a:lnTo>
                        <a:pt x="227" y="160"/>
                      </a:lnTo>
                      <a:lnTo>
                        <a:pt x="218" y="166"/>
                      </a:lnTo>
                      <a:lnTo>
                        <a:pt x="206" y="171"/>
                      </a:lnTo>
                      <a:lnTo>
                        <a:pt x="194" y="175"/>
                      </a:lnTo>
                      <a:lnTo>
                        <a:pt x="180" y="179"/>
                      </a:lnTo>
                      <a:lnTo>
                        <a:pt x="164" y="183"/>
                      </a:lnTo>
                      <a:lnTo>
                        <a:pt x="146" y="185"/>
                      </a:lnTo>
                      <a:lnTo>
                        <a:pt x="126" y="187"/>
                      </a:lnTo>
                      <a:close/>
                    </a:path>
                  </a:pathLst>
                </a:custGeom>
                <a:solidFill>
                  <a:srgbClr val="A285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17" name="Freeform 1623"/>
                <p:cNvSpPr>
                  <a:spLocks/>
                </p:cNvSpPr>
                <p:nvPr/>
              </p:nvSpPr>
              <p:spPr bwMode="auto">
                <a:xfrm>
                  <a:off x="792" y="3131"/>
                  <a:ext cx="20" cy="15"/>
                </a:xfrm>
                <a:custGeom>
                  <a:avLst/>
                  <a:gdLst>
                    <a:gd name="T0" fmla="*/ 0 w 253"/>
                    <a:gd name="T1" fmla="*/ 0 h 187"/>
                    <a:gd name="T2" fmla="*/ 0 w 253"/>
                    <a:gd name="T3" fmla="*/ 0 h 187"/>
                    <a:gd name="T4" fmla="*/ 0 w 253"/>
                    <a:gd name="T5" fmla="*/ 0 h 187"/>
                    <a:gd name="T6" fmla="*/ 0 w 253"/>
                    <a:gd name="T7" fmla="*/ 0 h 187"/>
                    <a:gd name="T8" fmla="*/ 0 w 253"/>
                    <a:gd name="T9" fmla="*/ 0 h 187"/>
                    <a:gd name="T10" fmla="*/ 0 w 253"/>
                    <a:gd name="T11" fmla="*/ 0 h 187"/>
                    <a:gd name="T12" fmla="*/ 0 w 253"/>
                    <a:gd name="T13" fmla="*/ 0 h 187"/>
                    <a:gd name="T14" fmla="*/ 0 w 253"/>
                    <a:gd name="T15" fmla="*/ 0 h 187"/>
                    <a:gd name="T16" fmla="*/ 0 w 253"/>
                    <a:gd name="T17" fmla="*/ 0 h 187"/>
                    <a:gd name="T18" fmla="*/ 0 w 253"/>
                    <a:gd name="T19" fmla="*/ 0 h 187"/>
                    <a:gd name="T20" fmla="*/ 0 w 253"/>
                    <a:gd name="T21" fmla="*/ 0 h 187"/>
                    <a:gd name="T22" fmla="*/ 0 w 253"/>
                    <a:gd name="T23" fmla="*/ 0 h 187"/>
                    <a:gd name="T24" fmla="*/ 0 w 253"/>
                    <a:gd name="T25" fmla="*/ 0 h 187"/>
                    <a:gd name="T26" fmla="*/ 0 w 253"/>
                    <a:gd name="T27" fmla="*/ 0 h 187"/>
                    <a:gd name="T28" fmla="*/ 0 w 253"/>
                    <a:gd name="T29" fmla="*/ 0 h 187"/>
                    <a:gd name="T30" fmla="*/ 0 w 253"/>
                    <a:gd name="T31" fmla="*/ 0 h 187"/>
                    <a:gd name="T32" fmla="*/ 0 w 253"/>
                    <a:gd name="T33" fmla="*/ 0 h 187"/>
                    <a:gd name="T34" fmla="*/ 0 w 253"/>
                    <a:gd name="T35" fmla="*/ 0 h 187"/>
                    <a:gd name="T36" fmla="*/ 0 w 253"/>
                    <a:gd name="T37" fmla="*/ 0 h 187"/>
                    <a:gd name="T38" fmla="*/ 0 w 253"/>
                    <a:gd name="T39" fmla="*/ 0 h 187"/>
                    <a:gd name="T40" fmla="*/ 0 w 253"/>
                    <a:gd name="T41" fmla="*/ 0 h 187"/>
                    <a:gd name="T42" fmla="*/ 0 w 253"/>
                    <a:gd name="T43" fmla="*/ 0 h 187"/>
                    <a:gd name="T44" fmla="*/ 0 w 253"/>
                    <a:gd name="T45" fmla="*/ 0 h 187"/>
                    <a:gd name="T46" fmla="*/ 0 w 253"/>
                    <a:gd name="T47" fmla="*/ 0 h 187"/>
                    <a:gd name="T48" fmla="*/ 0 w 253"/>
                    <a:gd name="T49" fmla="*/ 0 h 187"/>
                    <a:gd name="T50" fmla="*/ 0 w 253"/>
                    <a:gd name="T51" fmla="*/ 0 h 187"/>
                    <a:gd name="T52" fmla="*/ 0 w 253"/>
                    <a:gd name="T53" fmla="*/ 0 h 187"/>
                    <a:gd name="T54" fmla="*/ 0 w 253"/>
                    <a:gd name="T55" fmla="*/ 0 h 187"/>
                    <a:gd name="T56" fmla="*/ 0 w 253"/>
                    <a:gd name="T57" fmla="*/ 0 h 187"/>
                    <a:gd name="T58" fmla="*/ 0 w 253"/>
                    <a:gd name="T59" fmla="*/ 0 h 187"/>
                    <a:gd name="T60" fmla="*/ 0 w 253"/>
                    <a:gd name="T61" fmla="*/ 0 h 187"/>
                    <a:gd name="T62" fmla="*/ 0 w 253"/>
                    <a:gd name="T63" fmla="*/ 0 h 187"/>
                    <a:gd name="T64" fmla="*/ 0 w 253"/>
                    <a:gd name="T65" fmla="*/ 0 h 187"/>
                    <a:gd name="T66" fmla="*/ 0 w 253"/>
                    <a:gd name="T67" fmla="*/ 0 h 187"/>
                    <a:gd name="T68" fmla="*/ 0 w 253"/>
                    <a:gd name="T69" fmla="*/ 0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187"/>
                    <a:gd name="T107" fmla="*/ 253 w 253"/>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187">
                      <a:moveTo>
                        <a:pt x="126" y="187"/>
                      </a:moveTo>
                      <a:lnTo>
                        <a:pt x="106" y="187"/>
                      </a:lnTo>
                      <a:lnTo>
                        <a:pt x="88" y="186"/>
                      </a:lnTo>
                      <a:lnTo>
                        <a:pt x="72" y="182"/>
                      </a:lnTo>
                      <a:lnTo>
                        <a:pt x="56" y="178"/>
                      </a:lnTo>
                      <a:lnTo>
                        <a:pt x="43" y="172"/>
                      </a:lnTo>
                      <a:lnTo>
                        <a:pt x="31" y="166"/>
                      </a:lnTo>
                      <a:lnTo>
                        <a:pt x="21" y="158"/>
                      </a:lnTo>
                      <a:lnTo>
                        <a:pt x="13" y="150"/>
                      </a:lnTo>
                      <a:lnTo>
                        <a:pt x="7" y="142"/>
                      </a:lnTo>
                      <a:lnTo>
                        <a:pt x="3" y="134"/>
                      </a:lnTo>
                      <a:lnTo>
                        <a:pt x="0" y="126"/>
                      </a:lnTo>
                      <a:lnTo>
                        <a:pt x="0" y="119"/>
                      </a:lnTo>
                      <a:lnTo>
                        <a:pt x="0" y="116"/>
                      </a:lnTo>
                      <a:lnTo>
                        <a:pt x="1" y="113"/>
                      </a:lnTo>
                      <a:lnTo>
                        <a:pt x="2" y="110"/>
                      </a:lnTo>
                      <a:lnTo>
                        <a:pt x="4" y="107"/>
                      </a:lnTo>
                      <a:lnTo>
                        <a:pt x="7" y="105"/>
                      </a:lnTo>
                      <a:lnTo>
                        <a:pt x="10" y="103"/>
                      </a:lnTo>
                      <a:lnTo>
                        <a:pt x="13" y="101"/>
                      </a:lnTo>
                      <a:lnTo>
                        <a:pt x="17" y="100"/>
                      </a:lnTo>
                      <a:lnTo>
                        <a:pt x="21" y="98"/>
                      </a:lnTo>
                      <a:lnTo>
                        <a:pt x="25" y="96"/>
                      </a:lnTo>
                      <a:lnTo>
                        <a:pt x="28" y="94"/>
                      </a:lnTo>
                      <a:lnTo>
                        <a:pt x="31" y="91"/>
                      </a:lnTo>
                      <a:lnTo>
                        <a:pt x="36" y="85"/>
                      </a:lnTo>
                      <a:lnTo>
                        <a:pt x="39" y="77"/>
                      </a:lnTo>
                      <a:lnTo>
                        <a:pt x="44" y="61"/>
                      </a:lnTo>
                      <a:lnTo>
                        <a:pt x="49" y="43"/>
                      </a:lnTo>
                      <a:lnTo>
                        <a:pt x="52" y="34"/>
                      </a:lnTo>
                      <a:lnTo>
                        <a:pt x="57" y="26"/>
                      </a:lnTo>
                      <a:lnTo>
                        <a:pt x="62" y="18"/>
                      </a:lnTo>
                      <a:lnTo>
                        <a:pt x="70" y="11"/>
                      </a:lnTo>
                      <a:lnTo>
                        <a:pt x="74" y="8"/>
                      </a:lnTo>
                      <a:lnTo>
                        <a:pt x="79" y="6"/>
                      </a:lnTo>
                      <a:lnTo>
                        <a:pt x="84" y="4"/>
                      </a:lnTo>
                      <a:lnTo>
                        <a:pt x="90" y="2"/>
                      </a:lnTo>
                      <a:lnTo>
                        <a:pt x="97" y="1"/>
                      </a:lnTo>
                      <a:lnTo>
                        <a:pt x="104" y="0"/>
                      </a:lnTo>
                      <a:lnTo>
                        <a:pt x="112" y="0"/>
                      </a:lnTo>
                      <a:lnTo>
                        <a:pt x="121" y="0"/>
                      </a:lnTo>
                      <a:lnTo>
                        <a:pt x="138" y="2"/>
                      </a:lnTo>
                      <a:lnTo>
                        <a:pt x="155" y="5"/>
                      </a:lnTo>
                      <a:lnTo>
                        <a:pt x="168" y="10"/>
                      </a:lnTo>
                      <a:lnTo>
                        <a:pt x="180" y="15"/>
                      </a:lnTo>
                      <a:lnTo>
                        <a:pt x="191" y="21"/>
                      </a:lnTo>
                      <a:lnTo>
                        <a:pt x="200" y="29"/>
                      </a:lnTo>
                      <a:lnTo>
                        <a:pt x="208" y="36"/>
                      </a:lnTo>
                      <a:lnTo>
                        <a:pt x="216" y="44"/>
                      </a:lnTo>
                      <a:lnTo>
                        <a:pt x="222" y="52"/>
                      </a:lnTo>
                      <a:lnTo>
                        <a:pt x="227" y="60"/>
                      </a:lnTo>
                      <a:lnTo>
                        <a:pt x="232" y="69"/>
                      </a:lnTo>
                      <a:lnTo>
                        <a:pt x="236" y="76"/>
                      </a:lnTo>
                      <a:lnTo>
                        <a:pt x="242" y="91"/>
                      </a:lnTo>
                      <a:lnTo>
                        <a:pt x="249" y="105"/>
                      </a:lnTo>
                      <a:lnTo>
                        <a:pt x="251" y="111"/>
                      </a:lnTo>
                      <a:lnTo>
                        <a:pt x="252" y="116"/>
                      </a:lnTo>
                      <a:lnTo>
                        <a:pt x="253" y="123"/>
                      </a:lnTo>
                      <a:lnTo>
                        <a:pt x="252" y="129"/>
                      </a:lnTo>
                      <a:lnTo>
                        <a:pt x="250" y="135"/>
                      </a:lnTo>
                      <a:lnTo>
                        <a:pt x="246" y="142"/>
                      </a:lnTo>
                      <a:lnTo>
                        <a:pt x="241" y="148"/>
                      </a:lnTo>
                      <a:lnTo>
                        <a:pt x="235" y="154"/>
                      </a:lnTo>
                      <a:lnTo>
                        <a:pt x="227" y="160"/>
                      </a:lnTo>
                      <a:lnTo>
                        <a:pt x="218" y="166"/>
                      </a:lnTo>
                      <a:lnTo>
                        <a:pt x="206" y="171"/>
                      </a:lnTo>
                      <a:lnTo>
                        <a:pt x="194" y="175"/>
                      </a:lnTo>
                      <a:lnTo>
                        <a:pt x="180" y="179"/>
                      </a:lnTo>
                      <a:lnTo>
                        <a:pt x="164" y="183"/>
                      </a:lnTo>
                      <a:lnTo>
                        <a:pt x="146" y="185"/>
                      </a:lnTo>
                      <a:lnTo>
                        <a:pt x="12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8">
                      <a:solidFill>
                        <a:srgbClr val="000000"/>
                      </a:solidFill>
                      <a:round/>
                      <a:headEnd/>
                      <a:tailEnd/>
                    </a14:hiddenLine>
                  </a:ext>
                </a:extLst>
              </p:spPr>
              <p:txBody>
                <a:bodyPr/>
                <a:lstStyle/>
                <a:p>
                  <a:endParaRPr lang="pt-BR" sz="3333"/>
                </a:p>
              </p:txBody>
            </p:sp>
            <p:sp>
              <p:nvSpPr>
                <p:cNvPr id="218" name="Freeform 1624"/>
                <p:cNvSpPr>
                  <a:spLocks/>
                </p:cNvSpPr>
                <p:nvPr/>
              </p:nvSpPr>
              <p:spPr bwMode="auto">
                <a:xfrm>
                  <a:off x="1556" y="2748"/>
                  <a:ext cx="360" cy="20"/>
                </a:xfrm>
                <a:custGeom>
                  <a:avLst/>
                  <a:gdLst>
                    <a:gd name="T0" fmla="*/ 0 w 4675"/>
                    <a:gd name="T1" fmla="*/ 0 h 254"/>
                    <a:gd name="T2" fmla="*/ 0 w 4675"/>
                    <a:gd name="T3" fmla="*/ 0 h 254"/>
                    <a:gd name="T4" fmla="*/ 0 w 4675"/>
                    <a:gd name="T5" fmla="*/ 0 h 254"/>
                    <a:gd name="T6" fmla="*/ 0 w 4675"/>
                    <a:gd name="T7" fmla="*/ 0 h 254"/>
                    <a:gd name="T8" fmla="*/ 0 w 4675"/>
                    <a:gd name="T9" fmla="*/ 0 h 254"/>
                    <a:gd name="T10" fmla="*/ 0 w 4675"/>
                    <a:gd name="T11" fmla="*/ 0 h 254"/>
                    <a:gd name="T12" fmla="*/ 0 w 4675"/>
                    <a:gd name="T13" fmla="*/ 0 h 254"/>
                    <a:gd name="T14" fmla="*/ 0 w 4675"/>
                    <a:gd name="T15" fmla="*/ 0 h 254"/>
                    <a:gd name="T16" fmla="*/ 0 w 4675"/>
                    <a:gd name="T17" fmla="*/ 0 h 254"/>
                    <a:gd name="T18" fmla="*/ 0 w 4675"/>
                    <a:gd name="T19" fmla="*/ 0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75"/>
                    <a:gd name="T31" fmla="*/ 0 h 254"/>
                    <a:gd name="T32" fmla="*/ 4675 w 4675"/>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75" h="254">
                      <a:moveTo>
                        <a:pt x="5" y="254"/>
                      </a:moveTo>
                      <a:lnTo>
                        <a:pt x="4" y="254"/>
                      </a:lnTo>
                      <a:lnTo>
                        <a:pt x="4675" y="119"/>
                      </a:lnTo>
                      <a:lnTo>
                        <a:pt x="4672" y="0"/>
                      </a:lnTo>
                      <a:lnTo>
                        <a:pt x="1" y="136"/>
                      </a:lnTo>
                      <a:lnTo>
                        <a:pt x="0" y="136"/>
                      </a:lnTo>
                      <a:lnTo>
                        <a:pt x="1" y="136"/>
                      </a:lnTo>
                      <a:lnTo>
                        <a:pt x="0" y="136"/>
                      </a:lnTo>
                      <a:lnTo>
                        <a:pt x="5" y="254"/>
                      </a:lnTo>
                      <a:close/>
                    </a:path>
                  </a:pathLst>
                </a:custGeom>
                <a:solidFill>
                  <a:srgbClr val="5C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19" name="Freeform 1625"/>
                <p:cNvSpPr>
                  <a:spLocks/>
                </p:cNvSpPr>
                <p:nvPr/>
              </p:nvSpPr>
              <p:spPr bwMode="auto">
                <a:xfrm>
                  <a:off x="1197" y="2759"/>
                  <a:ext cx="360" cy="14"/>
                </a:xfrm>
                <a:custGeom>
                  <a:avLst/>
                  <a:gdLst>
                    <a:gd name="T0" fmla="*/ 0 w 4683"/>
                    <a:gd name="T1" fmla="*/ 0 h 192"/>
                    <a:gd name="T2" fmla="*/ 0 w 4683"/>
                    <a:gd name="T3" fmla="*/ 0 h 192"/>
                    <a:gd name="T4" fmla="*/ 0 w 4683"/>
                    <a:gd name="T5" fmla="*/ 0 h 192"/>
                    <a:gd name="T6" fmla="*/ 0 w 4683"/>
                    <a:gd name="T7" fmla="*/ 0 h 192"/>
                    <a:gd name="T8" fmla="*/ 0 w 4683"/>
                    <a:gd name="T9" fmla="*/ 0 h 192"/>
                    <a:gd name="T10" fmla="*/ 0 w 4683"/>
                    <a:gd name="T11" fmla="*/ 0 h 192"/>
                    <a:gd name="T12" fmla="*/ 0 w 4683"/>
                    <a:gd name="T13" fmla="*/ 0 h 192"/>
                    <a:gd name="T14" fmla="*/ 0 w 4683"/>
                    <a:gd name="T15" fmla="*/ 0 h 192"/>
                    <a:gd name="T16" fmla="*/ 0 w 4683"/>
                    <a:gd name="T17" fmla="*/ 0 h 192"/>
                    <a:gd name="T18" fmla="*/ 0 w 4683"/>
                    <a:gd name="T19" fmla="*/ 0 h 192"/>
                    <a:gd name="T20" fmla="*/ 0 w 4683"/>
                    <a:gd name="T21" fmla="*/ 0 h 192"/>
                    <a:gd name="T22" fmla="*/ 0 w 4683"/>
                    <a:gd name="T23" fmla="*/ 0 h 192"/>
                    <a:gd name="T24" fmla="*/ 0 w 4683"/>
                    <a:gd name="T25" fmla="*/ 0 h 192"/>
                    <a:gd name="T26" fmla="*/ 0 w 4683"/>
                    <a:gd name="T27" fmla="*/ 0 h 192"/>
                    <a:gd name="T28" fmla="*/ 0 w 4683"/>
                    <a:gd name="T29" fmla="*/ 0 h 192"/>
                    <a:gd name="T30" fmla="*/ 0 w 4683"/>
                    <a:gd name="T31" fmla="*/ 0 h 192"/>
                    <a:gd name="T32" fmla="*/ 0 w 4683"/>
                    <a:gd name="T33" fmla="*/ 0 h 192"/>
                    <a:gd name="T34" fmla="*/ 0 w 4683"/>
                    <a:gd name="T35" fmla="*/ 0 h 192"/>
                    <a:gd name="T36" fmla="*/ 0 w 4683"/>
                    <a:gd name="T37" fmla="*/ 0 h 192"/>
                    <a:gd name="T38" fmla="*/ 0 w 4683"/>
                    <a:gd name="T39" fmla="*/ 0 h 192"/>
                    <a:gd name="T40" fmla="*/ 0 w 4683"/>
                    <a:gd name="T41" fmla="*/ 0 h 192"/>
                    <a:gd name="T42" fmla="*/ 0 w 4683"/>
                    <a:gd name="T43" fmla="*/ 0 h 192"/>
                    <a:gd name="T44" fmla="*/ 0 w 4683"/>
                    <a:gd name="T45" fmla="*/ 0 h 192"/>
                    <a:gd name="T46" fmla="*/ 0 w 4683"/>
                    <a:gd name="T47" fmla="*/ 0 h 192"/>
                    <a:gd name="T48" fmla="*/ 0 w 4683"/>
                    <a:gd name="T49" fmla="*/ 0 h 192"/>
                    <a:gd name="T50" fmla="*/ 0 w 4683"/>
                    <a:gd name="T51" fmla="*/ 0 h 192"/>
                    <a:gd name="T52" fmla="*/ 0 w 4683"/>
                    <a:gd name="T53" fmla="*/ 0 h 192"/>
                    <a:gd name="T54" fmla="*/ 0 w 4683"/>
                    <a:gd name="T55" fmla="*/ 0 h 192"/>
                    <a:gd name="T56" fmla="*/ 0 w 4683"/>
                    <a:gd name="T57" fmla="*/ 0 h 192"/>
                    <a:gd name="T58" fmla="*/ 0 w 4683"/>
                    <a:gd name="T59" fmla="*/ 0 h 192"/>
                    <a:gd name="T60" fmla="*/ 0 w 4683"/>
                    <a:gd name="T61" fmla="*/ 0 h 192"/>
                    <a:gd name="T62" fmla="*/ 0 w 4683"/>
                    <a:gd name="T63" fmla="*/ 0 h 192"/>
                    <a:gd name="T64" fmla="*/ 0 w 4683"/>
                    <a:gd name="T65" fmla="*/ 0 h 192"/>
                    <a:gd name="T66" fmla="*/ 0 w 4683"/>
                    <a:gd name="T67" fmla="*/ 0 h 192"/>
                    <a:gd name="T68" fmla="*/ 0 w 4683"/>
                    <a:gd name="T69" fmla="*/ 0 h 192"/>
                    <a:gd name="T70" fmla="*/ 0 w 4683"/>
                    <a:gd name="T71" fmla="*/ 0 h 192"/>
                    <a:gd name="T72" fmla="*/ 0 w 4683"/>
                    <a:gd name="T73" fmla="*/ 0 h 192"/>
                    <a:gd name="T74" fmla="*/ 0 w 4683"/>
                    <a:gd name="T75" fmla="*/ 0 h 192"/>
                    <a:gd name="T76" fmla="*/ 0 w 4683"/>
                    <a:gd name="T77" fmla="*/ 0 h 192"/>
                    <a:gd name="T78" fmla="*/ 0 w 4683"/>
                    <a:gd name="T79" fmla="*/ 0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83"/>
                    <a:gd name="T121" fmla="*/ 0 h 192"/>
                    <a:gd name="T122" fmla="*/ 4683 w 4683"/>
                    <a:gd name="T123" fmla="*/ 192 h 1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83" h="192">
                      <a:moveTo>
                        <a:pt x="1" y="170"/>
                      </a:moveTo>
                      <a:lnTo>
                        <a:pt x="0" y="170"/>
                      </a:lnTo>
                      <a:lnTo>
                        <a:pt x="316" y="177"/>
                      </a:lnTo>
                      <a:lnTo>
                        <a:pt x="627" y="183"/>
                      </a:lnTo>
                      <a:lnTo>
                        <a:pt x="934" y="187"/>
                      </a:lnTo>
                      <a:lnTo>
                        <a:pt x="1238" y="190"/>
                      </a:lnTo>
                      <a:lnTo>
                        <a:pt x="1538" y="192"/>
                      </a:lnTo>
                      <a:lnTo>
                        <a:pt x="1834" y="192"/>
                      </a:lnTo>
                      <a:lnTo>
                        <a:pt x="2130" y="189"/>
                      </a:lnTo>
                      <a:lnTo>
                        <a:pt x="2421" y="186"/>
                      </a:lnTo>
                      <a:lnTo>
                        <a:pt x="2710" y="182"/>
                      </a:lnTo>
                      <a:lnTo>
                        <a:pt x="2997" y="176"/>
                      </a:lnTo>
                      <a:lnTo>
                        <a:pt x="3280" y="169"/>
                      </a:lnTo>
                      <a:lnTo>
                        <a:pt x="3563" y="161"/>
                      </a:lnTo>
                      <a:lnTo>
                        <a:pt x="3845" y="152"/>
                      </a:lnTo>
                      <a:lnTo>
                        <a:pt x="4125" y="142"/>
                      </a:lnTo>
                      <a:lnTo>
                        <a:pt x="4404" y="131"/>
                      </a:lnTo>
                      <a:lnTo>
                        <a:pt x="4683" y="118"/>
                      </a:lnTo>
                      <a:lnTo>
                        <a:pt x="4678" y="0"/>
                      </a:lnTo>
                      <a:lnTo>
                        <a:pt x="4400" y="13"/>
                      </a:lnTo>
                      <a:lnTo>
                        <a:pt x="4121" y="24"/>
                      </a:lnTo>
                      <a:lnTo>
                        <a:pt x="3841" y="34"/>
                      </a:lnTo>
                      <a:lnTo>
                        <a:pt x="3560" y="43"/>
                      </a:lnTo>
                      <a:lnTo>
                        <a:pt x="3278" y="52"/>
                      </a:lnTo>
                      <a:lnTo>
                        <a:pt x="2993" y="59"/>
                      </a:lnTo>
                      <a:lnTo>
                        <a:pt x="2708" y="64"/>
                      </a:lnTo>
                      <a:lnTo>
                        <a:pt x="2420" y="68"/>
                      </a:lnTo>
                      <a:lnTo>
                        <a:pt x="2129" y="71"/>
                      </a:lnTo>
                      <a:lnTo>
                        <a:pt x="1834" y="73"/>
                      </a:lnTo>
                      <a:lnTo>
                        <a:pt x="1538" y="73"/>
                      </a:lnTo>
                      <a:lnTo>
                        <a:pt x="1238" y="72"/>
                      </a:lnTo>
                      <a:lnTo>
                        <a:pt x="935" y="69"/>
                      </a:lnTo>
                      <a:lnTo>
                        <a:pt x="629" y="65"/>
                      </a:lnTo>
                      <a:lnTo>
                        <a:pt x="318" y="59"/>
                      </a:lnTo>
                      <a:lnTo>
                        <a:pt x="3" y="50"/>
                      </a:lnTo>
                      <a:lnTo>
                        <a:pt x="1" y="50"/>
                      </a:lnTo>
                      <a:lnTo>
                        <a:pt x="3" y="52"/>
                      </a:lnTo>
                      <a:lnTo>
                        <a:pt x="2" y="50"/>
                      </a:lnTo>
                      <a:lnTo>
                        <a:pt x="1" y="50"/>
                      </a:lnTo>
                      <a:lnTo>
                        <a:pt x="1" y="170"/>
                      </a:lnTo>
                      <a:close/>
                    </a:path>
                  </a:pathLst>
                </a:custGeom>
                <a:solidFill>
                  <a:srgbClr val="5C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0" name="Freeform 1626"/>
                <p:cNvSpPr>
                  <a:spLocks/>
                </p:cNvSpPr>
                <p:nvPr/>
              </p:nvSpPr>
              <p:spPr bwMode="auto">
                <a:xfrm>
                  <a:off x="995" y="2692"/>
                  <a:ext cx="202" cy="80"/>
                </a:xfrm>
                <a:custGeom>
                  <a:avLst/>
                  <a:gdLst>
                    <a:gd name="T0" fmla="*/ 0 w 2618"/>
                    <a:gd name="T1" fmla="*/ 0 h 1034"/>
                    <a:gd name="T2" fmla="*/ 0 w 2618"/>
                    <a:gd name="T3" fmla="*/ 0 h 1034"/>
                    <a:gd name="T4" fmla="*/ 0 w 2618"/>
                    <a:gd name="T5" fmla="*/ 0 h 1034"/>
                    <a:gd name="T6" fmla="*/ 0 w 2618"/>
                    <a:gd name="T7" fmla="*/ 0 h 1034"/>
                    <a:gd name="T8" fmla="*/ 0 w 2618"/>
                    <a:gd name="T9" fmla="*/ 0 h 1034"/>
                    <a:gd name="T10" fmla="*/ 0 w 2618"/>
                    <a:gd name="T11" fmla="*/ 0 h 1034"/>
                    <a:gd name="T12" fmla="*/ 0 w 2618"/>
                    <a:gd name="T13" fmla="*/ 0 h 1034"/>
                    <a:gd name="T14" fmla="*/ 0 w 2618"/>
                    <a:gd name="T15" fmla="*/ 0 h 1034"/>
                    <a:gd name="T16" fmla="*/ 0 w 2618"/>
                    <a:gd name="T17" fmla="*/ 0 h 1034"/>
                    <a:gd name="T18" fmla="*/ 0 w 2618"/>
                    <a:gd name="T19" fmla="*/ 0 h 1034"/>
                    <a:gd name="T20" fmla="*/ 0 w 2618"/>
                    <a:gd name="T21" fmla="*/ 0 h 1034"/>
                    <a:gd name="T22" fmla="*/ 0 w 2618"/>
                    <a:gd name="T23" fmla="*/ 0 h 1034"/>
                    <a:gd name="T24" fmla="*/ 0 w 2618"/>
                    <a:gd name="T25" fmla="*/ 0 h 1034"/>
                    <a:gd name="T26" fmla="*/ 0 w 2618"/>
                    <a:gd name="T27" fmla="*/ 0 h 1034"/>
                    <a:gd name="T28" fmla="*/ 0 w 2618"/>
                    <a:gd name="T29" fmla="*/ 0 h 1034"/>
                    <a:gd name="T30" fmla="*/ 0 w 2618"/>
                    <a:gd name="T31" fmla="*/ 0 h 1034"/>
                    <a:gd name="T32" fmla="*/ 0 w 2618"/>
                    <a:gd name="T33" fmla="*/ 0 h 1034"/>
                    <a:gd name="T34" fmla="*/ 0 w 2618"/>
                    <a:gd name="T35" fmla="*/ 0 h 1034"/>
                    <a:gd name="T36" fmla="*/ 0 w 2618"/>
                    <a:gd name="T37" fmla="*/ 0 h 1034"/>
                    <a:gd name="T38" fmla="*/ 0 w 2618"/>
                    <a:gd name="T39" fmla="*/ 0 h 1034"/>
                    <a:gd name="T40" fmla="*/ 0 w 2618"/>
                    <a:gd name="T41" fmla="*/ 0 h 1034"/>
                    <a:gd name="T42" fmla="*/ 0 w 2618"/>
                    <a:gd name="T43" fmla="*/ 0 h 1034"/>
                    <a:gd name="T44" fmla="*/ 0 w 2618"/>
                    <a:gd name="T45" fmla="*/ 0 h 1034"/>
                    <a:gd name="T46" fmla="*/ 0 w 2618"/>
                    <a:gd name="T47" fmla="*/ 0 h 1034"/>
                    <a:gd name="T48" fmla="*/ 0 w 2618"/>
                    <a:gd name="T49" fmla="*/ 0 h 1034"/>
                    <a:gd name="T50" fmla="*/ 0 w 2618"/>
                    <a:gd name="T51" fmla="*/ 0 h 1034"/>
                    <a:gd name="T52" fmla="*/ 0 w 2618"/>
                    <a:gd name="T53" fmla="*/ 0 h 1034"/>
                    <a:gd name="T54" fmla="*/ 0 w 2618"/>
                    <a:gd name="T55" fmla="*/ 0 h 1034"/>
                    <a:gd name="T56" fmla="*/ 0 w 2618"/>
                    <a:gd name="T57" fmla="*/ 0 h 1034"/>
                    <a:gd name="T58" fmla="*/ 0 w 2618"/>
                    <a:gd name="T59" fmla="*/ 0 h 1034"/>
                    <a:gd name="T60" fmla="*/ 0 w 2618"/>
                    <a:gd name="T61" fmla="*/ 0 h 1034"/>
                    <a:gd name="T62" fmla="*/ 0 w 2618"/>
                    <a:gd name="T63" fmla="*/ 0 h 1034"/>
                    <a:gd name="T64" fmla="*/ 0 w 2618"/>
                    <a:gd name="T65" fmla="*/ 0 h 1034"/>
                    <a:gd name="T66" fmla="*/ 0 w 2618"/>
                    <a:gd name="T67" fmla="*/ 0 h 1034"/>
                    <a:gd name="T68" fmla="*/ 0 w 2618"/>
                    <a:gd name="T69" fmla="*/ 0 h 1034"/>
                    <a:gd name="T70" fmla="*/ 0 w 2618"/>
                    <a:gd name="T71" fmla="*/ 0 h 1034"/>
                    <a:gd name="T72" fmla="*/ 0 w 2618"/>
                    <a:gd name="T73" fmla="*/ 0 h 1034"/>
                    <a:gd name="T74" fmla="*/ 0 w 2618"/>
                    <a:gd name="T75" fmla="*/ 0 h 1034"/>
                    <a:gd name="T76" fmla="*/ 0 w 2618"/>
                    <a:gd name="T77" fmla="*/ 0 h 1034"/>
                    <a:gd name="T78" fmla="*/ 0 w 2618"/>
                    <a:gd name="T79" fmla="*/ 0 h 1034"/>
                    <a:gd name="T80" fmla="*/ 0 w 2618"/>
                    <a:gd name="T81" fmla="*/ 0 h 1034"/>
                    <a:gd name="T82" fmla="*/ 0 w 2618"/>
                    <a:gd name="T83" fmla="*/ 0 h 1034"/>
                    <a:gd name="T84" fmla="*/ 0 w 2618"/>
                    <a:gd name="T85" fmla="*/ 0 h 1034"/>
                    <a:gd name="T86" fmla="*/ 0 w 2618"/>
                    <a:gd name="T87" fmla="*/ 0 h 10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18"/>
                    <a:gd name="T133" fmla="*/ 0 h 1034"/>
                    <a:gd name="T134" fmla="*/ 2618 w 2618"/>
                    <a:gd name="T135" fmla="*/ 1034 h 10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18" h="1034">
                      <a:moveTo>
                        <a:pt x="0" y="93"/>
                      </a:moveTo>
                      <a:lnTo>
                        <a:pt x="12" y="102"/>
                      </a:lnTo>
                      <a:lnTo>
                        <a:pt x="203" y="218"/>
                      </a:lnTo>
                      <a:lnTo>
                        <a:pt x="380" y="326"/>
                      </a:lnTo>
                      <a:lnTo>
                        <a:pt x="465" y="377"/>
                      </a:lnTo>
                      <a:lnTo>
                        <a:pt x="548" y="425"/>
                      </a:lnTo>
                      <a:lnTo>
                        <a:pt x="628" y="472"/>
                      </a:lnTo>
                      <a:lnTo>
                        <a:pt x="706" y="518"/>
                      </a:lnTo>
                      <a:lnTo>
                        <a:pt x="782" y="560"/>
                      </a:lnTo>
                      <a:lnTo>
                        <a:pt x="857" y="602"/>
                      </a:lnTo>
                      <a:lnTo>
                        <a:pt x="931" y="642"/>
                      </a:lnTo>
                      <a:lnTo>
                        <a:pt x="1003" y="679"/>
                      </a:lnTo>
                      <a:lnTo>
                        <a:pt x="1075" y="715"/>
                      </a:lnTo>
                      <a:lnTo>
                        <a:pt x="1147" y="748"/>
                      </a:lnTo>
                      <a:lnTo>
                        <a:pt x="1218" y="780"/>
                      </a:lnTo>
                      <a:lnTo>
                        <a:pt x="1289" y="809"/>
                      </a:lnTo>
                      <a:lnTo>
                        <a:pt x="1361" y="837"/>
                      </a:lnTo>
                      <a:lnTo>
                        <a:pt x="1433" y="864"/>
                      </a:lnTo>
                      <a:lnTo>
                        <a:pt x="1469" y="876"/>
                      </a:lnTo>
                      <a:lnTo>
                        <a:pt x="1506" y="888"/>
                      </a:lnTo>
                      <a:lnTo>
                        <a:pt x="1542" y="899"/>
                      </a:lnTo>
                      <a:lnTo>
                        <a:pt x="1580" y="910"/>
                      </a:lnTo>
                      <a:lnTo>
                        <a:pt x="1616" y="921"/>
                      </a:lnTo>
                      <a:lnTo>
                        <a:pt x="1654" y="931"/>
                      </a:lnTo>
                      <a:lnTo>
                        <a:pt x="1692" y="940"/>
                      </a:lnTo>
                      <a:lnTo>
                        <a:pt x="1730" y="949"/>
                      </a:lnTo>
                      <a:lnTo>
                        <a:pt x="1769" y="958"/>
                      </a:lnTo>
                      <a:lnTo>
                        <a:pt x="1808" y="966"/>
                      </a:lnTo>
                      <a:lnTo>
                        <a:pt x="1848" y="973"/>
                      </a:lnTo>
                      <a:lnTo>
                        <a:pt x="1888" y="980"/>
                      </a:lnTo>
                      <a:lnTo>
                        <a:pt x="1929" y="988"/>
                      </a:lnTo>
                      <a:lnTo>
                        <a:pt x="1969" y="994"/>
                      </a:lnTo>
                      <a:lnTo>
                        <a:pt x="2011" y="1000"/>
                      </a:lnTo>
                      <a:lnTo>
                        <a:pt x="2053" y="1005"/>
                      </a:lnTo>
                      <a:lnTo>
                        <a:pt x="2096" y="1010"/>
                      </a:lnTo>
                      <a:lnTo>
                        <a:pt x="2140" y="1014"/>
                      </a:lnTo>
                      <a:lnTo>
                        <a:pt x="2184" y="1018"/>
                      </a:lnTo>
                      <a:lnTo>
                        <a:pt x="2230" y="1021"/>
                      </a:lnTo>
                      <a:lnTo>
                        <a:pt x="2321" y="1027"/>
                      </a:lnTo>
                      <a:lnTo>
                        <a:pt x="2417" y="1031"/>
                      </a:lnTo>
                      <a:lnTo>
                        <a:pt x="2516" y="1033"/>
                      </a:lnTo>
                      <a:lnTo>
                        <a:pt x="2618" y="1034"/>
                      </a:lnTo>
                      <a:lnTo>
                        <a:pt x="2618" y="914"/>
                      </a:lnTo>
                      <a:lnTo>
                        <a:pt x="2518" y="914"/>
                      </a:lnTo>
                      <a:lnTo>
                        <a:pt x="2420" y="912"/>
                      </a:lnTo>
                      <a:lnTo>
                        <a:pt x="2327" y="908"/>
                      </a:lnTo>
                      <a:lnTo>
                        <a:pt x="2237" y="903"/>
                      </a:lnTo>
                      <a:lnTo>
                        <a:pt x="2194" y="899"/>
                      </a:lnTo>
                      <a:lnTo>
                        <a:pt x="2151" y="896"/>
                      </a:lnTo>
                      <a:lnTo>
                        <a:pt x="2109" y="892"/>
                      </a:lnTo>
                      <a:lnTo>
                        <a:pt x="2068" y="887"/>
                      </a:lnTo>
                      <a:lnTo>
                        <a:pt x="2026" y="882"/>
                      </a:lnTo>
                      <a:lnTo>
                        <a:pt x="1986" y="876"/>
                      </a:lnTo>
                      <a:lnTo>
                        <a:pt x="1947" y="870"/>
                      </a:lnTo>
                      <a:lnTo>
                        <a:pt x="1907" y="864"/>
                      </a:lnTo>
                      <a:lnTo>
                        <a:pt x="1869" y="857"/>
                      </a:lnTo>
                      <a:lnTo>
                        <a:pt x="1831" y="850"/>
                      </a:lnTo>
                      <a:lnTo>
                        <a:pt x="1794" y="841"/>
                      </a:lnTo>
                      <a:lnTo>
                        <a:pt x="1756" y="833"/>
                      </a:lnTo>
                      <a:lnTo>
                        <a:pt x="1720" y="825"/>
                      </a:lnTo>
                      <a:lnTo>
                        <a:pt x="1683" y="816"/>
                      </a:lnTo>
                      <a:lnTo>
                        <a:pt x="1648" y="806"/>
                      </a:lnTo>
                      <a:lnTo>
                        <a:pt x="1612" y="796"/>
                      </a:lnTo>
                      <a:lnTo>
                        <a:pt x="1577" y="786"/>
                      </a:lnTo>
                      <a:lnTo>
                        <a:pt x="1541" y="774"/>
                      </a:lnTo>
                      <a:lnTo>
                        <a:pt x="1506" y="763"/>
                      </a:lnTo>
                      <a:lnTo>
                        <a:pt x="1472" y="751"/>
                      </a:lnTo>
                      <a:lnTo>
                        <a:pt x="1402" y="727"/>
                      </a:lnTo>
                      <a:lnTo>
                        <a:pt x="1333" y="699"/>
                      </a:lnTo>
                      <a:lnTo>
                        <a:pt x="1264" y="671"/>
                      </a:lnTo>
                      <a:lnTo>
                        <a:pt x="1196" y="641"/>
                      </a:lnTo>
                      <a:lnTo>
                        <a:pt x="1127" y="607"/>
                      </a:lnTo>
                      <a:lnTo>
                        <a:pt x="1057" y="573"/>
                      </a:lnTo>
                      <a:lnTo>
                        <a:pt x="985" y="536"/>
                      </a:lnTo>
                      <a:lnTo>
                        <a:pt x="913" y="498"/>
                      </a:lnTo>
                      <a:lnTo>
                        <a:pt x="840" y="457"/>
                      </a:lnTo>
                      <a:lnTo>
                        <a:pt x="764" y="414"/>
                      </a:lnTo>
                      <a:lnTo>
                        <a:pt x="686" y="370"/>
                      </a:lnTo>
                      <a:lnTo>
                        <a:pt x="607" y="323"/>
                      </a:lnTo>
                      <a:lnTo>
                        <a:pt x="526" y="275"/>
                      </a:lnTo>
                      <a:lnTo>
                        <a:pt x="441" y="224"/>
                      </a:lnTo>
                      <a:lnTo>
                        <a:pt x="264" y="117"/>
                      </a:lnTo>
                      <a:lnTo>
                        <a:pt x="73" y="0"/>
                      </a:lnTo>
                      <a:lnTo>
                        <a:pt x="85" y="11"/>
                      </a:lnTo>
                      <a:lnTo>
                        <a:pt x="0" y="93"/>
                      </a:lnTo>
                      <a:lnTo>
                        <a:pt x="6" y="98"/>
                      </a:lnTo>
                      <a:lnTo>
                        <a:pt x="12" y="102"/>
                      </a:lnTo>
                      <a:lnTo>
                        <a:pt x="0" y="93"/>
                      </a:lnTo>
                      <a:close/>
                    </a:path>
                  </a:pathLst>
                </a:custGeom>
                <a:solidFill>
                  <a:srgbClr val="5C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1" name="Freeform 1627"/>
                <p:cNvSpPr>
                  <a:spLocks/>
                </p:cNvSpPr>
                <p:nvPr/>
              </p:nvSpPr>
              <p:spPr bwMode="auto">
                <a:xfrm>
                  <a:off x="924" y="2671"/>
                  <a:ext cx="78" cy="28"/>
                </a:xfrm>
                <a:custGeom>
                  <a:avLst/>
                  <a:gdLst>
                    <a:gd name="T0" fmla="*/ 0 w 1007"/>
                    <a:gd name="T1" fmla="*/ 0 h 363"/>
                    <a:gd name="T2" fmla="*/ 0 w 1007"/>
                    <a:gd name="T3" fmla="*/ 0 h 363"/>
                    <a:gd name="T4" fmla="*/ 0 w 1007"/>
                    <a:gd name="T5" fmla="*/ 0 h 363"/>
                    <a:gd name="T6" fmla="*/ 0 w 1007"/>
                    <a:gd name="T7" fmla="*/ 0 h 363"/>
                    <a:gd name="T8" fmla="*/ 0 w 1007"/>
                    <a:gd name="T9" fmla="*/ 0 h 363"/>
                    <a:gd name="T10" fmla="*/ 0 w 1007"/>
                    <a:gd name="T11" fmla="*/ 0 h 363"/>
                    <a:gd name="T12" fmla="*/ 0 w 1007"/>
                    <a:gd name="T13" fmla="*/ 0 h 363"/>
                    <a:gd name="T14" fmla="*/ 0 w 1007"/>
                    <a:gd name="T15" fmla="*/ 0 h 363"/>
                    <a:gd name="T16" fmla="*/ 0 w 1007"/>
                    <a:gd name="T17" fmla="*/ 0 h 363"/>
                    <a:gd name="T18" fmla="*/ 0 w 1007"/>
                    <a:gd name="T19" fmla="*/ 0 h 363"/>
                    <a:gd name="T20" fmla="*/ 0 w 1007"/>
                    <a:gd name="T21" fmla="*/ 0 h 363"/>
                    <a:gd name="T22" fmla="*/ 0 w 1007"/>
                    <a:gd name="T23" fmla="*/ 0 h 363"/>
                    <a:gd name="T24" fmla="*/ 0 w 1007"/>
                    <a:gd name="T25" fmla="*/ 0 h 363"/>
                    <a:gd name="T26" fmla="*/ 0 w 1007"/>
                    <a:gd name="T27" fmla="*/ 0 h 363"/>
                    <a:gd name="T28" fmla="*/ 0 w 1007"/>
                    <a:gd name="T29" fmla="*/ 0 h 363"/>
                    <a:gd name="T30" fmla="*/ 0 w 1007"/>
                    <a:gd name="T31" fmla="*/ 0 h 363"/>
                    <a:gd name="T32" fmla="*/ 0 w 1007"/>
                    <a:gd name="T33" fmla="*/ 0 h 363"/>
                    <a:gd name="T34" fmla="*/ 0 w 1007"/>
                    <a:gd name="T35" fmla="*/ 0 h 363"/>
                    <a:gd name="T36" fmla="*/ 0 w 1007"/>
                    <a:gd name="T37" fmla="*/ 0 h 363"/>
                    <a:gd name="T38" fmla="*/ 0 w 1007"/>
                    <a:gd name="T39" fmla="*/ 0 h 363"/>
                    <a:gd name="T40" fmla="*/ 0 w 1007"/>
                    <a:gd name="T41" fmla="*/ 0 h 363"/>
                    <a:gd name="T42" fmla="*/ 0 w 1007"/>
                    <a:gd name="T43" fmla="*/ 0 h 363"/>
                    <a:gd name="T44" fmla="*/ 0 w 1007"/>
                    <a:gd name="T45" fmla="*/ 0 h 363"/>
                    <a:gd name="T46" fmla="*/ 0 w 1007"/>
                    <a:gd name="T47" fmla="*/ 0 h 363"/>
                    <a:gd name="T48" fmla="*/ 0 w 1007"/>
                    <a:gd name="T49" fmla="*/ 0 h 363"/>
                    <a:gd name="T50" fmla="*/ 0 w 1007"/>
                    <a:gd name="T51" fmla="*/ 0 h 363"/>
                    <a:gd name="T52" fmla="*/ 0 w 1007"/>
                    <a:gd name="T53" fmla="*/ 0 h 363"/>
                    <a:gd name="T54" fmla="*/ 0 w 1007"/>
                    <a:gd name="T55" fmla="*/ 0 h 363"/>
                    <a:gd name="T56" fmla="*/ 0 w 1007"/>
                    <a:gd name="T57" fmla="*/ 0 h 363"/>
                    <a:gd name="T58" fmla="*/ 0 w 1007"/>
                    <a:gd name="T59" fmla="*/ 0 h 363"/>
                    <a:gd name="T60" fmla="*/ 0 w 1007"/>
                    <a:gd name="T61" fmla="*/ 0 h 363"/>
                    <a:gd name="T62" fmla="*/ 0 w 1007"/>
                    <a:gd name="T63" fmla="*/ 0 h 363"/>
                    <a:gd name="T64" fmla="*/ 0 w 1007"/>
                    <a:gd name="T65" fmla="*/ 0 h 363"/>
                    <a:gd name="T66" fmla="*/ 0 w 1007"/>
                    <a:gd name="T67" fmla="*/ 0 h 363"/>
                    <a:gd name="T68" fmla="*/ 0 w 1007"/>
                    <a:gd name="T69" fmla="*/ 0 h 363"/>
                    <a:gd name="T70" fmla="*/ 0 w 1007"/>
                    <a:gd name="T71" fmla="*/ 0 h 3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7"/>
                    <a:gd name="T109" fmla="*/ 0 h 363"/>
                    <a:gd name="T110" fmla="*/ 1007 w 1007"/>
                    <a:gd name="T111" fmla="*/ 363 h 3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7" h="363">
                      <a:moveTo>
                        <a:pt x="79" y="329"/>
                      </a:moveTo>
                      <a:lnTo>
                        <a:pt x="81" y="326"/>
                      </a:lnTo>
                      <a:lnTo>
                        <a:pt x="113" y="298"/>
                      </a:lnTo>
                      <a:lnTo>
                        <a:pt x="144" y="271"/>
                      </a:lnTo>
                      <a:lnTo>
                        <a:pt x="175" y="246"/>
                      </a:lnTo>
                      <a:lnTo>
                        <a:pt x="205" y="225"/>
                      </a:lnTo>
                      <a:lnTo>
                        <a:pt x="234" y="204"/>
                      </a:lnTo>
                      <a:lnTo>
                        <a:pt x="262" y="187"/>
                      </a:lnTo>
                      <a:lnTo>
                        <a:pt x="290" y="172"/>
                      </a:lnTo>
                      <a:lnTo>
                        <a:pt x="318" y="158"/>
                      </a:lnTo>
                      <a:lnTo>
                        <a:pt x="344" y="147"/>
                      </a:lnTo>
                      <a:lnTo>
                        <a:pt x="370" y="137"/>
                      </a:lnTo>
                      <a:lnTo>
                        <a:pt x="396" y="130"/>
                      </a:lnTo>
                      <a:lnTo>
                        <a:pt x="421" y="124"/>
                      </a:lnTo>
                      <a:lnTo>
                        <a:pt x="445" y="120"/>
                      </a:lnTo>
                      <a:lnTo>
                        <a:pt x="470" y="118"/>
                      </a:lnTo>
                      <a:lnTo>
                        <a:pt x="494" y="118"/>
                      </a:lnTo>
                      <a:lnTo>
                        <a:pt x="517" y="119"/>
                      </a:lnTo>
                      <a:lnTo>
                        <a:pt x="542" y="122"/>
                      </a:lnTo>
                      <a:lnTo>
                        <a:pt x="566" y="126"/>
                      </a:lnTo>
                      <a:lnTo>
                        <a:pt x="589" y="132"/>
                      </a:lnTo>
                      <a:lnTo>
                        <a:pt x="614" y="140"/>
                      </a:lnTo>
                      <a:lnTo>
                        <a:pt x="638" y="150"/>
                      </a:lnTo>
                      <a:lnTo>
                        <a:pt x="662" y="161"/>
                      </a:lnTo>
                      <a:lnTo>
                        <a:pt x="687" y="173"/>
                      </a:lnTo>
                      <a:lnTo>
                        <a:pt x="712" y="187"/>
                      </a:lnTo>
                      <a:lnTo>
                        <a:pt x="737" y="203"/>
                      </a:lnTo>
                      <a:lnTo>
                        <a:pt x="763" y="222"/>
                      </a:lnTo>
                      <a:lnTo>
                        <a:pt x="788" y="241"/>
                      </a:lnTo>
                      <a:lnTo>
                        <a:pt x="815" y="262"/>
                      </a:lnTo>
                      <a:lnTo>
                        <a:pt x="841" y="285"/>
                      </a:lnTo>
                      <a:lnTo>
                        <a:pt x="868" y="309"/>
                      </a:lnTo>
                      <a:lnTo>
                        <a:pt x="895" y="335"/>
                      </a:lnTo>
                      <a:lnTo>
                        <a:pt x="922" y="363"/>
                      </a:lnTo>
                      <a:lnTo>
                        <a:pt x="1007" y="281"/>
                      </a:lnTo>
                      <a:lnTo>
                        <a:pt x="978" y="251"/>
                      </a:lnTo>
                      <a:lnTo>
                        <a:pt x="948" y="223"/>
                      </a:lnTo>
                      <a:lnTo>
                        <a:pt x="920" y="196"/>
                      </a:lnTo>
                      <a:lnTo>
                        <a:pt x="891" y="171"/>
                      </a:lnTo>
                      <a:lnTo>
                        <a:pt x="861" y="148"/>
                      </a:lnTo>
                      <a:lnTo>
                        <a:pt x="833" y="125"/>
                      </a:lnTo>
                      <a:lnTo>
                        <a:pt x="803" y="105"/>
                      </a:lnTo>
                      <a:lnTo>
                        <a:pt x="773" y="87"/>
                      </a:lnTo>
                      <a:lnTo>
                        <a:pt x="744" y="70"/>
                      </a:lnTo>
                      <a:lnTo>
                        <a:pt x="714" y="53"/>
                      </a:lnTo>
                      <a:lnTo>
                        <a:pt x="684" y="40"/>
                      </a:lnTo>
                      <a:lnTo>
                        <a:pt x="653" y="28"/>
                      </a:lnTo>
                      <a:lnTo>
                        <a:pt x="622" y="18"/>
                      </a:lnTo>
                      <a:lnTo>
                        <a:pt x="590" y="11"/>
                      </a:lnTo>
                      <a:lnTo>
                        <a:pt x="559" y="5"/>
                      </a:lnTo>
                      <a:lnTo>
                        <a:pt x="528" y="1"/>
                      </a:lnTo>
                      <a:lnTo>
                        <a:pt x="495" y="0"/>
                      </a:lnTo>
                      <a:lnTo>
                        <a:pt x="464" y="0"/>
                      </a:lnTo>
                      <a:lnTo>
                        <a:pt x="431" y="3"/>
                      </a:lnTo>
                      <a:lnTo>
                        <a:pt x="399" y="8"/>
                      </a:lnTo>
                      <a:lnTo>
                        <a:pt x="366" y="16"/>
                      </a:lnTo>
                      <a:lnTo>
                        <a:pt x="334" y="25"/>
                      </a:lnTo>
                      <a:lnTo>
                        <a:pt x="301" y="36"/>
                      </a:lnTo>
                      <a:lnTo>
                        <a:pt x="268" y="50"/>
                      </a:lnTo>
                      <a:lnTo>
                        <a:pt x="236" y="66"/>
                      </a:lnTo>
                      <a:lnTo>
                        <a:pt x="202" y="85"/>
                      </a:lnTo>
                      <a:lnTo>
                        <a:pt x="170" y="105"/>
                      </a:lnTo>
                      <a:lnTo>
                        <a:pt x="136" y="128"/>
                      </a:lnTo>
                      <a:lnTo>
                        <a:pt x="103" y="153"/>
                      </a:lnTo>
                      <a:lnTo>
                        <a:pt x="69" y="179"/>
                      </a:lnTo>
                      <a:lnTo>
                        <a:pt x="35" y="209"/>
                      </a:lnTo>
                      <a:lnTo>
                        <a:pt x="0" y="240"/>
                      </a:lnTo>
                      <a:lnTo>
                        <a:pt x="3" y="238"/>
                      </a:lnTo>
                      <a:lnTo>
                        <a:pt x="79" y="329"/>
                      </a:lnTo>
                      <a:lnTo>
                        <a:pt x="80" y="327"/>
                      </a:lnTo>
                      <a:lnTo>
                        <a:pt x="81" y="326"/>
                      </a:lnTo>
                      <a:lnTo>
                        <a:pt x="79" y="329"/>
                      </a:lnTo>
                      <a:close/>
                    </a:path>
                  </a:pathLst>
                </a:custGeom>
                <a:solidFill>
                  <a:srgbClr val="5C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sp>
              <p:nvSpPr>
                <p:cNvPr id="222" name="Freeform 1628"/>
                <p:cNvSpPr>
                  <a:spLocks/>
                </p:cNvSpPr>
                <p:nvPr/>
              </p:nvSpPr>
              <p:spPr bwMode="auto">
                <a:xfrm>
                  <a:off x="672" y="2690"/>
                  <a:ext cx="258" cy="80"/>
                </a:xfrm>
                <a:custGeom>
                  <a:avLst/>
                  <a:gdLst>
                    <a:gd name="T0" fmla="*/ 0 w 3359"/>
                    <a:gd name="T1" fmla="*/ 0 h 1044"/>
                    <a:gd name="T2" fmla="*/ 0 w 3359"/>
                    <a:gd name="T3" fmla="*/ 0 h 1044"/>
                    <a:gd name="T4" fmla="*/ 0 w 3359"/>
                    <a:gd name="T5" fmla="*/ 0 h 1044"/>
                    <a:gd name="T6" fmla="*/ 0 w 3359"/>
                    <a:gd name="T7" fmla="*/ 0 h 1044"/>
                    <a:gd name="T8" fmla="*/ 0 w 3359"/>
                    <a:gd name="T9" fmla="*/ 0 h 1044"/>
                    <a:gd name="T10" fmla="*/ 0 w 3359"/>
                    <a:gd name="T11" fmla="*/ 0 h 1044"/>
                    <a:gd name="T12" fmla="*/ 0 w 3359"/>
                    <a:gd name="T13" fmla="*/ 0 h 1044"/>
                    <a:gd name="T14" fmla="*/ 0 w 3359"/>
                    <a:gd name="T15" fmla="*/ 0 h 1044"/>
                    <a:gd name="T16" fmla="*/ 0 w 3359"/>
                    <a:gd name="T17" fmla="*/ 0 h 1044"/>
                    <a:gd name="T18" fmla="*/ 0 w 3359"/>
                    <a:gd name="T19" fmla="*/ 0 h 1044"/>
                    <a:gd name="T20" fmla="*/ 0 w 3359"/>
                    <a:gd name="T21" fmla="*/ 0 h 1044"/>
                    <a:gd name="T22" fmla="*/ 0 w 3359"/>
                    <a:gd name="T23" fmla="*/ 0 h 1044"/>
                    <a:gd name="T24" fmla="*/ 0 w 3359"/>
                    <a:gd name="T25" fmla="*/ 0 h 1044"/>
                    <a:gd name="T26" fmla="*/ 0 w 3359"/>
                    <a:gd name="T27" fmla="*/ 0 h 1044"/>
                    <a:gd name="T28" fmla="*/ 0 w 3359"/>
                    <a:gd name="T29" fmla="*/ 0 h 1044"/>
                    <a:gd name="T30" fmla="*/ 0 w 3359"/>
                    <a:gd name="T31" fmla="*/ 0 h 1044"/>
                    <a:gd name="T32" fmla="*/ 0 w 3359"/>
                    <a:gd name="T33" fmla="*/ 0 h 1044"/>
                    <a:gd name="T34" fmla="*/ 0 w 3359"/>
                    <a:gd name="T35" fmla="*/ 0 h 1044"/>
                    <a:gd name="T36" fmla="*/ 0 w 3359"/>
                    <a:gd name="T37" fmla="*/ 0 h 1044"/>
                    <a:gd name="T38" fmla="*/ 0 w 3359"/>
                    <a:gd name="T39" fmla="*/ 0 h 1044"/>
                    <a:gd name="T40" fmla="*/ 0 w 3359"/>
                    <a:gd name="T41" fmla="*/ 0 h 1044"/>
                    <a:gd name="T42" fmla="*/ 0 w 3359"/>
                    <a:gd name="T43" fmla="*/ 0 h 1044"/>
                    <a:gd name="T44" fmla="*/ 0 w 3359"/>
                    <a:gd name="T45" fmla="*/ 0 h 1044"/>
                    <a:gd name="T46" fmla="*/ 0 w 3359"/>
                    <a:gd name="T47" fmla="*/ 0 h 1044"/>
                    <a:gd name="T48" fmla="*/ 0 w 3359"/>
                    <a:gd name="T49" fmla="*/ 0 h 1044"/>
                    <a:gd name="T50" fmla="*/ 0 w 3359"/>
                    <a:gd name="T51" fmla="*/ 0 h 1044"/>
                    <a:gd name="T52" fmla="*/ 0 w 3359"/>
                    <a:gd name="T53" fmla="*/ 0 h 1044"/>
                    <a:gd name="T54" fmla="*/ 0 w 3359"/>
                    <a:gd name="T55" fmla="*/ 0 h 1044"/>
                    <a:gd name="T56" fmla="*/ 0 w 3359"/>
                    <a:gd name="T57" fmla="*/ 0 h 1044"/>
                    <a:gd name="T58" fmla="*/ 0 w 3359"/>
                    <a:gd name="T59" fmla="*/ 0 h 1044"/>
                    <a:gd name="T60" fmla="*/ 0 w 3359"/>
                    <a:gd name="T61" fmla="*/ 0 h 1044"/>
                    <a:gd name="T62" fmla="*/ 0 w 3359"/>
                    <a:gd name="T63" fmla="*/ 0 h 1044"/>
                    <a:gd name="T64" fmla="*/ 0 w 3359"/>
                    <a:gd name="T65" fmla="*/ 0 h 1044"/>
                    <a:gd name="T66" fmla="*/ 0 w 3359"/>
                    <a:gd name="T67" fmla="*/ 0 h 1044"/>
                    <a:gd name="T68" fmla="*/ 0 w 3359"/>
                    <a:gd name="T69" fmla="*/ 0 h 1044"/>
                    <a:gd name="T70" fmla="*/ 0 w 3359"/>
                    <a:gd name="T71" fmla="*/ 0 h 1044"/>
                    <a:gd name="T72" fmla="*/ 0 w 3359"/>
                    <a:gd name="T73" fmla="*/ 0 h 1044"/>
                    <a:gd name="T74" fmla="*/ 0 w 3359"/>
                    <a:gd name="T75" fmla="*/ 0 h 1044"/>
                    <a:gd name="T76" fmla="*/ 0 w 3359"/>
                    <a:gd name="T77" fmla="*/ 0 h 1044"/>
                    <a:gd name="T78" fmla="*/ 0 w 3359"/>
                    <a:gd name="T79" fmla="*/ 0 h 1044"/>
                    <a:gd name="T80" fmla="*/ 0 w 3359"/>
                    <a:gd name="T81" fmla="*/ 0 h 1044"/>
                    <a:gd name="T82" fmla="*/ 0 w 3359"/>
                    <a:gd name="T83" fmla="*/ 0 h 1044"/>
                    <a:gd name="T84" fmla="*/ 0 w 3359"/>
                    <a:gd name="T85" fmla="*/ 0 h 1044"/>
                    <a:gd name="T86" fmla="*/ 0 w 3359"/>
                    <a:gd name="T87" fmla="*/ 0 h 1044"/>
                    <a:gd name="T88" fmla="*/ 0 w 3359"/>
                    <a:gd name="T89" fmla="*/ 0 h 1044"/>
                    <a:gd name="T90" fmla="*/ 0 w 3359"/>
                    <a:gd name="T91" fmla="*/ 0 h 1044"/>
                    <a:gd name="T92" fmla="*/ 0 w 3359"/>
                    <a:gd name="T93" fmla="*/ 0 h 1044"/>
                    <a:gd name="T94" fmla="*/ 0 w 3359"/>
                    <a:gd name="T95" fmla="*/ 0 h 1044"/>
                    <a:gd name="T96" fmla="*/ 0 w 3359"/>
                    <a:gd name="T97" fmla="*/ 0 h 1044"/>
                    <a:gd name="T98" fmla="*/ 0 w 3359"/>
                    <a:gd name="T99" fmla="*/ 0 h 1044"/>
                    <a:gd name="T100" fmla="*/ 0 w 3359"/>
                    <a:gd name="T101" fmla="*/ 0 h 1044"/>
                    <a:gd name="T102" fmla="*/ 0 w 3359"/>
                    <a:gd name="T103" fmla="*/ 0 h 1044"/>
                    <a:gd name="T104" fmla="*/ 0 w 3359"/>
                    <a:gd name="T105" fmla="*/ 0 h 1044"/>
                    <a:gd name="T106" fmla="*/ 0 w 3359"/>
                    <a:gd name="T107" fmla="*/ 0 h 1044"/>
                    <a:gd name="T108" fmla="*/ 0 w 3359"/>
                    <a:gd name="T109" fmla="*/ 0 h 1044"/>
                    <a:gd name="T110" fmla="*/ 0 w 3359"/>
                    <a:gd name="T111" fmla="*/ 0 h 1044"/>
                    <a:gd name="T112" fmla="*/ 0 w 3359"/>
                    <a:gd name="T113" fmla="*/ 0 h 1044"/>
                    <a:gd name="T114" fmla="*/ 0 w 3359"/>
                    <a:gd name="T115" fmla="*/ 0 h 1044"/>
                    <a:gd name="T116" fmla="*/ 0 w 3359"/>
                    <a:gd name="T117" fmla="*/ 0 h 10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59"/>
                    <a:gd name="T178" fmla="*/ 0 h 1044"/>
                    <a:gd name="T179" fmla="*/ 3359 w 3359"/>
                    <a:gd name="T180" fmla="*/ 1044 h 10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59" h="1044">
                      <a:moveTo>
                        <a:pt x="0" y="1037"/>
                      </a:moveTo>
                      <a:lnTo>
                        <a:pt x="124" y="1041"/>
                      </a:lnTo>
                      <a:lnTo>
                        <a:pt x="246" y="1043"/>
                      </a:lnTo>
                      <a:lnTo>
                        <a:pt x="367" y="1044"/>
                      </a:lnTo>
                      <a:lnTo>
                        <a:pt x="488" y="1043"/>
                      </a:lnTo>
                      <a:lnTo>
                        <a:pt x="606" y="1040"/>
                      </a:lnTo>
                      <a:lnTo>
                        <a:pt x="724" y="1036"/>
                      </a:lnTo>
                      <a:lnTo>
                        <a:pt x="782" y="1033"/>
                      </a:lnTo>
                      <a:lnTo>
                        <a:pt x="841" y="1029"/>
                      </a:lnTo>
                      <a:lnTo>
                        <a:pt x="898" y="1025"/>
                      </a:lnTo>
                      <a:lnTo>
                        <a:pt x="955" y="1020"/>
                      </a:lnTo>
                      <a:lnTo>
                        <a:pt x="1013" y="1014"/>
                      </a:lnTo>
                      <a:lnTo>
                        <a:pt x="1069" y="1009"/>
                      </a:lnTo>
                      <a:lnTo>
                        <a:pt x="1126" y="1003"/>
                      </a:lnTo>
                      <a:lnTo>
                        <a:pt x="1182" y="996"/>
                      </a:lnTo>
                      <a:lnTo>
                        <a:pt x="1238" y="989"/>
                      </a:lnTo>
                      <a:lnTo>
                        <a:pt x="1293" y="981"/>
                      </a:lnTo>
                      <a:lnTo>
                        <a:pt x="1349" y="973"/>
                      </a:lnTo>
                      <a:lnTo>
                        <a:pt x="1403" y="964"/>
                      </a:lnTo>
                      <a:lnTo>
                        <a:pt x="1458" y="955"/>
                      </a:lnTo>
                      <a:lnTo>
                        <a:pt x="1513" y="944"/>
                      </a:lnTo>
                      <a:lnTo>
                        <a:pt x="1567" y="934"/>
                      </a:lnTo>
                      <a:lnTo>
                        <a:pt x="1620" y="923"/>
                      </a:lnTo>
                      <a:lnTo>
                        <a:pt x="1674" y="911"/>
                      </a:lnTo>
                      <a:lnTo>
                        <a:pt x="1728" y="899"/>
                      </a:lnTo>
                      <a:lnTo>
                        <a:pt x="1781" y="886"/>
                      </a:lnTo>
                      <a:lnTo>
                        <a:pt x="1833" y="872"/>
                      </a:lnTo>
                      <a:lnTo>
                        <a:pt x="1885" y="858"/>
                      </a:lnTo>
                      <a:lnTo>
                        <a:pt x="1937" y="843"/>
                      </a:lnTo>
                      <a:lnTo>
                        <a:pt x="1988" y="828"/>
                      </a:lnTo>
                      <a:lnTo>
                        <a:pt x="2040" y="813"/>
                      </a:lnTo>
                      <a:lnTo>
                        <a:pt x="2091" y="795"/>
                      </a:lnTo>
                      <a:lnTo>
                        <a:pt x="2143" y="778"/>
                      </a:lnTo>
                      <a:lnTo>
                        <a:pt x="2192" y="761"/>
                      </a:lnTo>
                      <a:lnTo>
                        <a:pt x="2243" y="742"/>
                      </a:lnTo>
                      <a:lnTo>
                        <a:pt x="2293" y="723"/>
                      </a:lnTo>
                      <a:lnTo>
                        <a:pt x="2342" y="703"/>
                      </a:lnTo>
                      <a:lnTo>
                        <a:pt x="2392" y="683"/>
                      </a:lnTo>
                      <a:lnTo>
                        <a:pt x="2441" y="661"/>
                      </a:lnTo>
                      <a:lnTo>
                        <a:pt x="2489" y="639"/>
                      </a:lnTo>
                      <a:lnTo>
                        <a:pt x="2538" y="617"/>
                      </a:lnTo>
                      <a:lnTo>
                        <a:pt x="2586" y="593"/>
                      </a:lnTo>
                      <a:lnTo>
                        <a:pt x="2634" y="570"/>
                      </a:lnTo>
                      <a:lnTo>
                        <a:pt x="2681" y="546"/>
                      </a:lnTo>
                      <a:lnTo>
                        <a:pt x="2729" y="520"/>
                      </a:lnTo>
                      <a:lnTo>
                        <a:pt x="2775" y="494"/>
                      </a:lnTo>
                      <a:lnTo>
                        <a:pt x="2822" y="468"/>
                      </a:lnTo>
                      <a:lnTo>
                        <a:pt x="2869" y="440"/>
                      </a:lnTo>
                      <a:lnTo>
                        <a:pt x="2914" y="412"/>
                      </a:lnTo>
                      <a:lnTo>
                        <a:pt x="2961" y="383"/>
                      </a:lnTo>
                      <a:lnTo>
                        <a:pt x="3005" y="354"/>
                      </a:lnTo>
                      <a:lnTo>
                        <a:pt x="3051" y="324"/>
                      </a:lnTo>
                      <a:lnTo>
                        <a:pt x="3096" y="293"/>
                      </a:lnTo>
                      <a:lnTo>
                        <a:pt x="3140" y="261"/>
                      </a:lnTo>
                      <a:lnTo>
                        <a:pt x="3185" y="228"/>
                      </a:lnTo>
                      <a:lnTo>
                        <a:pt x="3229" y="196"/>
                      </a:lnTo>
                      <a:lnTo>
                        <a:pt x="3272" y="161"/>
                      </a:lnTo>
                      <a:lnTo>
                        <a:pt x="3316" y="127"/>
                      </a:lnTo>
                      <a:lnTo>
                        <a:pt x="3359" y="91"/>
                      </a:lnTo>
                      <a:lnTo>
                        <a:pt x="3283" y="0"/>
                      </a:lnTo>
                      <a:lnTo>
                        <a:pt x="3241" y="34"/>
                      </a:lnTo>
                      <a:lnTo>
                        <a:pt x="3199" y="68"/>
                      </a:lnTo>
                      <a:lnTo>
                        <a:pt x="3157" y="101"/>
                      </a:lnTo>
                      <a:lnTo>
                        <a:pt x="3114" y="133"/>
                      </a:lnTo>
                      <a:lnTo>
                        <a:pt x="3071" y="165"/>
                      </a:lnTo>
                      <a:lnTo>
                        <a:pt x="3028" y="196"/>
                      </a:lnTo>
                      <a:lnTo>
                        <a:pt x="2984" y="226"/>
                      </a:lnTo>
                      <a:lnTo>
                        <a:pt x="2941" y="255"/>
                      </a:lnTo>
                      <a:lnTo>
                        <a:pt x="2897" y="284"/>
                      </a:lnTo>
                      <a:lnTo>
                        <a:pt x="2852" y="311"/>
                      </a:lnTo>
                      <a:lnTo>
                        <a:pt x="2808" y="339"/>
                      </a:lnTo>
                      <a:lnTo>
                        <a:pt x="2763" y="365"/>
                      </a:lnTo>
                      <a:lnTo>
                        <a:pt x="2718" y="391"/>
                      </a:lnTo>
                      <a:lnTo>
                        <a:pt x="2672" y="416"/>
                      </a:lnTo>
                      <a:lnTo>
                        <a:pt x="2626" y="440"/>
                      </a:lnTo>
                      <a:lnTo>
                        <a:pt x="2581" y="465"/>
                      </a:lnTo>
                      <a:lnTo>
                        <a:pt x="2534" y="488"/>
                      </a:lnTo>
                      <a:lnTo>
                        <a:pt x="2487" y="510"/>
                      </a:lnTo>
                      <a:lnTo>
                        <a:pt x="2441" y="532"/>
                      </a:lnTo>
                      <a:lnTo>
                        <a:pt x="2393" y="553"/>
                      </a:lnTo>
                      <a:lnTo>
                        <a:pt x="2345" y="573"/>
                      </a:lnTo>
                      <a:lnTo>
                        <a:pt x="2298" y="593"/>
                      </a:lnTo>
                      <a:lnTo>
                        <a:pt x="2250" y="613"/>
                      </a:lnTo>
                      <a:lnTo>
                        <a:pt x="2201" y="631"/>
                      </a:lnTo>
                      <a:lnTo>
                        <a:pt x="2153" y="649"/>
                      </a:lnTo>
                      <a:lnTo>
                        <a:pt x="2104" y="666"/>
                      </a:lnTo>
                      <a:lnTo>
                        <a:pt x="2054" y="683"/>
                      </a:lnTo>
                      <a:lnTo>
                        <a:pt x="2005" y="699"/>
                      </a:lnTo>
                      <a:lnTo>
                        <a:pt x="1955" y="715"/>
                      </a:lnTo>
                      <a:lnTo>
                        <a:pt x="1904" y="729"/>
                      </a:lnTo>
                      <a:lnTo>
                        <a:pt x="1854" y="744"/>
                      </a:lnTo>
                      <a:lnTo>
                        <a:pt x="1803" y="758"/>
                      </a:lnTo>
                      <a:lnTo>
                        <a:pt x="1751" y="771"/>
                      </a:lnTo>
                      <a:lnTo>
                        <a:pt x="1700" y="783"/>
                      </a:lnTo>
                      <a:lnTo>
                        <a:pt x="1648" y="795"/>
                      </a:lnTo>
                      <a:lnTo>
                        <a:pt x="1596" y="806"/>
                      </a:lnTo>
                      <a:lnTo>
                        <a:pt x="1543" y="818"/>
                      </a:lnTo>
                      <a:lnTo>
                        <a:pt x="1491" y="828"/>
                      </a:lnTo>
                      <a:lnTo>
                        <a:pt x="1438" y="838"/>
                      </a:lnTo>
                      <a:lnTo>
                        <a:pt x="1384" y="847"/>
                      </a:lnTo>
                      <a:lnTo>
                        <a:pt x="1330" y="856"/>
                      </a:lnTo>
                      <a:lnTo>
                        <a:pt x="1277" y="863"/>
                      </a:lnTo>
                      <a:lnTo>
                        <a:pt x="1222" y="871"/>
                      </a:lnTo>
                      <a:lnTo>
                        <a:pt x="1167" y="879"/>
                      </a:lnTo>
                      <a:lnTo>
                        <a:pt x="1112" y="885"/>
                      </a:lnTo>
                      <a:lnTo>
                        <a:pt x="1058" y="891"/>
                      </a:lnTo>
                      <a:lnTo>
                        <a:pt x="1002" y="897"/>
                      </a:lnTo>
                      <a:lnTo>
                        <a:pt x="945" y="902"/>
                      </a:lnTo>
                      <a:lnTo>
                        <a:pt x="889" y="906"/>
                      </a:lnTo>
                      <a:lnTo>
                        <a:pt x="832" y="910"/>
                      </a:lnTo>
                      <a:lnTo>
                        <a:pt x="776" y="914"/>
                      </a:lnTo>
                      <a:lnTo>
                        <a:pt x="719" y="917"/>
                      </a:lnTo>
                      <a:lnTo>
                        <a:pt x="602" y="922"/>
                      </a:lnTo>
                      <a:lnTo>
                        <a:pt x="486" y="924"/>
                      </a:lnTo>
                      <a:lnTo>
                        <a:pt x="367" y="925"/>
                      </a:lnTo>
                      <a:lnTo>
                        <a:pt x="247" y="925"/>
                      </a:lnTo>
                      <a:lnTo>
                        <a:pt x="127" y="922"/>
                      </a:lnTo>
                      <a:lnTo>
                        <a:pt x="5" y="918"/>
                      </a:lnTo>
                      <a:lnTo>
                        <a:pt x="0" y="1037"/>
                      </a:lnTo>
                      <a:close/>
                    </a:path>
                  </a:pathLst>
                </a:custGeom>
                <a:solidFill>
                  <a:srgbClr val="5C4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3333"/>
                </a:p>
              </p:txBody>
            </p:sp>
          </p:grpSp>
          <p:sp>
            <p:nvSpPr>
              <p:cNvPr id="32" name="Rectangle 1629"/>
              <p:cNvSpPr>
                <a:spLocks noChangeArrowheads="1"/>
              </p:cNvSpPr>
              <p:nvPr/>
            </p:nvSpPr>
            <p:spPr bwMode="auto">
              <a:xfrm>
                <a:off x="431" y="2614"/>
                <a:ext cx="1573" cy="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endParaRPr lang="en-US" sz="3333" b="1">
                  <a:solidFill>
                    <a:srgbClr val="0000CC"/>
                  </a:solidFill>
                  <a:latin typeface="Arial" panose="020B0604020202020204" pitchFamily="34" charset="0"/>
                </a:endParaRPr>
              </a:p>
            </p:txBody>
          </p:sp>
        </p:grpSp>
        <p:pic>
          <p:nvPicPr>
            <p:cNvPr id="26" name="Picture 163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878" y="1545"/>
              <a:ext cx="1316" cy="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type="none" w="sm" len="sm"/>
                </a14:hiddenLine>
              </a:ext>
            </a:extLst>
          </p:spPr>
        </p:pic>
        <p:pic>
          <p:nvPicPr>
            <p:cNvPr id="27" name="Picture 1631" descr="Mvc-195s"/>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2245" y="3147"/>
              <a:ext cx="1318"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8" name="Picture 16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 y="1577"/>
              <a:ext cx="1315"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33" descr="lopes_2"/>
            <p:cNvPicPr>
              <a:picLocks noChangeAspect="1" noChangeArrowheads="1"/>
            </p:cNvPicPr>
            <p:nvPr/>
          </p:nvPicPr>
          <p:blipFill>
            <a:blip r:embed="rId6">
              <a:extLst>
                <a:ext uri="{28A0092B-C50C-407E-A947-70E740481C1C}">
                  <a14:useLocalDpi xmlns:a14="http://schemas.microsoft.com/office/drawing/2010/main" val="0"/>
                </a:ext>
              </a:extLst>
            </a:blip>
            <a:srcRect t="13368"/>
            <a:stretch>
              <a:fillRect/>
            </a:stretch>
          </p:blipFill>
          <p:spPr bwMode="auto">
            <a:xfrm>
              <a:off x="3787" y="3140"/>
              <a:ext cx="1452"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3" name="object 2">
            <a:extLst>
              <a:ext uri="{FF2B5EF4-FFF2-40B4-BE49-F238E27FC236}">
                <a16:creationId xmlns:a16="http://schemas.microsoft.com/office/drawing/2014/main" id="{4BAA6014-0A6F-9E46-9F32-4BE623FFC3B8}"/>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624" name="CaixaDeTexto 4">
            <a:extLst>
              <a:ext uri="{FF2B5EF4-FFF2-40B4-BE49-F238E27FC236}">
                <a16:creationId xmlns:a16="http://schemas.microsoft.com/office/drawing/2014/main" id="{5F54FE76-9D20-7644-BFBE-13051C7C8169}"/>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16632507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7"/>
          <p:cNvSpPr txBox="1">
            <a:spLocks noChangeArrowheads="1"/>
          </p:cNvSpPr>
          <p:nvPr/>
        </p:nvSpPr>
        <p:spPr bwMode="auto">
          <a:xfrm>
            <a:off x="2299538" y="3076633"/>
            <a:ext cx="15201689"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Aproveitamento dos efluentes salinos/ Agricultura </a:t>
            </a:r>
            <a:r>
              <a:rPr lang="pt-BR" altLang="pt-BR" sz="3704" dirty="0" err="1">
                <a:latin typeface="Arial Rounded MT Bold" panose="020F0704030504030204" pitchFamily="34" charset="0"/>
              </a:rPr>
              <a:t>biossalina</a:t>
            </a:r>
            <a:endParaRPr lang="pt-BR" altLang="pt-BR" sz="3704" dirty="0">
              <a:latin typeface="Arial Rounded MT Bold" panose="020F0704030504030204" pitchFamily="34" charset="0"/>
            </a:endParaRPr>
          </a:p>
        </p:txBody>
      </p:sp>
      <p:sp>
        <p:nvSpPr>
          <p:cNvPr id="14" name="Retângulo 13"/>
          <p:cNvSpPr/>
          <p:nvPr/>
        </p:nvSpPr>
        <p:spPr>
          <a:xfrm>
            <a:off x="1319282" y="2072384"/>
            <a:ext cx="10855857"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Agropecuária dependente de Chuva</a:t>
            </a:r>
          </a:p>
        </p:txBody>
      </p:sp>
      <p:pic>
        <p:nvPicPr>
          <p:cNvPr id="13" name="Picture 2" descr="peixes-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237" y="8881138"/>
            <a:ext cx="4878974" cy="335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6" name="Picture 3" descr="Palesdesalini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924" y="4887626"/>
            <a:ext cx="4878974" cy="34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7" name="Picture 4" descr="MVC-006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632" y="8881138"/>
            <a:ext cx="4878974" cy="335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8" name="Picture 5" descr="MVC-018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79026" y="4887627"/>
            <a:ext cx="4878974" cy="347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 name="Text Box 7"/>
          <p:cNvSpPr txBox="1">
            <a:spLocks noChangeArrowheads="1"/>
          </p:cNvSpPr>
          <p:nvPr/>
        </p:nvSpPr>
        <p:spPr bwMode="auto">
          <a:xfrm>
            <a:off x="1746626" y="8282537"/>
            <a:ext cx="4867393" cy="4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lnSpc>
                <a:spcPct val="80000"/>
              </a:lnSpc>
              <a:spcBef>
                <a:spcPct val="50000"/>
              </a:spcBef>
            </a:pPr>
            <a:r>
              <a:rPr lang="pt-BR" sz="2593">
                <a:solidFill>
                  <a:srgbClr val="0000CC"/>
                </a:solidFill>
                <a:latin typeface="Zurich BT" pitchFamily="34" charset="0"/>
              </a:rPr>
              <a:t>Dessalinizador</a:t>
            </a:r>
          </a:p>
        </p:txBody>
      </p:sp>
      <p:sp>
        <p:nvSpPr>
          <p:cNvPr id="20" name="Text Box 8"/>
          <p:cNvSpPr txBox="1">
            <a:spLocks noChangeArrowheads="1"/>
          </p:cNvSpPr>
          <p:nvPr/>
        </p:nvSpPr>
        <p:spPr bwMode="auto">
          <a:xfrm>
            <a:off x="12248728" y="8282537"/>
            <a:ext cx="4991900" cy="4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lnSpc>
                <a:spcPct val="80000"/>
              </a:lnSpc>
              <a:spcBef>
                <a:spcPct val="50000"/>
              </a:spcBef>
            </a:pPr>
            <a:r>
              <a:rPr lang="pt-BR" sz="2593">
                <a:solidFill>
                  <a:srgbClr val="0000CC"/>
                </a:solidFill>
                <a:latin typeface="Zurich BT" pitchFamily="34" charset="0"/>
              </a:rPr>
              <a:t>Tanque para criação de peixes</a:t>
            </a:r>
          </a:p>
        </p:txBody>
      </p:sp>
      <p:sp>
        <p:nvSpPr>
          <p:cNvPr id="21" name="Text Box 9"/>
          <p:cNvSpPr txBox="1">
            <a:spLocks noChangeArrowheads="1"/>
          </p:cNvSpPr>
          <p:nvPr/>
        </p:nvSpPr>
        <p:spPr bwMode="auto">
          <a:xfrm>
            <a:off x="1737939" y="12241843"/>
            <a:ext cx="4754467" cy="4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just" eaLnBrk="1" hangingPunct="1">
              <a:lnSpc>
                <a:spcPct val="80000"/>
              </a:lnSpc>
              <a:spcBef>
                <a:spcPct val="50000"/>
              </a:spcBef>
            </a:pPr>
            <a:r>
              <a:rPr lang="pt-BR" sz="2593">
                <a:solidFill>
                  <a:srgbClr val="0000CC"/>
                </a:solidFill>
                <a:latin typeface="Zurich BT" pitchFamily="34" charset="0"/>
              </a:rPr>
              <a:t>Coleta de tilápias-cor-de-rosa</a:t>
            </a:r>
          </a:p>
        </p:txBody>
      </p:sp>
      <p:sp>
        <p:nvSpPr>
          <p:cNvPr id="22" name="Text Box 10"/>
          <p:cNvSpPr txBox="1">
            <a:spLocks noChangeArrowheads="1"/>
          </p:cNvSpPr>
          <p:nvPr/>
        </p:nvSpPr>
        <p:spPr bwMode="auto">
          <a:xfrm>
            <a:off x="6952796" y="12241843"/>
            <a:ext cx="5556530" cy="4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lnSpc>
                <a:spcPct val="80000"/>
              </a:lnSpc>
              <a:spcBef>
                <a:spcPct val="50000"/>
              </a:spcBef>
            </a:pPr>
            <a:r>
              <a:rPr lang="pt-BR" sz="2593">
                <a:solidFill>
                  <a:srgbClr val="0000CC"/>
                </a:solidFill>
                <a:latin typeface="Zurich BT" pitchFamily="34" charset="0"/>
              </a:rPr>
              <a:t>Plantação de erva-sal (Atriplex sp.)</a:t>
            </a:r>
          </a:p>
        </p:txBody>
      </p:sp>
      <p:graphicFrame>
        <p:nvGraphicFramePr>
          <p:cNvPr id="23" name="Object 1024"/>
          <p:cNvGraphicFramePr>
            <a:graphicFrameLocks noChangeAspect="1"/>
          </p:cNvGraphicFramePr>
          <p:nvPr>
            <p:extLst/>
          </p:nvPr>
        </p:nvGraphicFramePr>
        <p:xfrm>
          <a:off x="12379026" y="8881138"/>
          <a:ext cx="4881870" cy="3355006"/>
        </p:xfrm>
        <a:graphic>
          <a:graphicData uri="http://schemas.openxmlformats.org/presentationml/2006/ole">
            <mc:AlternateContent xmlns:mc="http://schemas.openxmlformats.org/markup-compatibility/2006">
              <mc:Choice xmlns:v="urn:schemas-microsoft-com:vml" Requires="v">
                <p:oleObj spid="_x0000_s8247" name="CorelDRAW" r:id="rId8" imgW="1104900" imgH="795833" progId="CorelDRAW.Graphic.11">
                  <p:embed/>
                </p:oleObj>
              </mc:Choice>
              <mc:Fallback>
                <p:oleObj name="CorelDRAW" r:id="rId8" imgW="1104900" imgH="795833" progId="CorelDRAW.Graphic.11">
                  <p:embed/>
                  <p:pic>
                    <p:nvPicPr>
                      <p:cNvPr id="23" name="Object 1024"/>
                      <p:cNvPicPr>
                        <a:picLocks noChangeAspect="1" noChangeArrowheads="1"/>
                      </p:cNvPicPr>
                      <p:nvPr/>
                    </p:nvPicPr>
                    <p:blipFill>
                      <a:blip r:embed="rId9">
                        <a:extLst>
                          <a:ext uri="{28A0092B-C50C-407E-A947-70E740481C1C}">
                            <a14:useLocalDpi xmlns:a14="http://schemas.microsoft.com/office/drawing/2010/main" val="0"/>
                          </a:ext>
                        </a:extLst>
                      </a:blip>
                      <a:srcRect l="8145" t="5881" r="4236" b="7237"/>
                      <a:stretch>
                        <a:fillRect/>
                      </a:stretch>
                    </p:blipFill>
                    <p:spPr bwMode="auto">
                      <a:xfrm>
                        <a:off x="12379026" y="8881138"/>
                        <a:ext cx="4881870" cy="335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1025"/>
          <p:cNvGraphicFramePr>
            <a:graphicFrameLocks noChangeAspect="1"/>
          </p:cNvGraphicFramePr>
          <p:nvPr>
            <p:extLst/>
          </p:nvPr>
        </p:nvGraphicFramePr>
        <p:xfrm>
          <a:off x="7123632" y="4887627"/>
          <a:ext cx="4878974" cy="3477576"/>
        </p:xfrm>
        <a:graphic>
          <a:graphicData uri="http://schemas.openxmlformats.org/presentationml/2006/ole">
            <mc:AlternateContent xmlns:mc="http://schemas.openxmlformats.org/markup-compatibility/2006">
              <mc:Choice xmlns:v="urn:schemas-microsoft-com:vml" Requires="v">
                <p:oleObj spid="_x0000_s8248" name="CorelDRAW" r:id="rId10" imgW="1085088" imgH="752551" progId="CorelDRAW.Graphic.11">
                  <p:embed/>
                </p:oleObj>
              </mc:Choice>
              <mc:Fallback>
                <p:oleObj name="CorelDRAW" r:id="rId10" imgW="1085088" imgH="752551" progId="CorelDRAW.Graphic.11">
                  <p:embed/>
                  <p:pic>
                    <p:nvPicPr>
                      <p:cNvPr id="24" name="Object 1025"/>
                      <p:cNvPicPr>
                        <a:picLocks noChangeAspect="1" noChangeArrowheads="1"/>
                      </p:cNvPicPr>
                      <p:nvPr/>
                    </p:nvPicPr>
                    <p:blipFill>
                      <a:blip r:embed="rId11">
                        <a:extLst>
                          <a:ext uri="{28A0092B-C50C-407E-A947-70E740481C1C}">
                            <a14:useLocalDpi xmlns:a14="http://schemas.microsoft.com/office/drawing/2010/main" val="0"/>
                          </a:ext>
                        </a:extLst>
                      </a:blip>
                      <a:srcRect l="8958" t="6219" r="4314" b="5740"/>
                      <a:stretch>
                        <a:fillRect/>
                      </a:stretch>
                    </p:blipFill>
                    <p:spPr bwMode="auto">
                      <a:xfrm>
                        <a:off x="7123632" y="4887627"/>
                        <a:ext cx="4878974" cy="347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ext Box 13"/>
          <p:cNvSpPr txBox="1">
            <a:spLocks noChangeArrowheads="1"/>
          </p:cNvSpPr>
          <p:nvPr/>
        </p:nvSpPr>
        <p:spPr bwMode="auto">
          <a:xfrm>
            <a:off x="6993333" y="8234081"/>
            <a:ext cx="4867393" cy="49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just" eaLnBrk="1" hangingPunct="1">
              <a:spcBef>
                <a:spcPct val="50000"/>
              </a:spcBef>
            </a:pPr>
            <a:r>
              <a:rPr lang="pt-BR" sz="2593">
                <a:solidFill>
                  <a:srgbClr val="0000CC"/>
                </a:solidFill>
                <a:latin typeface="Zurich BT" pitchFamily="34" charset="0"/>
              </a:rPr>
              <a:t>Água potável</a:t>
            </a:r>
          </a:p>
        </p:txBody>
      </p:sp>
      <p:sp>
        <p:nvSpPr>
          <p:cNvPr id="26" name="Text Box 14"/>
          <p:cNvSpPr txBox="1">
            <a:spLocks noChangeArrowheads="1"/>
          </p:cNvSpPr>
          <p:nvPr/>
        </p:nvSpPr>
        <p:spPr bwMode="auto">
          <a:xfrm>
            <a:off x="12245833" y="12241844"/>
            <a:ext cx="5255394" cy="45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just" eaLnBrk="1" hangingPunct="1">
              <a:lnSpc>
                <a:spcPct val="90000"/>
              </a:lnSpc>
              <a:spcBef>
                <a:spcPct val="50000"/>
              </a:spcBef>
            </a:pPr>
            <a:r>
              <a:rPr lang="pt-BR" sz="2593">
                <a:solidFill>
                  <a:srgbClr val="0000CC"/>
                </a:solidFill>
                <a:latin typeface="Zurich BT" pitchFamily="34" charset="0"/>
              </a:rPr>
              <a:t>Alimentação de caprinos/ovinos</a:t>
            </a:r>
          </a:p>
        </p:txBody>
      </p:sp>
      <p:sp>
        <p:nvSpPr>
          <p:cNvPr id="27" name="object 2">
            <a:extLst>
              <a:ext uri="{FF2B5EF4-FFF2-40B4-BE49-F238E27FC236}">
                <a16:creationId xmlns:a16="http://schemas.microsoft.com/office/drawing/2014/main" id="{E65258A4-CD8E-5849-9717-A454DF7B32BB}"/>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28" name="CaixaDeTexto 4">
            <a:extLst>
              <a:ext uri="{FF2B5EF4-FFF2-40B4-BE49-F238E27FC236}">
                <a16:creationId xmlns:a16="http://schemas.microsoft.com/office/drawing/2014/main" id="{BAB667C6-7E79-564F-A1F9-BFBBC3144A23}"/>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23100964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CaixaDeTexto 17"/>
          <p:cNvSpPr txBox="1">
            <a:spLocks noChangeArrowheads="1"/>
          </p:cNvSpPr>
          <p:nvPr/>
        </p:nvSpPr>
        <p:spPr bwMode="auto">
          <a:xfrm>
            <a:off x="381000" y="3712871"/>
            <a:ext cx="18345022" cy="30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Prospecção de genes de tolerância a estresses abióticos (estresses térmico, hídrico e salino)</a:t>
            </a:r>
          </a:p>
          <a:p>
            <a:pPr marL="846689" indent="-846689">
              <a:buFontTx/>
              <a:buChar char="-"/>
            </a:pPr>
            <a:endParaRPr lang="pt-BR" altLang="pt-BR" sz="2963" dirty="0">
              <a:latin typeface="Arial Rounded MT Bold" panose="020F0704030504030204" pitchFamily="34" charset="0"/>
            </a:endParaRPr>
          </a:p>
          <a:p>
            <a:pPr marL="846689" indent="-846689">
              <a:buFontTx/>
              <a:buChar char="-"/>
            </a:pPr>
            <a:endParaRPr lang="pt-BR" altLang="pt-BR" sz="2963" dirty="0">
              <a:latin typeface="Arial Rounded MT Bold" panose="020F0704030504030204" pitchFamily="34" charset="0"/>
            </a:endParaRPr>
          </a:p>
          <a:p>
            <a:pPr marL="846689" indent="-846689">
              <a:buFontTx/>
              <a:buChar char="-"/>
            </a:pPr>
            <a:endParaRPr lang="pt-BR" altLang="pt-BR" sz="2963" dirty="0">
              <a:latin typeface="Arial Rounded MT Bold" panose="020F0704030504030204" pitchFamily="34" charset="0"/>
            </a:endParaRPr>
          </a:p>
          <a:p>
            <a:pPr marL="846689" indent="-846689">
              <a:buFontTx/>
              <a:buChar char="-"/>
            </a:pPr>
            <a:endParaRPr lang="pt-BR" altLang="pt-BR" sz="2963" dirty="0">
              <a:latin typeface="Arial Rounded MT Bold" panose="020F0704030504030204" pitchFamily="34" charset="0"/>
            </a:endParaRPr>
          </a:p>
        </p:txBody>
      </p:sp>
      <p:sp>
        <p:nvSpPr>
          <p:cNvPr id="4" name="Retângulo 3"/>
          <p:cNvSpPr/>
          <p:nvPr/>
        </p:nvSpPr>
        <p:spPr>
          <a:xfrm>
            <a:off x="1524000" y="2262124"/>
            <a:ext cx="5690982"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Recursos Naturais</a:t>
            </a:r>
          </a:p>
        </p:txBody>
      </p:sp>
      <p:pic>
        <p:nvPicPr>
          <p:cNvPr id="1028" name="Picture 4" descr="Resultado de imagem para resurrection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7136" y="6033036"/>
            <a:ext cx="8014155" cy="4507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m para resurrection plant tripogon spica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033037"/>
            <a:ext cx="9271955" cy="5117563"/>
          </a:xfrm>
          <a:prstGeom prst="rect">
            <a:avLst/>
          </a:prstGeom>
          <a:noFill/>
          <a:extLst>
            <a:ext uri="{909E8E84-426E-40DD-AFC4-6F175D3DCCD1}">
              <a14:hiddenFill xmlns:a14="http://schemas.microsoft.com/office/drawing/2010/main">
                <a:solidFill>
                  <a:srgbClr val="FFFFFF"/>
                </a:solidFill>
              </a14:hiddenFill>
            </a:ext>
          </a:extLst>
        </p:spPr>
      </p:pic>
      <p:sp>
        <p:nvSpPr>
          <p:cNvPr id="14" name="Espaço Reservado para Texto 2"/>
          <p:cNvSpPr txBox="1">
            <a:spLocks/>
          </p:cNvSpPr>
          <p:nvPr/>
        </p:nvSpPr>
        <p:spPr bwMode="auto">
          <a:xfrm>
            <a:off x="1524000" y="4962913"/>
            <a:ext cx="8775207" cy="8007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defPPr>
              <a:defRPr lang="pt-BR"/>
            </a:defPPr>
            <a:lvl1pPr indent="0">
              <a:spcBef>
                <a:spcPct val="20000"/>
              </a:spcBef>
              <a:buFont typeface="Arial" panose="020B0604020202020204" pitchFamily="34" charset="0"/>
              <a:buNone/>
              <a:defRPr sz="4000" b="1">
                <a:solidFill>
                  <a:srgbClr val="008000"/>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r>
              <a:rPr lang="pt-BR" altLang="pt-BR" sz="4445" b="0" i="1" dirty="0" err="1">
                <a:solidFill>
                  <a:srgbClr val="0000CC"/>
                </a:solidFill>
              </a:rPr>
              <a:t>Tripogon</a:t>
            </a:r>
            <a:r>
              <a:rPr lang="pt-BR" altLang="pt-BR" sz="4445" b="0" i="1" dirty="0">
                <a:solidFill>
                  <a:srgbClr val="0000CC"/>
                </a:solidFill>
              </a:rPr>
              <a:t> </a:t>
            </a:r>
            <a:r>
              <a:rPr lang="pt-BR" altLang="pt-BR" sz="4445" b="0" i="1" dirty="0" err="1">
                <a:solidFill>
                  <a:srgbClr val="0000CC"/>
                </a:solidFill>
              </a:rPr>
              <a:t>spicatus</a:t>
            </a:r>
            <a:endParaRPr lang="pt-BR" altLang="pt-BR" sz="4445" b="0" i="1" dirty="0">
              <a:solidFill>
                <a:srgbClr val="0000CC"/>
              </a:solidFill>
            </a:endParaRPr>
          </a:p>
        </p:txBody>
      </p:sp>
      <p:sp>
        <p:nvSpPr>
          <p:cNvPr id="15" name="Espaço Reservado para Texto 2"/>
          <p:cNvSpPr txBox="1">
            <a:spLocks/>
          </p:cNvSpPr>
          <p:nvPr/>
        </p:nvSpPr>
        <p:spPr bwMode="auto">
          <a:xfrm>
            <a:off x="9950815" y="4888360"/>
            <a:ext cx="8775207" cy="8007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defPPr>
              <a:defRPr lang="pt-BR"/>
            </a:defPPr>
            <a:lvl1pPr indent="0">
              <a:spcBef>
                <a:spcPct val="20000"/>
              </a:spcBef>
              <a:buFont typeface="Arial" panose="020B0604020202020204" pitchFamily="34" charset="0"/>
              <a:buNone/>
              <a:defRPr sz="4000" b="1">
                <a:solidFill>
                  <a:srgbClr val="008000"/>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r>
              <a:rPr lang="pt-BR" altLang="pt-BR" sz="4445" b="0" i="1" dirty="0" err="1">
                <a:solidFill>
                  <a:srgbClr val="0000CC"/>
                </a:solidFill>
              </a:rPr>
              <a:t>Selaginela</a:t>
            </a:r>
            <a:r>
              <a:rPr lang="pt-BR" altLang="pt-BR" sz="4445" b="0" i="1" dirty="0">
                <a:solidFill>
                  <a:srgbClr val="0000CC"/>
                </a:solidFill>
              </a:rPr>
              <a:t> spp.</a:t>
            </a:r>
          </a:p>
        </p:txBody>
      </p:sp>
      <p:sp>
        <p:nvSpPr>
          <p:cNvPr id="16" name="object 2">
            <a:extLst>
              <a:ext uri="{FF2B5EF4-FFF2-40B4-BE49-F238E27FC236}">
                <a16:creationId xmlns:a16="http://schemas.microsoft.com/office/drawing/2014/main" id="{F99DC59C-FC26-E74A-A7EA-15D549461B56}"/>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9" name="CaixaDeTexto 4">
            <a:extLst>
              <a:ext uri="{FF2B5EF4-FFF2-40B4-BE49-F238E27FC236}">
                <a16:creationId xmlns:a16="http://schemas.microsoft.com/office/drawing/2014/main" id="{FABD03C2-8603-A549-92DB-4E426A39485D}"/>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1389304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CaixaDeTexto 17"/>
          <p:cNvSpPr txBox="1">
            <a:spLocks noChangeArrowheads="1"/>
          </p:cNvSpPr>
          <p:nvPr/>
        </p:nvSpPr>
        <p:spPr bwMode="auto">
          <a:xfrm>
            <a:off x="381000" y="3398324"/>
            <a:ext cx="18288000" cy="180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Prospecção e extração de componentes bioativos de plantas da Caatinga, como como matéria prima para produtos farmacêuticos, agroindustriais, cosméticos etc.</a:t>
            </a:r>
          </a:p>
        </p:txBody>
      </p:sp>
      <p:sp>
        <p:nvSpPr>
          <p:cNvPr id="4" name="Retângulo 3"/>
          <p:cNvSpPr/>
          <p:nvPr/>
        </p:nvSpPr>
        <p:spPr>
          <a:xfrm>
            <a:off x="1212236" y="2244167"/>
            <a:ext cx="5690982"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Recursos Naturais</a:t>
            </a:r>
          </a:p>
        </p:txBody>
      </p:sp>
      <p:pic>
        <p:nvPicPr>
          <p:cNvPr id="2052" name="Picture 4" descr="Resultado de imagem para lippia alba (mill.) n. e. 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5796900"/>
            <a:ext cx="13976496" cy="56585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
            <a:extLst>
              <a:ext uri="{FF2B5EF4-FFF2-40B4-BE49-F238E27FC236}">
                <a16:creationId xmlns:a16="http://schemas.microsoft.com/office/drawing/2014/main" id="{DC994CA0-687C-284E-ADBD-C98B67F7C7CE}"/>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6" name="CaixaDeTexto 4">
            <a:extLst>
              <a:ext uri="{FF2B5EF4-FFF2-40B4-BE49-F238E27FC236}">
                <a16:creationId xmlns:a16="http://schemas.microsoft.com/office/drawing/2014/main" id="{CB621BBC-7CB9-8342-896D-F5B74A15F45D}"/>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27880774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17"/>
          <p:cNvSpPr txBox="1">
            <a:spLocks noChangeArrowheads="1"/>
          </p:cNvSpPr>
          <p:nvPr/>
        </p:nvSpPr>
        <p:spPr bwMode="auto">
          <a:xfrm>
            <a:off x="762000" y="3261438"/>
            <a:ext cx="16495904" cy="35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Melhoramento genético e ajuste do manejo dos cultivos alimentares estratégicos para o Semiárido</a:t>
            </a:r>
          </a:p>
          <a:p>
            <a:pPr marL="846689" indent="-846689">
              <a:buFontTx/>
              <a:buChar char="-"/>
            </a:pPr>
            <a:r>
              <a:rPr lang="pt-BR" altLang="pt-BR" sz="3704" dirty="0">
                <a:latin typeface="Arial Rounded MT Bold" panose="020F0704030504030204" pitchFamily="34" charset="0"/>
              </a:rPr>
              <a:t>Feijão Caupi (BRS </a:t>
            </a:r>
            <a:r>
              <a:rPr lang="pt-BR" altLang="pt-BR" sz="3704" dirty="0" err="1">
                <a:latin typeface="Arial Rounded MT Bold" panose="020F0704030504030204" pitchFamily="34" charset="0"/>
              </a:rPr>
              <a:t>Tapahium</a:t>
            </a:r>
            <a:r>
              <a:rPr lang="pt-BR" altLang="pt-BR" sz="3704" dirty="0">
                <a:latin typeface="Arial Rounded MT Bold" panose="020F0704030504030204" pitchFamily="34" charset="0"/>
              </a:rPr>
              <a:t>, BRS Acauã, BRS Pujante, BRS Carijó)</a:t>
            </a:r>
          </a:p>
          <a:p>
            <a:pPr marL="846689" indent="-846689">
              <a:buFontTx/>
              <a:buChar char="-"/>
            </a:pPr>
            <a:r>
              <a:rPr lang="pt-BR" altLang="pt-BR" sz="3704" dirty="0">
                <a:latin typeface="Arial Rounded MT Bold" panose="020F0704030504030204" pitchFamily="34" charset="0"/>
              </a:rPr>
              <a:t>Mandioca</a:t>
            </a:r>
          </a:p>
          <a:p>
            <a:pPr marL="846689" indent="-846689">
              <a:buFontTx/>
              <a:buChar char="-"/>
            </a:pPr>
            <a:r>
              <a:rPr lang="pt-BR" altLang="pt-BR" sz="3704" dirty="0">
                <a:latin typeface="Arial Rounded MT Bold" panose="020F0704030504030204" pitchFamily="34" charset="0"/>
              </a:rPr>
              <a:t>Guandu</a:t>
            </a:r>
          </a:p>
          <a:p>
            <a:pPr marL="846689" indent="-846689">
              <a:buFontTx/>
              <a:buChar char="-"/>
            </a:pPr>
            <a:r>
              <a:rPr lang="pt-BR" altLang="pt-BR" sz="3704" dirty="0">
                <a:latin typeface="Arial Rounded MT Bold" panose="020F0704030504030204" pitchFamily="34" charset="0"/>
              </a:rPr>
              <a:t>Sorgo</a:t>
            </a:r>
          </a:p>
        </p:txBody>
      </p:sp>
      <p:sp>
        <p:nvSpPr>
          <p:cNvPr id="14" name="Retângulo 13"/>
          <p:cNvSpPr/>
          <p:nvPr/>
        </p:nvSpPr>
        <p:spPr>
          <a:xfrm>
            <a:off x="1524000" y="2257189"/>
            <a:ext cx="10855857"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Agropecuária dependente de Chuva</a:t>
            </a:r>
          </a:p>
        </p:txBody>
      </p:sp>
      <p:pic>
        <p:nvPicPr>
          <p:cNvPr id="6146" name="Picture 2" descr="Resultado de imagem para caupi brs cari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282410"/>
            <a:ext cx="7197456" cy="5888829"/>
          </a:xfrm>
          <a:prstGeom prst="rect">
            <a:avLst/>
          </a:prstGeom>
          <a:noFill/>
          <a:extLst>
            <a:ext uri="{909E8E84-426E-40DD-AFC4-6F175D3DCCD1}">
              <a14:hiddenFill xmlns:a14="http://schemas.microsoft.com/office/drawing/2010/main">
                <a:solidFill>
                  <a:srgbClr val="FFFFFF"/>
                </a:solidFill>
              </a14:hiddenFill>
            </a:ext>
          </a:extLst>
        </p:spPr>
      </p:pic>
      <p:sp>
        <p:nvSpPr>
          <p:cNvPr id="16" name="Espaço Reservado para Texto 2"/>
          <p:cNvSpPr txBox="1">
            <a:spLocks/>
          </p:cNvSpPr>
          <p:nvPr/>
        </p:nvSpPr>
        <p:spPr bwMode="auto">
          <a:xfrm>
            <a:off x="5397993" y="5470229"/>
            <a:ext cx="8775207" cy="8007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defPPr>
              <a:defRPr lang="pt-BR"/>
            </a:defPPr>
            <a:lvl1pPr indent="0">
              <a:spcBef>
                <a:spcPct val="20000"/>
              </a:spcBef>
              <a:buFont typeface="Arial" panose="020B0604020202020204" pitchFamily="34" charset="0"/>
              <a:buNone/>
              <a:defRPr sz="4000" b="1">
                <a:solidFill>
                  <a:srgbClr val="008000"/>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r>
              <a:rPr lang="pt-BR" altLang="pt-BR" sz="4445" b="0" i="1" dirty="0">
                <a:solidFill>
                  <a:srgbClr val="0000CC"/>
                </a:solidFill>
              </a:rPr>
              <a:t>BRS </a:t>
            </a:r>
            <a:r>
              <a:rPr lang="pt-BR" altLang="pt-BR" sz="4445" b="0" i="1" dirty="0" err="1">
                <a:solidFill>
                  <a:srgbClr val="0000CC"/>
                </a:solidFill>
              </a:rPr>
              <a:t>Tapahium</a:t>
            </a:r>
            <a:endParaRPr lang="pt-BR" altLang="pt-BR" sz="4445" b="0" i="1" dirty="0">
              <a:solidFill>
                <a:srgbClr val="0000CC"/>
              </a:solidFill>
            </a:endParaRPr>
          </a:p>
        </p:txBody>
      </p:sp>
      <p:sp>
        <p:nvSpPr>
          <p:cNvPr id="13" name="object 2">
            <a:extLst>
              <a:ext uri="{FF2B5EF4-FFF2-40B4-BE49-F238E27FC236}">
                <a16:creationId xmlns:a16="http://schemas.microsoft.com/office/drawing/2014/main" id="{EDD6E829-2A3D-4447-8202-A869CFF93F8D}"/>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7" name="CaixaDeTexto 4">
            <a:extLst>
              <a:ext uri="{FF2B5EF4-FFF2-40B4-BE49-F238E27FC236}">
                <a16:creationId xmlns:a16="http://schemas.microsoft.com/office/drawing/2014/main" id="{1FF0C9C8-7A3F-4640-9E69-34EA56D0FDBE}"/>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664632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1474037" y="2109895"/>
            <a:ext cx="10855857"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Agropecuária dependente de Chuva</a:t>
            </a:r>
          </a:p>
        </p:txBody>
      </p:sp>
      <p:sp>
        <p:nvSpPr>
          <p:cNvPr id="13" name="CaixaDeTexto 17"/>
          <p:cNvSpPr txBox="1">
            <a:spLocks noChangeArrowheads="1"/>
          </p:cNvSpPr>
          <p:nvPr/>
        </p:nvSpPr>
        <p:spPr bwMode="auto">
          <a:xfrm>
            <a:off x="609600" y="3280830"/>
            <a:ext cx="16648400"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Produção e armazenamento de forragens de espécies exóticas e nativas</a:t>
            </a:r>
          </a:p>
        </p:txBody>
      </p:sp>
      <p:grpSp>
        <p:nvGrpSpPr>
          <p:cNvPr id="17" name="Group 4"/>
          <p:cNvGrpSpPr>
            <a:grpSpLocks/>
          </p:cNvGrpSpPr>
          <p:nvPr/>
        </p:nvGrpSpPr>
        <p:grpSpPr bwMode="auto">
          <a:xfrm>
            <a:off x="1491966" y="4109877"/>
            <a:ext cx="16491234" cy="8211832"/>
            <a:chOff x="295" y="1570"/>
            <a:chExt cx="5261" cy="2267"/>
          </a:xfrm>
        </p:grpSpPr>
        <p:grpSp>
          <p:nvGrpSpPr>
            <p:cNvPr id="18" name="Group 21"/>
            <p:cNvGrpSpPr>
              <a:grpSpLocks/>
            </p:cNvGrpSpPr>
            <p:nvPr/>
          </p:nvGrpSpPr>
          <p:grpSpPr bwMode="auto">
            <a:xfrm>
              <a:off x="295" y="1570"/>
              <a:ext cx="3946" cy="2267"/>
              <a:chOff x="839" y="1690"/>
              <a:chExt cx="4044" cy="2359"/>
            </a:xfrm>
          </p:grpSpPr>
          <p:pic>
            <p:nvPicPr>
              <p:cNvPr id="23" name="Picture 3" descr="Foto_forrageir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 y="2887"/>
                <a:ext cx="1276"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4"/>
              <p:cNvSpPr>
                <a:spLocks noChangeAspect="1" noChangeArrowheads="1"/>
              </p:cNvSpPr>
              <p:nvPr/>
            </p:nvSpPr>
            <p:spPr bwMode="auto">
              <a:xfrm>
                <a:off x="839" y="3875"/>
                <a:ext cx="43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2593">
                    <a:solidFill>
                      <a:srgbClr val="0000CC"/>
                    </a:solidFill>
                    <a:latin typeface="Zurich BT" pitchFamily="34" charset="0"/>
                  </a:rPr>
                  <a:t>Guandu</a:t>
                </a:r>
              </a:p>
            </p:txBody>
          </p:sp>
          <p:pic>
            <p:nvPicPr>
              <p:cNvPr id="25" name="Picture 7" descr="Foto_forrageira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9" y="2887"/>
                <a:ext cx="1276"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8"/>
              <p:cNvSpPr>
                <a:spLocks noChangeAspect="1" noChangeArrowheads="1"/>
              </p:cNvSpPr>
              <p:nvPr/>
            </p:nvSpPr>
            <p:spPr bwMode="auto">
              <a:xfrm>
                <a:off x="2191" y="3875"/>
                <a:ext cx="10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2593">
                    <a:solidFill>
                      <a:srgbClr val="0000CC"/>
                    </a:solidFill>
                    <a:latin typeface="Zurich BT" pitchFamily="34" charset="0"/>
                  </a:rPr>
                  <a:t>Palma x gliricidia</a:t>
                </a:r>
              </a:p>
            </p:txBody>
          </p:sp>
          <p:pic>
            <p:nvPicPr>
              <p:cNvPr id="27" name="Picture 12" descr="Buf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9" y="1706"/>
                <a:ext cx="1276" cy="954"/>
              </a:xfrm>
              <a:prstGeom prst="rect">
                <a:avLst/>
              </a:prstGeom>
              <a:noFill/>
              <a:ln w="9525">
                <a:solidFill>
                  <a:srgbClr val="DEF1F2"/>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13"/>
              <p:cNvSpPr>
                <a:spLocks noChangeAspect="1" noChangeArrowheads="1"/>
              </p:cNvSpPr>
              <p:nvPr/>
            </p:nvSpPr>
            <p:spPr bwMode="auto">
              <a:xfrm>
                <a:off x="2198" y="2653"/>
                <a:ext cx="62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2593">
                    <a:solidFill>
                      <a:srgbClr val="0000CC"/>
                    </a:solidFill>
                    <a:latin typeface="Zurich BT" pitchFamily="34" charset="0"/>
                  </a:rPr>
                  <a:t>Capim Búfel</a:t>
                </a:r>
              </a:p>
            </p:txBody>
          </p:sp>
          <p:pic>
            <p:nvPicPr>
              <p:cNvPr id="29" name="Picture 14" descr="melanci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 y="2883"/>
                <a:ext cx="1345"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30" name="Picture 15" descr="Mamona 059"/>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3551" y="1706"/>
                <a:ext cx="1289"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spect="1" noChangeArrowheads="1"/>
              </p:cNvSpPr>
              <p:nvPr/>
            </p:nvSpPr>
            <p:spPr bwMode="auto">
              <a:xfrm>
                <a:off x="852" y="2650"/>
                <a:ext cx="113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spcBef>
                    <a:spcPct val="50000"/>
                  </a:spcBef>
                </a:pPr>
                <a:r>
                  <a:rPr lang="pt-BR" sz="2593">
                    <a:solidFill>
                      <a:srgbClr val="0000CC"/>
                    </a:solidFill>
                    <a:latin typeface="Zurich BT" pitchFamily="34" charset="0"/>
                  </a:rPr>
                  <a:t>Palma</a:t>
                </a:r>
                <a:endParaRPr lang="en-US" sz="2593">
                  <a:solidFill>
                    <a:srgbClr val="0000CC"/>
                  </a:solidFill>
                  <a:latin typeface="Zurich BT" pitchFamily="34" charset="0"/>
                </a:endParaRPr>
              </a:p>
            </p:txBody>
          </p:sp>
          <p:sp>
            <p:nvSpPr>
              <p:cNvPr id="32" name="Rectangle 19"/>
              <p:cNvSpPr>
                <a:spLocks noChangeAspect="1" noChangeArrowheads="1"/>
              </p:cNvSpPr>
              <p:nvPr/>
            </p:nvSpPr>
            <p:spPr bwMode="auto">
              <a:xfrm>
                <a:off x="3517" y="2650"/>
                <a:ext cx="53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2593">
                    <a:solidFill>
                      <a:srgbClr val="0000CC"/>
                    </a:solidFill>
                    <a:latin typeface="Zurich BT" pitchFamily="34" charset="0"/>
                  </a:rPr>
                  <a:t>Maniçoba</a:t>
                </a:r>
              </a:p>
            </p:txBody>
          </p:sp>
          <p:sp>
            <p:nvSpPr>
              <p:cNvPr id="33" name="Rectangle 20"/>
              <p:cNvSpPr>
                <a:spLocks noChangeAspect="1" noChangeArrowheads="1"/>
              </p:cNvSpPr>
              <p:nvPr/>
            </p:nvSpPr>
            <p:spPr bwMode="auto">
              <a:xfrm>
                <a:off x="3486" y="3873"/>
                <a:ext cx="9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r>
                  <a:rPr lang="pt-BR" sz="2593">
                    <a:solidFill>
                      <a:srgbClr val="0000CC"/>
                    </a:solidFill>
                    <a:latin typeface="Zurich BT" pitchFamily="34" charset="0"/>
                  </a:rPr>
                  <a:t>Melancia forrageira</a:t>
                </a:r>
              </a:p>
            </p:txBody>
          </p:sp>
          <p:pic>
            <p:nvPicPr>
              <p:cNvPr id="3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 y="1690"/>
                <a:ext cx="127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descr="pornunç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3" y="1587"/>
              <a:ext cx="1202"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ustumei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 y="2704"/>
              <a:ext cx="1203" cy="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0"/>
            <p:cNvSpPr txBox="1">
              <a:spLocks noChangeArrowheads="1"/>
            </p:cNvSpPr>
            <p:nvPr/>
          </p:nvSpPr>
          <p:spPr bwMode="auto">
            <a:xfrm>
              <a:off x="4332" y="3657"/>
              <a:ext cx="1224"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spcBef>
                  <a:spcPct val="50000"/>
                </a:spcBef>
              </a:pPr>
              <a:r>
                <a:rPr lang="pt-BR" sz="2593">
                  <a:solidFill>
                    <a:srgbClr val="0000FF"/>
                  </a:solidFill>
                  <a:latin typeface="Arial" panose="020B0604020202020204" pitchFamily="34" charset="0"/>
                </a:rPr>
                <a:t>Pustumeira</a:t>
              </a:r>
            </a:p>
          </p:txBody>
        </p:sp>
        <p:sp>
          <p:nvSpPr>
            <p:cNvPr id="22" name="Text Box 21"/>
            <p:cNvSpPr txBox="1">
              <a:spLocks noChangeArrowheads="1"/>
            </p:cNvSpPr>
            <p:nvPr/>
          </p:nvSpPr>
          <p:spPr bwMode="auto">
            <a:xfrm>
              <a:off x="4332" y="2467"/>
              <a:ext cx="907"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eaLnBrk="1" hangingPunct="1">
                <a:spcBef>
                  <a:spcPct val="50000"/>
                </a:spcBef>
              </a:pPr>
              <a:r>
                <a:rPr lang="pt-BR" sz="2593">
                  <a:solidFill>
                    <a:srgbClr val="0000FF"/>
                  </a:solidFill>
                  <a:latin typeface="Arial" panose="020B0604020202020204" pitchFamily="34" charset="0"/>
                </a:rPr>
                <a:t>Pornunça</a:t>
              </a:r>
            </a:p>
          </p:txBody>
        </p:sp>
      </p:grpSp>
      <p:sp>
        <p:nvSpPr>
          <p:cNvPr id="35" name="object 2">
            <a:extLst>
              <a:ext uri="{FF2B5EF4-FFF2-40B4-BE49-F238E27FC236}">
                <a16:creationId xmlns:a16="http://schemas.microsoft.com/office/drawing/2014/main" id="{0038CC5B-45F7-694B-8F83-6F202B0935EE}"/>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36" name="CaixaDeTexto 4">
            <a:extLst>
              <a:ext uri="{FF2B5EF4-FFF2-40B4-BE49-F238E27FC236}">
                <a16:creationId xmlns:a16="http://schemas.microsoft.com/office/drawing/2014/main" id="{039D1A81-4F6F-D548-95FD-9C6FFC9E6301}"/>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32348584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CaixaDeTexto 17"/>
          <p:cNvSpPr txBox="1">
            <a:spLocks noChangeArrowheads="1"/>
          </p:cNvSpPr>
          <p:nvPr/>
        </p:nvSpPr>
        <p:spPr bwMode="auto">
          <a:xfrm>
            <a:off x="-9263115" y="13150756"/>
            <a:ext cx="16467556" cy="191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5926" b="1" dirty="0">
                <a:solidFill>
                  <a:srgbClr val="008000"/>
                </a:solidFill>
                <a:latin typeface="Arial Narrow" panose="020B0606020202030204" pitchFamily="34" charset="0"/>
              </a:rPr>
              <a:t>Palma forrageira</a:t>
            </a:r>
          </a:p>
          <a:p>
            <a:r>
              <a:rPr lang="pt-BR" altLang="pt-BR" sz="5926" b="1" dirty="0">
                <a:solidFill>
                  <a:srgbClr val="008000"/>
                </a:solidFill>
                <a:latin typeface="Arial Narrow" panose="020B0606020202030204" pitchFamily="34" charset="0"/>
              </a:rPr>
              <a:t>Conservação dos recursos genéticos vulneráveis</a:t>
            </a:r>
          </a:p>
        </p:txBody>
      </p:sp>
      <p:sp>
        <p:nvSpPr>
          <p:cNvPr id="13" name="CaixaDeTexto 17"/>
          <p:cNvSpPr txBox="1">
            <a:spLocks noChangeArrowheads="1"/>
          </p:cNvSpPr>
          <p:nvPr/>
        </p:nvSpPr>
        <p:spPr bwMode="auto">
          <a:xfrm>
            <a:off x="380999" y="3567880"/>
            <a:ext cx="17793207"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Produção e armazenamento de forragens de espécies exóticas e nativas</a:t>
            </a:r>
          </a:p>
        </p:txBody>
      </p:sp>
      <p:pic>
        <p:nvPicPr>
          <p:cNvPr id="42" name="Imagem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2" y="4528272"/>
            <a:ext cx="17456024" cy="6818759"/>
          </a:xfrm>
          <a:prstGeom prst="rect">
            <a:avLst/>
          </a:prstGeom>
        </p:spPr>
      </p:pic>
      <p:sp>
        <p:nvSpPr>
          <p:cNvPr id="1645" name="Retângulo 1644"/>
          <p:cNvSpPr/>
          <p:nvPr/>
        </p:nvSpPr>
        <p:spPr>
          <a:xfrm>
            <a:off x="1143000" y="2265600"/>
            <a:ext cx="10855857"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Agropecuária dependente de Chuva</a:t>
            </a:r>
          </a:p>
        </p:txBody>
      </p:sp>
      <p:sp>
        <p:nvSpPr>
          <p:cNvPr id="2" name="Retângulo 1"/>
          <p:cNvSpPr/>
          <p:nvPr/>
        </p:nvSpPr>
        <p:spPr>
          <a:xfrm>
            <a:off x="5391207" y="6483348"/>
            <a:ext cx="1600178" cy="40004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333"/>
          </a:p>
        </p:txBody>
      </p:sp>
      <p:sp>
        <p:nvSpPr>
          <p:cNvPr id="14" name="object 2">
            <a:extLst>
              <a:ext uri="{FF2B5EF4-FFF2-40B4-BE49-F238E27FC236}">
                <a16:creationId xmlns:a16="http://schemas.microsoft.com/office/drawing/2014/main" id="{4F04F670-A0DB-F14B-9B43-C3DA8983C2DF}"/>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8" name="CaixaDeTexto 4">
            <a:extLst>
              <a:ext uri="{FF2B5EF4-FFF2-40B4-BE49-F238E27FC236}">
                <a16:creationId xmlns:a16="http://schemas.microsoft.com/office/drawing/2014/main" id="{B1094B5D-0FBF-E346-86DF-7F0D5CA20113}"/>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22712088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CaixaDeTexto 17"/>
          <p:cNvSpPr txBox="1">
            <a:spLocks noChangeArrowheads="1"/>
          </p:cNvSpPr>
          <p:nvPr/>
        </p:nvSpPr>
        <p:spPr bwMode="auto">
          <a:xfrm>
            <a:off x="-9263115" y="13150756"/>
            <a:ext cx="16467556" cy="191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5926" b="1" dirty="0">
                <a:solidFill>
                  <a:srgbClr val="008000"/>
                </a:solidFill>
                <a:latin typeface="Arial Narrow" panose="020B0606020202030204" pitchFamily="34" charset="0"/>
              </a:rPr>
              <a:t>Palma forrageira</a:t>
            </a:r>
          </a:p>
          <a:p>
            <a:r>
              <a:rPr lang="pt-BR" altLang="pt-BR" sz="5926" b="1" dirty="0">
                <a:solidFill>
                  <a:srgbClr val="008000"/>
                </a:solidFill>
                <a:latin typeface="Arial Narrow" panose="020B0606020202030204" pitchFamily="34" charset="0"/>
              </a:rPr>
              <a:t>Conservação dos recursos genéticos vulneráveis</a:t>
            </a:r>
          </a:p>
        </p:txBody>
      </p:sp>
      <p:sp>
        <p:nvSpPr>
          <p:cNvPr id="14" name="Retângulo 13"/>
          <p:cNvSpPr/>
          <p:nvPr/>
        </p:nvSpPr>
        <p:spPr>
          <a:xfrm>
            <a:off x="932627" y="2138391"/>
            <a:ext cx="10855857"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Agropecuária dependente de Chuva</a:t>
            </a:r>
          </a:p>
        </p:txBody>
      </p:sp>
      <p:sp>
        <p:nvSpPr>
          <p:cNvPr id="44" name="Rectangle 5"/>
          <p:cNvSpPr>
            <a:spLocks noChangeAspect="1" noChangeArrowheads="1"/>
          </p:cNvSpPr>
          <p:nvPr/>
        </p:nvSpPr>
        <p:spPr bwMode="auto">
          <a:xfrm>
            <a:off x="4828625" y="8213716"/>
            <a:ext cx="2849242" cy="49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ctr" eaLnBrk="1" hangingPunct="1"/>
            <a:r>
              <a:rPr lang="pt-BR" sz="2593">
                <a:solidFill>
                  <a:srgbClr val="0000CC"/>
                </a:solidFill>
                <a:latin typeface="+mn-lt"/>
              </a:rPr>
              <a:t>Fenação de leucena</a:t>
            </a:r>
          </a:p>
        </p:txBody>
      </p:sp>
      <p:sp>
        <p:nvSpPr>
          <p:cNvPr id="45" name="Text Box 7"/>
          <p:cNvSpPr txBox="1">
            <a:spLocks noChangeArrowheads="1"/>
          </p:cNvSpPr>
          <p:nvPr/>
        </p:nvSpPr>
        <p:spPr bwMode="auto">
          <a:xfrm>
            <a:off x="4738166" y="12111532"/>
            <a:ext cx="3244780" cy="49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ctr" eaLnBrk="1" hangingPunct="1">
              <a:spcBef>
                <a:spcPct val="50000"/>
              </a:spcBef>
            </a:pPr>
            <a:r>
              <a:rPr lang="pt-BR" sz="2593" dirty="0">
                <a:solidFill>
                  <a:srgbClr val="0000CC"/>
                </a:solidFill>
                <a:latin typeface="+mn-lt"/>
              </a:rPr>
              <a:t>Silo tipo “cincho” </a:t>
            </a:r>
            <a:endParaRPr lang="en-US" sz="2593" dirty="0">
              <a:solidFill>
                <a:srgbClr val="0000CC"/>
              </a:solidFill>
              <a:latin typeface="+mn-lt"/>
            </a:endParaRPr>
          </a:p>
        </p:txBody>
      </p:sp>
      <p:sp>
        <p:nvSpPr>
          <p:cNvPr id="46" name="Rectangle 11"/>
          <p:cNvSpPr>
            <a:spLocks noChangeArrowheads="1"/>
          </p:cNvSpPr>
          <p:nvPr/>
        </p:nvSpPr>
        <p:spPr bwMode="auto">
          <a:xfrm>
            <a:off x="10998678" y="12111532"/>
            <a:ext cx="2931059" cy="49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Trebuchet MS" panose="020B0603020202020204" pitchFamily="34" charset="0"/>
              </a:defRPr>
            </a:lvl1pPr>
            <a:lvl2pPr marL="742950" indent="-285750" eaLnBrk="0" hangingPunct="0">
              <a:defRPr sz="2200">
                <a:solidFill>
                  <a:schemeClr val="tx1"/>
                </a:solidFill>
                <a:latin typeface="Trebuchet MS" panose="020B0603020202020204" pitchFamily="34" charset="0"/>
              </a:defRPr>
            </a:lvl2pPr>
            <a:lvl3pPr marL="1143000" indent="-228600" eaLnBrk="0" hangingPunct="0">
              <a:defRPr sz="2200">
                <a:solidFill>
                  <a:schemeClr val="tx1"/>
                </a:solidFill>
                <a:latin typeface="Trebuchet MS" panose="020B0603020202020204" pitchFamily="34" charset="0"/>
              </a:defRPr>
            </a:lvl3pPr>
            <a:lvl4pPr marL="1600200" indent="-228600" eaLnBrk="0" hangingPunct="0">
              <a:defRPr sz="2200">
                <a:solidFill>
                  <a:schemeClr val="tx1"/>
                </a:solidFill>
                <a:latin typeface="Trebuchet MS" panose="020B0603020202020204" pitchFamily="34" charset="0"/>
              </a:defRPr>
            </a:lvl4pPr>
            <a:lvl5pPr marL="2057400" indent="-228600" eaLnBrk="0" hangingPunct="0">
              <a:defRPr sz="2200">
                <a:solidFill>
                  <a:schemeClr val="tx1"/>
                </a:solidFill>
                <a:latin typeface="Trebuchet MS" panose="020B0603020202020204" pitchFamily="34" charset="0"/>
              </a:defRPr>
            </a:lvl5pPr>
            <a:lvl6pPr marL="2514600" indent="-228600" eaLnBrk="0" fontAlgn="base" hangingPunct="0">
              <a:spcBef>
                <a:spcPct val="0"/>
              </a:spcBef>
              <a:spcAft>
                <a:spcPct val="0"/>
              </a:spcAft>
              <a:defRPr sz="2200">
                <a:solidFill>
                  <a:schemeClr val="tx1"/>
                </a:solidFill>
                <a:latin typeface="Trebuchet MS" panose="020B0603020202020204" pitchFamily="34" charset="0"/>
              </a:defRPr>
            </a:lvl6pPr>
            <a:lvl7pPr marL="2971800" indent="-228600" eaLnBrk="0" fontAlgn="base" hangingPunct="0">
              <a:spcBef>
                <a:spcPct val="0"/>
              </a:spcBef>
              <a:spcAft>
                <a:spcPct val="0"/>
              </a:spcAft>
              <a:defRPr sz="2200">
                <a:solidFill>
                  <a:schemeClr val="tx1"/>
                </a:solidFill>
                <a:latin typeface="Trebuchet MS" panose="020B0603020202020204" pitchFamily="34" charset="0"/>
              </a:defRPr>
            </a:lvl7pPr>
            <a:lvl8pPr marL="3429000" indent="-228600" eaLnBrk="0" fontAlgn="base" hangingPunct="0">
              <a:spcBef>
                <a:spcPct val="0"/>
              </a:spcBef>
              <a:spcAft>
                <a:spcPct val="0"/>
              </a:spcAft>
              <a:defRPr sz="2200">
                <a:solidFill>
                  <a:schemeClr val="tx1"/>
                </a:solidFill>
                <a:latin typeface="Trebuchet MS" panose="020B0603020202020204" pitchFamily="34" charset="0"/>
              </a:defRPr>
            </a:lvl8pPr>
            <a:lvl9pPr marL="3886200" indent="-228600" eaLnBrk="0" fontAlgn="base" hangingPunct="0">
              <a:spcBef>
                <a:spcPct val="0"/>
              </a:spcBef>
              <a:spcAft>
                <a:spcPct val="0"/>
              </a:spcAft>
              <a:defRPr sz="2200">
                <a:solidFill>
                  <a:schemeClr val="tx1"/>
                </a:solidFill>
                <a:latin typeface="Trebuchet MS" panose="020B0603020202020204" pitchFamily="34" charset="0"/>
              </a:defRPr>
            </a:lvl9pPr>
          </a:lstStyle>
          <a:p>
            <a:pPr algn="ctr" eaLnBrk="1" hangingPunct="1"/>
            <a:r>
              <a:rPr lang="pt-BR" sz="2593" dirty="0">
                <a:solidFill>
                  <a:srgbClr val="0000CC"/>
                </a:solidFill>
                <a:latin typeface="+mn-lt"/>
              </a:rPr>
              <a:t>Raspas de mandioca</a:t>
            </a:r>
            <a:endParaRPr lang="en-US" sz="2593" dirty="0">
              <a:solidFill>
                <a:srgbClr val="0000CC"/>
              </a:solidFill>
              <a:latin typeface="+mn-lt"/>
            </a:endParaRPr>
          </a:p>
        </p:txBody>
      </p:sp>
      <p:pic>
        <p:nvPicPr>
          <p:cNvPr id="47" name="Imagem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670718"/>
            <a:ext cx="13260841" cy="8440814"/>
          </a:xfrm>
          <a:prstGeom prst="rect">
            <a:avLst/>
          </a:prstGeom>
        </p:spPr>
      </p:pic>
      <p:sp>
        <p:nvSpPr>
          <p:cNvPr id="35" name="CaixaDeTexto 17"/>
          <p:cNvSpPr txBox="1">
            <a:spLocks noChangeArrowheads="1"/>
          </p:cNvSpPr>
          <p:nvPr/>
        </p:nvSpPr>
        <p:spPr bwMode="auto">
          <a:xfrm>
            <a:off x="649393" y="3063341"/>
            <a:ext cx="17524813" cy="6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Produção e armazenamento de forragens de espécies exóticas e nativas</a:t>
            </a:r>
          </a:p>
        </p:txBody>
      </p:sp>
      <p:sp>
        <p:nvSpPr>
          <p:cNvPr id="16" name="object 2">
            <a:extLst>
              <a:ext uri="{FF2B5EF4-FFF2-40B4-BE49-F238E27FC236}">
                <a16:creationId xmlns:a16="http://schemas.microsoft.com/office/drawing/2014/main" id="{E00A54E8-CF7E-8B43-A5DD-DC929D9789D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10" name="CaixaDeTexto 4">
            <a:extLst>
              <a:ext uri="{FF2B5EF4-FFF2-40B4-BE49-F238E27FC236}">
                <a16:creationId xmlns:a16="http://schemas.microsoft.com/office/drawing/2014/main" id="{1CE143C7-64DC-C846-B13A-2626061E33AD}"/>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32886832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457200" y="3225800"/>
            <a:ext cx="18059400" cy="123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t-BR"/>
            </a:defPPr>
            <a:lvl1pPr>
              <a:defRPr sz="2000">
                <a:latin typeface="Arial Rounded MT Bold" panose="020F0704030504030204" pitchFamily="34" charset="0"/>
              </a:defRPr>
            </a:lvl1pPr>
          </a:lstStyle>
          <a:p>
            <a:r>
              <a:rPr lang="pt-BR" sz="3704" dirty="0"/>
              <a:t>Aproveitamento de espécies nativas da caatinga de potencial frutífero, ornamental e forrageiro.</a:t>
            </a:r>
          </a:p>
        </p:txBody>
      </p:sp>
      <p:pic>
        <p:nvPicPr>
          <p:cNvPr id="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549521"/>
            <a:ext cx="11811000" cy="792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 name="Retângulo 16"/>
          <p:cNvSpPr/>
          <p:nvPr/>
        </p:nvSpPr>
        <p:spPr>
          <a:xfrm>
            <a:off x="1143000" y="2229173"/>
            <a:ext cx="5690982"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Recursos Naturais</a:t>
            </a:r>
          </a:p>
        </p:txBody>
      </p:sp>
      <p:sp>
        <p:nvSpPr>
          <p:cNvPr id="9" name="object 2">
            <a:extLst>
              <a:ext uri="{FF2B5EF4-FFF2-40B4-BE49-F238E27FC236}">
                <a16:creationId xmlns:a16="http://schemas.microsoft.com/office/drawing/2014/main" id="{315C86AD-609D-D747-9E52-09D4A5EF6EDA}"/>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6" name="CaixaDeTexto 4">
            <a:extLst>
              <a:ext uri="{FF2B5EF4-FFF2-40B4-BE49-F238E27FC236}">
                <a16:creationId xmlns:a16="http://schemas.microsoft.com/office/drawing/2014/main" id="{81562764-C0E5-C54A-8B41-595F52D761F8}"/>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19837972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Imagem 6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65" y="10005197"/>
            <a:ext cx="17978670" cy="2144304"/>
          </a:xfrm>
          <a:prstGeom prst="rect">
            <a:avLst/>
          </a:prstGeom>
        </p:spPr>
      </p:pic>
      <p:sp>
        <p:nvSpPr>
          <p:cNvPr id="609" name="CaixaDeTexto 608"/>
          <p:cNvSpPr txBox="1"/>
          <p:nvPr/>
        </p:nvSpPr>
        <p:spPr>
          <a:xfrm>
            <a:off x="1755434" y="7327525"/>
            <a:ext cx="9334370" cy="2144305"/>
          </a:xfrm>
          <a:prstGeom prst="rect">
            <a:avLst/>
          </a:prstGeom>
          <a:noFill/>
        </p:spPr>
        <p:txBody>
          <a:bodyPr wrap="square" rtlCol="0">
            <a:spAutoFit/>
          </a:bodyPr>
          <a:lstStyle/>
          <a:p>
            <a:r>
              <a:rPr lang="pt-BR" sz="6667" b="1" dirty="0">
                <a:solidFill>
                  <a:schemeClr val="bg1"/>
                </a:solidFill>
                <a:latin typeface="Swis721 BlkCn BT" panose="020B0806030502040204" pitchFamily="34" charset="0"/>
              </a:rPr>
              <a:t>Cobertura Vegetal </a:t>
            </a:r>
          </a:p>
          <a:p>
            <a:r>
              <a:rPr lang="pt-BR" sz="6667" b="1" dirty="0">
                <a:solidFill>
                  <a:schemeClr val="bg1"/>
                </a:solidFill>
                <a:latin typeface="Swis721 BlkCn BT" panose="020B0806030502040204" pitchFamily="34" charset="0"/>
              </a:rPr>
              <a:t>e Desertificação</a:t>
            </a:r>
            <a:endParaRPr lang="pt-BR" sz="6667" dirty="0">
              <a:solidFill>
                <a:schemeClr val="bg1"/>
              </a:solidFill>
            </a:endParaRPr>
          </a:p>
        </p:txBody>
      </p:sp>
      <p:pic>
        <p:nvPicPr>
          <p:cNvPr id="612" name="Imagem 611"/>
          <p:cNvPicPr>
            <a:picLocks noChangeAspect="1"/>
          </p:cNvPicPr>
          <p:nvPr/>
        </p:nvPicPr>
        <p:blipFill rotWithShape="1">
          <a:blip r:embed="rId3" cstate="print">
            <a:extLst>
              <a:ext uri="{28A0092B-C50C-407E-A947-70E740481C1C}">
                <a14:useLocalDpi xmlns:a14="http://schemas.microsoft.com/office/drawing/2010/main" val="0"/>
              </a:ext>
            </a:extLst>
          </a:blip>
          <a:srcRect l="2750" r="1963" b="18690"/>
          <a:stretch/>
        </p:blipFill>
        <p:spPr>
          <a:xfrm>
            <a:off x="1781148" y="2252583"/>
            <a:ext cx="15478506" cy="7677105"/>
          </a:xfrm>
          <a:prstGeom prst="rect">
            <a:avLst/>
          </a:prstGeom>
        </p:spPr>
      </p:pic>
      <p:sp>
        <p:nvSpPr>
          <p:cNvPr id="6" name="object 2">
            <a:extLst>
              <a:ext uri="{FF2B5EF4-FFF2-40B4-BE49-F238E27FC236}">
                <a16:creationId xmlns:a16="http://schemas.microsoft.com/office/drawing/2014/main" id="{E52BE94A-E8F9-4665-BCED-0EC152C8CFCC}"/>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311261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20"/>
          <p:cNvGrpSpPr>
            <a:grpSpLocks/>
          </p:cNvGrpSpPr>
          <p:nvPr/>
        </p:nvGrpSpPr>
        <p:grpSpPr bwMode="auto">
          <a:xfrm>
            <a:off x="2971800" y="4229589"/>
            <a:ext cx="13258800" cy="8216411"/>
            <a:chOff x="784" y="1585"/>
            <a:chExt cx="4200" cy="2571"/>
          </a:xfrm>
        </p:grpSpPr>
        <p:grpSp>
          <p:nvGrpSpPr>
            <p:cNvPr id="34820" name="Group 8"/>
            <p:cNvGrpSpPr>
              <a:grpSpLocks/>
            </p:cNvGrpSpPr>
            <p:nvPr/>
          </p:nvGrpSpPr>
          <p:grpSpPr bwMode="auto">
            <a:xfrm>
              <a:off x="791" y="1587"/>
              <a:ext cx="2044" cy="1260"/>
              <a:chOff x="791" y="1218"/>
              <a:chExt cx="2044" cy="1260"/>
            </a:xfrm>
          </p:grpSpPr>
          <p:graphicFrame>
            <p:nvGraphicFramePr>
              <p:cNvPr id="34829" name="Object 9"/>
              <p:cNvGraphicFramePr>
                <a:graphicFrameLocks noChangeAspect="1"/>
              </p:cNvGraphicFramePr>
              <p:nvPr/>
            </p:nvGraphicFramePr>
            <p:xfrm>
              <a:off x="791" y="1218"/>
              <a:ext cx="2044" cy="1260"/>
            </p:xfrm>
            <a:graphic>
              <a:graphicData uri="http://schemas.openxmlformats.org/presentationml/2006/ole">
                <mc:AlternateContent xmlns:mc="http://schemas.openxmlformats.org/markup-compatibility/2006">
                  <mc:Choice xmlns:v="urn:schemas-microsoft-com:vml" Requires="v">
                    <p:oleObj spid="_x0000_s7223" name="Foto do Photo Editor" r:id="rId3" imgW="6095238" imgH="4571429" progId="MSPhotoEd.3">
                      <p:embed/>
                    </p:oleObj>
                  </mc:Choice>
                  <mc:Fallback>
                    <p:oleObj name="Foto do Photo Editor" r:id="rId3" imgW="6095238" imgH="4571429" progId="MSPhotoEd.3">
                      <p:embed/>
                      <p:pic>
                        <p:nvPicPr>
                          <p:cNvPr id="34829" name="Object 9"/>
                          <p:cNvPicPr>
                            <a:picLocks noChangeAspect="1" noChangeArrowheads="1"/>
                          </p:cNvPicPr>
                          <p:nvPr/>
                        </p:nvPicPr>
                        <p:blipFill>
                          <a:blip r:embed="rId4">
                            <a:lum contrast="6000"/>
                            <a:extLst>
                              <a:ext uri="{28A0092B-C50C-407E-A947-70E740481C1C}">
                                <a14:useLocalDpi xmlns:a14="http://schemas.microsoft.com/office/drawing/2010/main" val="0"/>
                              </a:ext>
                            </a:extLst>
                          </a:blip>
                          <a:srcRect t="17908"/>
                          <a:stretch>
                            <a:fillRect/>
                          </a:stretch>
                        </p:blipFill>
                        <p:spPr bwMode="auto">
                          <a:xfrm>
                            <a:off x="791" y="1218"/>
                            <a:ext cx="2044"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10"/>
              <p:cNvSpPr txBox="1">
                <a:spLocks noChangeAspect="1" noChangeArrowheads="1"/>
              </p:cNvSpPr>
              <p:nvPr/>
            </p:nvSpPr>
            <p:spPr bwMode="auto">
              <a:xfrm>
                <a:off x="793" y="2305"/>
                <a:ext cx="1258" cy="155"/>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pt-BR" sz="2222">
                    <a:solidFill>
                      <a:srgbClr val="0000CC"/>
                    </a:solidFill>
                    <a:effectLst>
                      <a:outerShdw blurRad="38100" dist="38100" dir="2700000" algn="tl">
                        <a:srgbClr val="C0C0C0"/>
                      </a:outerShdw>
                    </a:effectLst>
                    <a:latin typeface="Zurich BT" pitchFamily="34" charset="0"/>
                  </a:rPr>
                  <a:t>Rio São Francisco</a:t>
                </a:r>
                <a:endParaRPr lang="en-US" sz="2222">
                  <a:solidFill>
                    <a:srgbClr val="0000CC"/>
                  </a:solidFill>
                  <a:effectLst>
                    <a:outerShdw blurRad="38100" dist="38100" dir="2700000" algn="tl">
                      <a:srgbClr val="C0C0C0"/>
                    </a:outerShdw>
                  </a:effectLst>
                  <a:latin typeface="Zurich BT" pitchFamily="34" charset="0"/>
                </a:endParaRPr>
              </a:p>
            </p:txBody>
          </p:sp>
        </p:grpSp>
        <p:graphicFrame>
          <p:nvGraphicFramePr>
            <p:cNvPr id="34821" name="Object 12"/>
            <p:cNvGraphicFramePr>
              <a:graphicFrameLocks noChangeAspect="1"/>
            </p:cNvGraphicFramePr>
            <p:nvPr/>
          </p:nvGraphicFramePr>
          <p:xfrm>
            <a:off x="793" y="2892"/>
            <a:ext cx="2042" cy="1258"/>
          </p:xfrm>
          <a:graphic>
            <a:graphicData uri="http://schemas.openxmlformats.org/presentationml/2006/ole">
              <mc:AlternateContent xmlns:mc="http://schemas.openxmlformats.org/markup-compatibility/2006">
                <mc:Choice xmlns:v="urn:schemas-microsoft-com:vml" Requires="v">
                  <p:oleObj spid="_x0000_s7224" name="Foto do Photo Editor" r:id="rId5" imgW="6095238" imgH="4571429" progId="MSPhotoEd.3">
                    <p:embed/>
                  </p:oleObj>
                </mc:Choice>
                <mc:Fallback>
                  <p:oleObj name="Foto do Photo Editor" r:id="rId5" imgW="6095238" imgH="4571429" progId="MSPhotoEd.3">
                    <p:embed/>
                    <p:pic>
                      <p:nvPicPr>
                        <p:cNvPr id="34821" name="Object 12"/>
                        <p:cNvPicPr>
                          <a:picLocks noChangeAspect="1" noChangeArrowheads="1"/>
                        </p:cNvPicPr>
                        <p:nvPr/>
                      </p:nvPicPr>
                      <p:blipFill>
                        <a:blip r:embed="rId6">
                          <a:lum contrast="6000"/>
                          <a:extLst>
                            <a:ext uri="{28A0092B-C50C-407E-A947-70E740481C1C}">
                              <a14:useLocalDpi xmlns:a14="http://schemas.microsoft.com/office/drawing/2010/main" val="0"/>
                            </a:ext>
                          </a:extLst>
                        </a:blip>
                        <a:srcRect t="17563"/>
                        <a:stretch>
                          <a:fillRect/>
                        </a:stretch>
                      </p:blipFill>
                      <p:spPr bwMode="auto">
                        <a:xfrm>
                          <a:off x="793" y="2892"/>
                          <a:ext cx="2042" cy="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3"/>
            <p:cNvSpPr txBox="1">
              <a:spLocks noChangeAspect="1" noChangeArrowheads="1"/>
            </p:cNvSpPr>
            <p:nvPr/>
          </p:nvSpPr>
          <p:spPr bwMode="auto">
            <a:xfrm>
              <a:off x="784" y="3961"/>
              <a:ext cx="1824" cy="155"/>
            </a:xfrm>
            <a:prstGeom prst="rect">
              <a:avLst/>
            </a:prstGeom>
            <a:noFill/>
            <a:ln w="12700" cap="sq">
              <a:noFill/>
              <a:miter lim="800000"/>
              <a:headEnd type="none" w="sm" len="sm"/>
              <a:tailEnd type="none" w="sm" len="sm"/>
            </a:ln>
            <a:effectLst/>
          </p:spPr>
          <p:txBody>
            <a:bodyPr>
              <a:spAutoFit/>
            </a:bodyPr>
            <a:lstStyle/>
            <a:p>
              <a:pPr algn="just">
                <a:spcBef>
                  <a:spcPct val="50000"/>
                </a:spcBef>
                <a:defRPr/>
              </a:pPr>
              <a:r>
                <a:rPr lang="pt-BR" sz="2222">
                  <a:solidFill>
                    <a:srgbClr val="0000CC"/>
                  </a:solidFill>
                  <a:effectLst>
                    <a:outerShdw blurRad="38100" dist="38100" dir="2700000" algn="tl">
                      <a:srgbClr val="C0C0C0"/>
                    </a:outerShdw>
                  </a:effectLst>
                  <a:latin typeface="Zurich BT" pitchFamily="34" charset="0"/>
                </a:rPr>
                <a:t>Rio São Francisco</a:t>
              </a:r>
              <a:endParaRPr lang="en-US" sz="2222">
                <a:solidFill>
                  <a:srgbClr val="0000CC"/>
                </a:solidFill>
                <a:effectLst>
                  <a:outerShdw blurRad="38100" dist="38100" dir="2700000" algn="tl">
                    <a:srgbClr val="C0C0C0"/>
                  </a:outerShdw>
                </a:effectLst>
                <a:latin typeface="Zurich BT" pitchFamily="34" charset="0"/>
              </a:endParaRPr>
            </a:p>
          </p:txBody>
        </p:sp>
        <p:grpSp>
          <p:nvGrpSpPr>
            <p:cNvPr id="34823" name="Group 14"/>
            <p:cNvGrpSpPr>
              <a:grpSpLocks/>
            </p:cNvGrpSpPr>
            <p:nvPr/>
          </p:nvGrpSpPr>
          <p:grpSpPr bwMode="auto">
            <a:xfrm>
              <a:off x="2925" y="1585"/>
              <a:ext cx="2059" cy="1262"/>
              <a:chOff x="2998" y="1216"/>
              <a:chExt cx="2059" cy="1262"/>
            </a:xfrm>
          </p:grpSpPr>
          <p:pic>
            <p:nvPicPr>
              <p:cNvPr id="34827" name="Picture 15" descr="DSC00651"/>
              <p:cNvPicPr>
                <a:picLocks noChangeAspect="1" noChangeArrowheads="1"/>
              </p:cNvPicPr>
              <p:nvPr/>
            </p:nvPicPr>
            <p:blipFill>
              <a:blip r:embed="rId7">
                <a:lum bright="-12000" contrast="6000"/>
                <a:extLst>
                  <a:ext uri="{28A0092B-C50C-407E-A947-70E740481C1C}">
                    <a14:useLocalDpi xmlns:a14="http://schemas.microsoft.com/office/drawing/2010/main" val="0"/>
                  </a:ext>
                </a:extLst>
              </a:blip>
              <a:srcRect/>
              <a:stretch>
                <a:fillRect/>
              </a:stretch>
            </p:blipFill>
            <p:spPr bwMode="auto">
              <a:xfrm>
                <a:off x="3006" y="1216"/>
                <a:ext cx="2051" cy="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6"/>
              <p:cNvSpPr txBox="1">
                <a:spLocks noChangeAspect="1" noChangeArrowheads="1"/>
              </p:cNvSpPr>
              <p:nvPr/>
            </p:nvSpPr>
            <p:spPr bwMode="auto">
              <a:xfrm>
                <a:off x="2998" y="2305"/>
                <a:ext cx="1787" cy="155"/>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pt-BR" sz="2222">
                    <a:solidFill>
                      <a:srgbClr val="0000CC"/>
                    </a:solidFill>
                    <a:effectLst>
                      <a:outerShdw blurRad="38100" dist="38100" dir="2700000" algn="tl">
                        <a:srgbClr val="C0C0C0"/>
                      </a:outerShdw>
                    </a:effectLst>
                    <a:latin typeface="Zurich BT" pitchFamily="34" charset="0"/>
                  </a:rPr>
                  <a:t>Área de rejeitos de mineração</a:t>
                </a:r>
                <a:endParaRPr lang="en-US" sz="2222">
                  <a:solidFill>
                    <a:srgbClr val="0000CC"/>
                  </a:solidFill>
                  <a:effectLst>
                    <a:outerShdw blurRad="38100" dist="38100" dir="2700000" algn="tl">
                      <a:srgbClr val="C0C0C0"/>
                    </a:outerShdw>
                  </a:effectLst>
                  <a:latin typeface="Zurich BT" pitchFamily="34" charset="0"/>
                </a:endParaRPr>
              </a:p>
            </p:txBody>
          </p:sp>
        </p:grpSp>
        <p:grpSp>
          <p:nvGrpSpPr>
            <p:cNvPr id="34824" name="Group 17"/>
            <p:cNvGrpSpPr>
              <a:grpSpLocks/>
            </p:cNvGrpSpPr>
            <p:nvPr/>
          </p:nvGrpSpPr>
          <p:grpSpPr bwMode="auto">
            <a:xfrm>
              <a:off x="2925" y="2892"/>
              <a:ext cx="2044" cy="1264"/>
              <a:chOff x="3014" y="2582"/>
              <a:chExt cx="2044" cy="1264"/>
            </a:xfrm>
          </p:grpSpPr>
          <p:pic>
            <p:nvPicPr>
              <p:cNvPr id="34825" name="Picture 18" descr="DSC00645"/>
              <p:cNvPicPr>
                <a:picLocks noChangeAspect="1" noChangeArrowheads="1"/>
              </p:cNvPicPr>
              <p:nvPr/>
            </p:nvPicPr>
            <p:blipFill>
              <a:blip r:embed="rId8">
                <a:lum bright="-12000" contrast="24000"/>
                <a:extLst>
                  <a:ext uri="{28A0092B-C50C-407E-A947-70E740481C1C}">
                    <a14:useLocalDpi xmlns:a14="http://schemas.microsoft.com/office/drawing/2010/main" val="0"/>
                  </a:ext>
                </a:extLst>
              </a:blip>
              <a:srcRect/>
              <a:stretch>
                <a:fillRect/>
              </a:stretch>
            </p:blipFill>
            <p:spPr bwMode="auto">
              <a:xfrm>
                <a:off x="3014" y="2582"/>
                <a:ext cx="2044" cy="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9"/>
              <p:cNvSpPr txBox="1">
                <a:spLocks noChangeAspect="1" noChangeArrowheads="1"/>
              </p:cNvSpPr>
              <p:nvPr/>
            </p:nvSpPr>
            <p:spPr bwMode="auto">
              <a:xfrm>
                <a:off x="3016" y="3665"/>
                <a:ext cx="1783" cy="155"/>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pt-BR" sz="2222">
                    <a:solidFill>
                      <a:srgbClr val="0000CC"/>
                    </a:solidFill>
                    <a:effectLst>
                      <a:outerShdw blurRad="38100" dist="38100" dir="2700000" algn="tl">
                        <a:srgbClr val="C0C0C0"/>
                      </a:outerShdw>
                    </a:effectLst>
                    <a:latin typeface="Zurich BT" pitchFamily="34" charset="0"/>
                  </a:rPr>
                  <a:t>Área de rejeitos de mineração</a:t>
                </a:r>
                <a:endParaRPr lang="en-US" sz="2222">
                  <a:solidFill>
                    <a:srgbClr val="0000CC"/>
                  </a:solidFill>
                  <a:effectLst>
                    <a:outerShdw blurRad="38100" dist="38100" dir="2700000" algn="tl">
                      <a:srgbClr val="C0C0C0"/>
                    </a:outerShdw>
                  </a:effectLst>
                  <a:latin typeface="Zurich BT" pitchFamily="34" charset="0"/>
                </a:endParaRPr>
              </a:p>
            </p:txBody>
          </p:sp>
        </p:grpSp>
      </p:grpSp>
      <p:sp>
        <p:nvSpPr>
          <p:cNvPr id="21" name="CaixaDeTexto 17"/>
          <p:cNvSpPr txBox="1">
            <a:spLocks noChangeArrowheads="1"/>
          </p:cNvSpPr>
          <p:nvPr/>
        </p:nvSpPr>
        <p:spPr bwMode="auto">
          <a:xfrm>
            <a:off x="609600" y="2997200"/>
            <a:ext cx="17564607" cy="123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altLang="pt-BR" sz="3704" dirty="0">
                <a:latin typeface="Arial Rounded MT Bold" panose="020F0704030504030204" pitchFamily="34" charset="0"/>
              </a:rPr>
              <a:t>Orientação e apoio na recuperação de áreas degradadas como ação mitigadora de processo de desertificação</a:t>
            </a:r>
          </a:p>
        </p:txBody>
      </p:sp>
      <p:sp>
        <p:nvSpPr>
          <p:cNvPr id="26" name="Retângulo 25"/>
          <p:cNvSpPr/>
          <p:nvPr/>
        </p:nvSpPr>
        <p:spPr>
          <a:xfrm>
            <a:off x="1447800" y="2082800"/>
            <a:ext cx="5690982" cy="1004249"/>
          </a:xfrm>
          <a:prstGeom prst="rect">
            <a:avLst/>
          </a:prstGeom>
        </p:spPr>
        <p:txBody>
          <a:bodyPr wrap="none">
            <a:spAutoFit/>
          </a:bodyPr>
          <a:lstStyle/>
          <a:p>
            <a:r>
              <a:rPr lang="pt-BR" altLang="pt-BR" sz="5926" b="1" dirty="0">
                <a:solidFill>
                  <a:srgbClr val="008000"/>
                </a:solidFill>
                <a:latin typeface="Arial Narrow" panose="020B0606020202030204" pitchFamily="34" charset="0"/>
              </a:rPr>
              <a:t>Recursos Naturais</a:t>
            </a:r>
          </a:p>
        </p:txBody>
      </p:sp>
      <p:sp>
        <p:nvSpPr>
          <p:cNvPr id="20" name="object 2">
            <a:extLst>
              <a:ext uri="{FF2B5EF4-FFF2-40B4-BE49-F238E27FC236}">
                <a16:creationId xmlns:a16="http://schemas.microsoft.com/office/drawing/2014/main" id="{AADF9AD0-B82D-AE4E-A272-B4193828FBEA}"/>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17" name="CaixaDeTexto 4">
            <a:extLst>
              <a:ext uri="{FF2B5EF4-FFF2-40B4-BE49-F238E27FC236}">
                <a16:creationId xmlns:a16="http://schemas.microsoft.com/office/drawing/2014/main" id="{5A8113A8-9ED5-BC41-8694-A0D3B0E68B50}"/>
              </a:ext>
            </a:extLst>
          </p:cNvPr>
          <p:cNvSpPr txBox="1">
            <a:spLocks noChangeArrowheads="1"/>
          </p:cNvSpPr>
          <p:nvPr/>
        </p:nvSpPr>
        <p:spPr bwMode="auto">
          <a:xfrm>
            <a:off x="11638859" y="976293"/>
            <a:ext cx="748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5600" dirty="0">
                <a:solidFill>
                  <a:schemeClr val="bg1">
                    <a:lumMod val="95000"/>
                  </a:schemeClr>
                </a:solidFill>
              </a:rPr>
              <a:t>O Semiárido de Sequeiro</a:t>
            </a:r>
          </a:p>
        </p:txBody>
      </p:sp>
    </p:spTree>
    <p:extLst>
      <p:ext uri="{BB962C8B-B14F-4D97-AF65-F5344CB8AC3E}">
        <p14:creationId xmlns:p14="http://schemas.microsoft.com/office/powerpoint/2010/main" val="996016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aixaDeTexto 6">
            <a:extLst>
              <a:ext uri="{FF2B5EF4-FFF2-40B4-BE49-F238E27FC236}">
                <a16:creationId xmlns:a16="http://schemas.microsoft.com/office/drawing/2014/main" id="{6BB21FC0-8274-4347-AF93-1F2BF3E95864}"/>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45059" name="CaixaDeTexto 4">
            <a:extLst>
              <a:ext uri="{FF2B5EF4-FFF2-40B4-BE49-F238E27FC236}">
                <a16:creationId xmlns:a16="http://schemas.microsoft.com/office/drawing/2014/main" id="{1AF37C42-7CFC-405B-A96F-06138CA48B12}"/>
              </a:ext>
            </a:extLst>
          </p:cNvPr>
          <p:cNvSpPr txBox="1">
            <a:spLocks noChangeArrowheads="1"/>
          </p:cNvSpPr>
          <p:nvPr/>
        </p:nvSpPr>
        <p:spPr bwMode="auto">
          <a:xfrm>
            <a:off x="9802455" y="1931465"/>
            <a:ext cx="5100580"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Climatologia</a:t>
            </a:r>
          </a:p>
        </p:txBody>
      </p:sp>
      <p:pic>
        <p:nvPicPr>
          <p:cNvPr id="45060" name="Imagem 1">
            <a:extLst>
              <a:ext uri="{FF2B5EF4-FFF2-40B4-BE49-F238E27FC236}">
                <a16:creationId xmlns:a16="http://schemas.microsoft.com/office/drawing/2014/main" id="{EFC4F6D7-C692-4CE4-B191-67B2ECB030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858313" y="2074624"/>
            <a:ext cx="8440209" cy="1003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711FAEF2-FB4E-4E48-946E-2941295A75CF}"/>
              </a:ext>
            </a:extLst>
          </p:cNvPr>
          <p:cNvSpPr/>
          <p:nvPr/>
        </p:nvSpPr>
        <p:spPr>
          <a:xfrm>
            <a:off x="9802455" y="3149600"/>
            <a:ext cx="8366713" cy="85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3" name="Retângulo 2">
            <a:extLst>
              <a:ext uri="{FF2B5EF4-FFF2-40B4-BE49-F238E27FC236}">
                <a16:creationId xmlns:a16="http://schemas.microsoft.com/office/drawing/2014/main" id="{E2871CAA-F610-4B26-8ADF-2533C9338A70}"/>
              </a:ext>
            </a:extLst>
          </p:cNvPr>
          <p:cNvSpPr/>
          <p:nvPr/>
        </p:nvSpPr>
        <p:spPr>
          <a:xfrm>
            <a:off x="9680835" y="3432344"/>
            <a:ext cx="9140565" cy="9070432"/>
          </a:xfrm>
          <a:prstGeom prst="rect">
            <a:avLst/>
          </a:prstGeom>
        </p:spPr>
        <p:txBody>
          <a:bodyPr wrap="square">
            <a:spAutoFit/>
          </a:bodyPr>
          <a:lstStyle/>
          <a:p>
            <a:pPr marL="571500" indent="-571500" algn="just">
              <a:buFont typeface="Wingdings" pitchFamily="2" charset="2"/>
              <a:buChar char="ü"/>
              <a:defRPr/>
            </a:pPr>
            <a:r>
              <a:rPr lang="pt-BR" altLang="en-US" sz="4400" dirty="0">
                <a:solidFill>
                  <a:schemeClr val="bg1">
                    <a:lumMod val="50000"/>
                  </a:schemeClr>
                </a:solidFill>
              </a:rPr>
              <a:t>Importante ressaltar que </a:t>
            </a:r>
            <a:r>
              <a:rPr lang="en-US" altLang="en-US" sz="4400" dirty="0" err="1">
                <a:solidFill>
                  <a:schemeClr val="bg1">
                    <a:lumMod val="50000"/>
                  </a:schemeClr>
                </a:solidFill>
              </a:rPr>
              <a:t>á</a:t>
            </a:r>
            <a:r>
              <a:rPr lang="pt-BR" altLang="en-US" sz="4400" dirty="0" err="1">
                <a:solidFill>
                  <a:schemeClr val="bg1">
                    <a:lumMod val="50000"/>
                  </a:schemeClr>
                </a:solidFill>
              </a:rPr>
              <a:t>gua</a:t>
            </a:r>
            <a:r>
              <a:rPr lang="pt-BR" altLang="en-US" sz="4400" dirty="0">
                <a:solidFill>
                  <a:schemeClr val="bg1">
                    <a:lumMod val="50000"/>
                  </a:schemeClr>
                </a:solidFill>
              </a:rPr>
              <a:t> é condição necessária para se ter produção agropecuária, mas não é condição suficiente; </a:t>
            </a:r>
          </a:p>
          <a:p>
            <a:pPr marL="571500" indent="-571500" algn="just">
              <a:buFont typeface="Wingdings" pitchFamily="2" charset="2"/>
              <a:buChar char="ü"/>
              <a:defRPr/>
            </a:pPr>
            <a:r>
              <a:rPr lang="pt-BR" altLang="en-US" sz="4074" dirty="0">
                <a:solidFill>
                  <a:schemeClr val="bg1">
                    <a:lumMod val="50000"/>
                  </a:schemeClr>
                </a:solidFill>
              </a:rPr>
              <a:t>No Semiárido, as precipitações alcançam valores médios inferiores a 500mm anuais. Quanto mais no centro, menores as médias anuais de precipitações. Além de reduzidas, as chuvas podem ser distribuídas irregularmente ao longo do tempo, levando a “seca verde”, ruim para a produção agropecuária (SILVA et al., 2010).</a:t>
            </a:r>
          </a:p>
        </p:txBody>
      </p:sp>
      <p:sp>
        <p:nvSpPr>
          <p:cNvPr id="45063" name="CaixaDeTexto 8">
            <a:extLst>
              <a:ext uri="{FF2B5EF4-FFF2-40B4-BE49-F238E27FC236}">
                <a16:creationId xmlns:a16="http://schemas.microsoft.com/office/drawing/2014/main" id="{2596D682-24F0-4E4A-8993-E19785392054}"/>
              </a:ext>
            </a:extLst>
          </p:cNvPr>
          <p:cNvSpPr txBox="1">
            <a:spLocks noChangeArrowheads="1"/>
          </p:cNvSpPr>
          <p:nvPr/>
        </p:nvSpPr>
        <p:spPr bwMode="auto">
          <a:xfrm>
            <a:off x="1066800" y="12144853"/>
            <a:ext cx="6496991" cy="3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en-US" sz="1852" dirty="0">
                <a:solidFill>
                  <a:srgbClr val="004994"/>
                </a:solidFill>
              </a:rPr>
              <a:t>Fonte: Silva et al, 2010.</a:t>
            </a:r>
            <a:endParaRPr lang="en-US" altLang="en-US" sz="1852" dirty="0">
              <a:solidFill>
                <a:srgbClr val="004994"/>
              </a:solidFill>
            </a:endParaRPr>
          </a:p>
        </p:txBody>
      </p:sp>
      <p:sp>
        <p:nvSpPr>
          <p:cNvPr id="10" name="object 2">
            <a:extLst>
              <a:ext uri="{FF2B5EF4-FFF2-40B4-BE49-F238E27FC236}">
                <a16:creationId xmlns:a16="http://schemas.microsoft.com/office/drawing/2014/main" id="{A3CB1719-4ACF-4A85-9050-88A27F9E99D1}"/>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4163907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ixaDeTexto 6">
            <a:extLst>
              <a:ext uri="{FF2B5EF4-FFF2-40B4-BE49-F238E27FC236}">
                <a16:creationId xmlns:a16="http://schemas.microsoft.com/office/drawing/2014/main" id="{0EDE5CB2-536F-4351-BCEE-557DA9D2C440}"/>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43012" name="CaixaDeTexto 4">
            <a:extLst>
              <a:ext uri="{FF2B5EF4-FFF2-40B4-BE49-F238E27FC236}">
                <a16:creationId xmlns:a16="http://schemas.microsoft.com/office/drawing/2014/main" id="{046626BF-FEFC-4C32-A4DC-7EABBD7F5C9F}"/>
              </a:ext>
            </a:extLst>
          </p:cNvPr>
          <p:cNvSpPr txBox="1">
            <a:spLocks noChangeArrowheads="1"/>
          </p:cNvSpPr>
          <p:nvPr/>
        </p:nvSpPr>
        <p:spPr bwMode="auto">
          <a:xfrm>
            <a:off x="11181659" y="886398"/>
            <a:ext cx="78683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de Sequeiro</a:t>
            </a:r>
          </a:p>
        </p:txBody>
      </p:sp>
      <p:sp>
        <p:nvSpPr>
          <p:cNvPr id="8" name="object 2">
            <a:extLst>
              <a:ext uri="{FF2B5EF4-FFF2-40B4-BE49-F238E27FC236}">
                <a16:creationId xmlns:a16="http://schemas.microsoft.com/office/drawing/2014/main" id="{5F2650BB-0A0F-4645-8BFB-DB00A3C45CAA}"/>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E9F0DB8B-8113-476A-A06A-3F66608F0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343" y="2116391"/>
            <a:ext cx="15001466" cy="10357700"/>
          </a:xfrm>
          <a:prstGeom prst="rect">
            <a:avLst/>
          </a:prstGeom>
        </p:spPr>
      </p:pic>
    </p:spTree>
    <p:extLst>
      <p:ext uri="{BB962C8B-B14F-4D97-AF65-F5344CB8AC3E}">
        <p14:creationId xmlns:p14="http://schemas.microsoft.com/office/powerpoint/2010/main" val="2462943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ixaDeTexto 6">
            <a:extLst>
              <a:ext uri="{FF2B5EF4-FFF2-40B4-BE49-F238E27FC236}">
                <a16:creationId xmlns:a16="http://schemas.microsoft.com/office/drawing/2014/main" id="{0EDE5CB2-536F-4351-BCEE-557DA9D2C440}"/>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43012" name="CaixaDeTexto 4">
            <a:extLst>
              <a:ext uri="{FF2B5EF4-FFF2-40B4-BE49-F238E27FC236}">
                <a16:creationId xmlns:a16="http://schemas.microsoft.com/office/drawing/2014/main" id="{046626BF-FEFC-4C32-A4DC-7EABBD7F5C9F}"/>
              </a:ext>
            </a:extLst>
          </p:cNvPr>
          <p:cNvSpPr txBox="1">
            <a:spLocks noChangeArrowheads="1"/>
          </p:cNvSpPr>
          <p:nvPr/>
        </p:nvSpPr>
        <p:spPr bwMode="auto">
          <a:xfrm>
            <a:off x="11181659" y="886398"/>
            <a:ext cx="78683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6000" dirty="0">
                <a:solidFill>
                  <a:schemeClr val="bg1">
                    <a:lumMod val="95000"/>
                  </a:schemeClr>
                </a:solidFill>
              </a:rPr>
              <a:t>O Semiárido de Sequeiro</a:t>
            </a:r>
          </a:p>
        </p:txBody>
      </p:sp>
      <p:sp>
        <p:nvSpPr>
          <p:cNvPr id="8" name="object 2">
            <a:extLst>
              <a:ext uri="{FF2B5EF4-FFF2-40B4-BE49-F238E27FC236}">
                <a16:creationId xmlns:a16="http://schemas.microsoft.com/office/drawing/2014/main" id="{5F2650BB-0A0F-4645-8BFB-DB00A3C45CAA}"/>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4" name="Imagem 3">
            <a:extLst>
              <a:ext uri="{FF2B5EF4-FFF2-40B4-BE49-F238E27FC236}">
                <a16:creationId xmlns:a16="http://schemas.microsoft.com/office/drawing/2014/main" id="{59B3CB00-8CE3-874F-83F6-9DCC4AAFF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2061"/>
            <a:ext cx="18415000" cy="10350500"/>
          </a:xfrm>
          <a:prstGeom prst="rect">
            <a:avLst/>
          </a:prstGeom>
        </p:spPr>
      </p:pic>
    </p:spTree>
    <p:extLst>
      <p:ext uri="{BB962C8B-B14F-4D97-AF65-F5344CB8AC3E}">
        <p14:creationId xmlns:p14="http://schemas.microsoft.com/office/powerpoint/2010/main" val="4166056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aixaDeTexto 6">
            <a:extLst>
              <a:ext uri="{FF2B5EF4-FFF2-40B4-BE49-F238E27FC236}">
                <a16:creationId xmlns:a16="http://schemas.microsoft.com/office/drawing/2014/main" id="{839BFA7A-A215-4F54-9672-2EB32BA5D39A}"/>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47107" name="CaixaDeTexto 4">
            <a:extLst>
              <a:ext uri="{FF2B5EF4-FFF2-40B4-BE49-F238E27FC236}">
                <a16:creationId xmlns:a16="http://schemas.microsoft.com/office/drawing/2014/main" id="{AFA1C777-301B-43C7-9C62-FE94F2AC1D2F}"/>
              </a:ext>
            </a:extLst>
          </p:cNvPr>
          <p:cNvSpPr txBox="1">
            <a:spLocks noChangeArrowheads="1"/>
          </p:cNvSpPr>
          <p:nvPr/>
        </p:nvSpPr>
        <p:spPr bwMode="auto">
          <a:xfrm>
            <a:off x="11932598" y="1784964"/>
            <a:ext cx="5100578"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Solos</a:t>
            </a:r>
          </a:p>
        </p:txBody>
      </p:sp>
      <p:sp>
        <p:nvSpPr>
          <p:cNvPr id="8" name="Retângulo 7">
            <a:extLst>
              <a:ext uri="{FF2B5EF4-FFF2-40B4-BE49-F238E27FC236}">
                <a16:creationId xmlns:a16="http://schemas.microsoft.com/office/drawing/2014/main" id="{3A106E58-9BB2-4517-A456-36377876A285}"/>
              </a:ext>
            </a:extLst>
          </p:cNvPr>
          <p:cNvSpPr/>
          <p:nvPr/>
        </p:nvSpPr>
        <p:spPr>
          <a:xfrm>
            <a:off x="11923889" y="2921000"/>
            <a:ext cx="6067778" cy="852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3" name="Retângulo 2">
            <a:extLst>
              <a:ext uri="{FF2B5EF4-FFF2-40B4-BE49-F238E27FC236}">
                <a16:creationId xmlns:a16="http://schemas.microsoft.com/office/drawing/2014/main" id="{8A91F591-810B-447D-89FD-1A1DF2CB5556}"/>
              </a:ext>
            </a:extLst>
          </p:cNvPr>
          <p:cNvSpPr/>
          <p:nvPr/>
        </p:nvSpPr>
        <p:spPr>
          <a:xfrm>
            <a:off x="11923888" y="3073400"/>
            <a:ext cx="6821311" cy="9496831"/>
          </a:xfrm>
          <a:prstGeom prst="rect">
            <a:avLst/>
          </a:prstGeom>
        </p:spPr>
        <p:txBody>
          <a:bodyPr wrap="square">
            <a:spAutoFit/>
          </a:bodyPr>
          <a:lstStyle/>
          <a:p>
            <a:pPr marL="635017" indent="-635017" algn="just">
              <a:buFont typeface="Wingdings" panose="05000000000000000000" pitchFamily="2" charset="2"/>
              <a:buChar char="ü"/>
              <a:defRPr/>
            </a:pPr>
            <a:r>
              <a:rPr lang="pt-BR" altLang="en-US" sz="4074" dirty="0">
                <a:solidFill>
                  <a:schemeClr val="bg1">
                    <a:lumMod val="50000"/>
                  </a:schemeClr>
                </a:solidFill>
              </a:rPr>
              <a:t>82% da região semiárida apresenta solos de baixo potencial produtivo por diversas razões (SILVA et al., 2010);</a:t>
            </a:r>
          </a:p>
          <a:p>
            <a:pPr marL="635017" indent="-635017" algn="just">
              <a:buFont typeface="Wingdings" panose="05000000000000000000" pitchFamily="2" charset="2"/>
              <a:buChar char="ü"/>
              <a:defRPr/>
            </a:pPr>
            <a:endParaRPr lang="pt-BR" altLang="en-US" sz="4074" dirty="0">
              <a:solidFill>
                <a:schemeClr val="bg1">
                  <a:lumMod val="50000"/>
                </a:schemeClr>
              </a:solidFill>
            </a:endParaRPr>
          </a:p>
          <a:p>
            <a:pPr marL="635017" indent="-635017" algn="just">
              <a:buFont typeface="Wingdings" panose="05000000000000000000" pitchFamily="2" charset="2"/>
              <a:buChar char="ü"/>
              <a:defRPr/>
            </a:pPr>
            <a:r>
              <a:rPr lang="pt-BR" altLang="en-US" sz="4074" dirty="0">
                <a:solidFill>
                  <a:schemeClr val="bg1">
                    <a:lumMod val="50000"/>
                  </a:schemeClr>
                </a:solidFill>
              </a:rPr>
              <a:t>O problema do solo ruim (duro, raso, pedregoso) é agravado pela estrutura agrária da região e o grande número de pequenos produtores, sem qualificação, capital ou assistência técnica (múltiplas car</a:t>
            </a:r>
            <a:r>
              <a:rPr lang="en-US" altLang="en-US" sz="4074" dirty="0">
                <a:solidFill>
                  <a:schemeClr val="bg1">
                    <a:lumMod val="50000"/>
                  </a:schemeClr>
                </a:solidFill>
              </a:rPr>
              <a:t>ências</a:t>
            </a:r>
            <a:r>
              <a:rPr lang="pt-BR" altLang="en-US" sz="4074" dirty="0">
                <a:solidFill>
                  <a:schemeClr val="bg1">
                    <a:lumMod val="50000"/>
                  </a:schemeClr>
                </a:solidFill>
              </a:rPr>
              <a:t>);</a:t>
            </a:r>
          </a:p>
        </p:txBody>
      </p:sp>
      <p:sp>
        <p:nvSpPr>
          <p:cNvPr id="47110" name="CaixaDeTexto 8">
            <a:extLst>
              <a:ext uri="{FF2B5EF4-FFF2-40B4-BE49-F238E27FC236}">
                <a16:creationId xmlns:a16="http://schemas.microsoft.com/office/drawing/2014/main" id="{C232D5D3-4752-4442-A55F-5A813C299109}"/>
              </a:ext>
            </a:extLst>
          </p:cNvPr>
          <p:cNvSpPr txBox="1">
            <a:spLocks noChangeArrowheads="1"/>
          </p:cNvSpPr>
          <p:nvPr/>
        </p:nvSpPr>
        <p:spPr bwMode="auto">
          <a:xfrm>
            <a:off x="1123010" y="12012084"/>
            <a:ext cx="6496991" cy="3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en-US" sz="1852">
                <a:solidFill>
                  <a:srgbClr val="004994"/>
                </a:solidFill>
              </a:rPr>
              <a:t>Fonte: SILVA et al, 2010.</a:t>
            </a:r>
            <a:endParaRPr lang="en-US" altLang="en-US" sz="1852">
              <a:solidFill>
                <a:srgbClr val="004994"/>
              </a:solidFill>
            </a:endParaRPr>
          </a:p>
        </p:txBody>
      </p:sp>
      <p:sp>
        <p:nvSpPr>
          <p:cNvPr id="10" name="object 2">
            <a:extLst>
              <a:ext uri="{FF2B5EF4-FFF2-40B4-BE49-F238E27FC236}">
                <a16:creationId xmlns:a16="http://schemas.microsoft.com/office/drawing/2014/main" id="{0A65E450-F503-4FE6-A1F3-DCEE55A3575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4" name="Imagem 3">
            <a:extLst>
              <a:ext uri="{FF2B5EF4-FFF2-40B4-BE49-F238E27FC236}">
                <a16:creationId xmlns:a16="http://schemas.microsoft.com/office/drawing/2014/main" id="{B094FDFD-F03D-4F47-93D9-237BEA372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13" y="2082800"/>
            <a:ext cx="11231485" cy="9929284"/>
          </a:xfrm>
          <a:prstGeom prst="rect">
            <a:avLst/>
          </a:prstGeom>
        </p:spPr>
      </p:pic>
    </p:spTree>
    <p:extLst>
      <p:ext uri="{BB962C8B-B14F-4D97-AF65-F5344CB8AC3E}">
        <p14:creationId xmlns:p14="http://schemas.microsoft.com/office/powerpoint/2010/main" val="1790918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aixaDeTexto 6">
            <a:extLst>
              <a:ext uri="{FF2B5EF4-FFF2-40B4-BE49-F238E27FC236}">
                <a16:creationId xmlns:a16="http://schemas.microsoft.com/office/drawing/2014/main" id="{839BFA7A-A215-4F54-9672-2EB32BA5D39A}"/>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3" name="Retângulo 2">
            <a:extLst>
              <a:ext uri="{FF2B5EF4-FFF2-40B4-BE49-F238E27FC236}">
                <a16:creationId xmlns:a16="http://schemas.microsoft.com/office/drawing/2014/main" id="{8A91F591-810B-447D-89FD-1A1DF2CB5556}"/>
              </a:ext>
            </a:extLst>
          </p:cNvPr>
          <p:cNvSpPr/>
          <p:nvPr/>
        </p:nvSpPr>
        <p:spPr>
          <a:xfrm>
            <a:off x="8706794" y="2311400"/>
            <a:ext cx="10067236" cy="3854132"/>
          </a:xfrm>
          <a:prstGeom prst="rect">
            <a:avLst/>
          </a:prstGeom>
        </p:spPr>
        <p:txBody>
          <a:bodyPr wrap="square">
            <a:spAutoFit/>
          </a:bodyPr>
          <a:lstStyle/>
          <a:p>
            <a:pPr lvl="0" algn="just">
              <a:buFont typeface="Wingdings" panose="05000000000000000000" pitchFamily="2" charset="2"/>
              <a:buChar char="ü"/>
              <a:defRPr/>
            </a:pPr>
            <a:r>
              <a:rPr lang="en-US" sz="4074" dirty="0">
                <a:solidFill>
                  <a:schemeClr val="bg1">
                    <a:lumMod val="50000"/>
                  </a:schemeClr>
                </a:solidFill>
              </a:rPr>
              <a:t>“</a:t>
            </a:r>
            <a:r>
              <a:rPr lang="pt-BR" sz="4074" dirty="0">
                <a:solidFill>
                  <a:schemeClr val="bg1">
                    <a:lumMod val="50000"/>
                  </a:schemeClr>
                </a:solidFill>
              </a:rPr>
              <a:t>A camada de solo é pouco profunda em 70% do território do semiárido em decorrência do escudo cristalino;</a:t>
            </a:r>
          </a:p>
          <a:p>
            <a:pPr lvl="0" algn="just">
              <a:buFont typeface="Wingdings" panose="05000000000000000000" pitchFamily="2" charset="2"/>
              <a:buChar char="ü"/>
              <a:defRPr/>
            </a:pPr>
            <a:r>
              <a:rPr lang="pt-BR" sz="4074" dirty="0">
                <a:solidFill>
                  <a:schemeClr val="bg1">
                    <a:lumMod val="50000"/>
                  </a:schemeClr>
                </a:solidFill>
              </a:rPr>
              <a:t>Solos rasos e impermeáveis aceleram o “</a:t>
            </a:r>
            <a:r>
              <a:rPr lang="pt-BR" sz="4074" i="1" dirty="0" err="1">
                <a:solidFill>
                  <a:schemeClr val="bg1">
                    <a:lumMod val="50000"/>
                  </a:schemeClr>
                </a:solidFill>
              </a:rPr>
              <a:t>runoff</a:t>
            </a:r>
            <a:r>
              <a:rPr lang="pt-BR" sz="4074" dirty="0">
                <a:solidFill>
                  <a:schemeClr val="bg1">
                    <a:lumMod val="50000"/>
                  </a:schemeClr>
                </a:solidFill>
              </a:rPr>
              <a:t>” e com ele a erosão e o assoreamento de rios</a:t>
            </a:r>
            <a:r>
              <a:rPr lang="en-US" sz="4074" dirty="0">
                <a:solidFill>
                  <a:schemeClr val="bg1">
                    <a:lumMod val="50000"/>
                  </a:schemeClr>
                </a:solidFill>
              </a:rPr>
              <a:t>” (BAIARDI, A., 2016.)</a:t>
            </a:r>
            <a:r>
              <a:rPr lang="pt-BR" sz="4074" dirty="0">
                <a:solidFill>
                  <a:schemeClr val="bg1">
                    <a:lumMod val="50000"/>
                  </a:schemeClr>
                </a:solidFill>
              </a:rPr>
              <a:t>.</a:t>
            </a:r>
          </a:p>
        </p:txBody>
      </p:sp>
      <p:sp>
        <p:nvSpPr>
          <p:cNvPr id="47110" name="CaixaDeTexto 8">
            <a:extLst>
              <a:ext uri="{FF2B5EF4-FFF2-40B4-BE49-F238E27FC236}">
                <a16:creationId xmlns:a16="http://schemas.microsoft.com/office/drawing/2014/main" id="{C232D5D3-4752-4442-A55F-5A813C299109}"/>
              </a:ext>
            </a:extLst>
          </p:cNvPr>
          <p:cNvSpPr txBox="1">
            <a:spLocks noChangeArrowheads="1"/>
          </p:cNvSpPr>
          <p:nvPr/>
        </p:nvSpPr>
        <p:spPr bwMode="auto">
          <a:xfrm>
            <a:off x="1123010" y="12012084"/>
            <a:ext cx="6496991" cy="3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en-US" sz="1852" dirty="0">
                <a:solidFill>
                  <a:srgbClr val="004994"/>
                </a:solidFill>
              </a:rPr>
              <a:t>Fonte: BAIARDI, A. 2016.</a:t>
            </a:r>
            <a:endParaRPr lang="en-US" altLang="en-US" sz="1852" dirty="0">
              <a:solidFill>
                <a:srgbClr val="004994"/>
              </a:solidFill>
            </a:endParaRPr>
          </a:p>
        </p:txBody>
      </p:sp>
      <p:sp>
        <p:nvSpPr>
          <p:cNvPr id="10" name="object 2">
            <a:extLst>
              <a:ext uri="{FF2B5EF4-FFF2-40B4-BE49-F238E27FC236}">
                <a16:creationId xmlns:a16="http://schemas.microsoft.com/office/drawing/2014/main" id="{0A65E450-F503-4FE6-A1F3-DCEE55A3575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9" name="Espaço Reservado para Conteúdo 3" descr="http://www.irpaa.org/ebookbr/img/bild3.gif">
            <a:extLst>
              <a:ext uri="{FF2B5EF4-FFF2-40B4-BE49-F238E27FC236}">
                <a16:creationId xmlns:a16="http://schemas.microsoft.com/office/drawing/2014/main" id="{5DD54219-0060-4E3C-8B4B-927B1EA5F52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41200" y="2159000"/>
            <a:ext cx="7940800" cy="9853084"/>
          </a:xfrm>
          <a:prstGeom prst="rect">
            <a:avLst/>
          </a:prstGeom>
          <a:noFill/>
          <a:ln>
            <a:noFill/>
          </a:ln>
        </p:spPr>
      </p:pic>
      <p:pic>
        <p:nvPicPr>
          <p:cNvPr id="5" name="Imagem 4">
            <a:extLst>
              <a:ext uri="{FF2B5EF4-FFF2-40B4-BE49-F238E27FC236}">
                <a16:creationId xmlns:a16="http://schemas.microsoft.com/office/drawing/2014/main" id="{1860245C-2AA7-4738-ABE3-82D70A529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0649" y="6317932"/>
            <a:ext cx="8364038" cy="6273029"/>
          </a:xfrm>
          <a:prstGeom prst="rect">
            <a:avLst/>
          </a:prstGeom>
        </p:spPr>
      </p:pic>
    </p:spTree>
    <p:extLst>
      <p:ext uri="{BB962C8B-B14F-4D97-AF65-F5344CB8AC3E}">
        <p14:creationId xmlns:p14="http://schemas.microsoft.com/office/powerpoint/2010/main" val="2308671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ixaDeTexto 6">
            <a:extLst>
              <a:ext uri="{FF2B5EF4-FFF2-40B4-BE49-F238E27FC236}">
                <a16:creationId xmlns:a16="http://schemas.microsoft.com/office/drawing/2014/main" id="{F41DCA5F-C8AE-40CC-B76E-6145E544C4EF}"/>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49155" name="Imagem 1">
            <a:extLst>
              <a:ext uri="{FF2B5EF4-FFF2-40B4-BE49-F238E27FC236}">
                <a16:creationId xmlns:a16="http://schemas.microsoft.com/office/drawing/2014/main" id="{24F4B2A1-6707-4C87-A28D-C4E3A4E7B1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824" y="2006600"/>
            <a:ext cx="7702315" cy="106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m 3">
            <a:extLst>
              <a:ext uri="{FF2B5EF4-FFF2-40B4-BE49-F238E27FC236}">
                <a16:creationId xmlns:a16="http://schemas.microsoft.com/office/drawing/2014/main" id="{7BFF8737-08A6-4FF4-B3D9-D6D5C7A5AC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24816" y="2006600"/>
            <a:ext cx="7722894" cy="106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7DD417F6-3AB0-4EED-BF14-5DE807341F0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812562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aixaDeTexto 6">
            <a:extLst>
              <a:ext uri="{FF2B5EF4-FFF2-40B4-BE49-F238E27FC236}">
                <a16:creationId xmlns:a16="http://schemas.microsoft.com/office/drawing/2014/main" id="{84B7FE57-89CB-4207-99B7-F4B619940458}"/>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51204" name="Imagem 4">
            <a:extLst>
              <a:ext uri="{FF2B5EF4-FFF2-40B4-BE49-F238E27FC236}">
                <a16:creationId xmlns:a16="http://schemas.microsoft.com/office/drawing/2014/main" id="{6138CC6C-C234-48CA-9534-A66F1E9988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241" y="1925580"/>
            <a:ext cx="7561204" cy="1068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agem 5">
            <a:extLst>
              <a:ext uri="{FF2B5EF4-FFF2-40B4-BE49-F238E27FC236}">
                <a16:creationId xmlns:a16="http://schemas.microsoft.com/office/drawing/2014/main" id="{7BFEC787-981A-4073-92E5-04136D0D65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92432" y="1925580"/>
            <a:ext cx="7667037" cy="1077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40D4904C-4F8F-4A43-A296-736EC3A39A39}"/>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3321972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aixaDeTexto 6">
            <a:extLst>
              <a:ext uri="{FF2B5EF4-FFF2-40B4-BE49-F238E27FC236}">
                <a16:creationId xmlns:a16="http://schemas.microsoft.com/office/drawing/2014/main" id="{F61CE819-8E99-433A-9AA9-1E81FE135FB9}"/>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pic>
        <p:nvPicPr>
          <p:cNvPr id="53253" name="Imagem 1">
            <a:extLst>
              <a:ext uri="{FF2B5EF4-FFF2-40B4-BE49-F238E27FC236}">
                <a16:creationId xmlns:a16="http://schemas.microsoft.com/office/drawing/2014/main" id="{0C476B52-24F4-4E52-8ADE-513535BFC1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057" y="2066692"/>
            <a:ext cx="7522987" cy="1063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018EFF1D-FF93-4DBA-BFB7-902421E74721}"/>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5" name="Imagem 4">
            <a:extLst>
              <a:ext uri="{FF2B5EF4-FFF2-40B4-BE49-F238E27FC236}">
                <a16:creationId xmlns:a16="http://schemas.microsoft.com/office/drawing/2014/main" id="{9401F407-BCF4-9644-8B47-134FFC50E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2768600"/>
            <a:ext cx="6920202" cy="8220751"/>
          </a:xfrm>
          <a:prstGeom prst="rect">
            <a:avLst/>
          </a:prstGeom>
        </p:spPr>
      </p:pic>
    </p:spTree>
    <p:extLst>
      <p:ext uri="{BB962C8B-B14F-4D97-AF65-F5344CB8AC3E}">
        <p14:creationId xmlns:p14="http://schemas.microsoft.com/office/powerpoint/2010/main" val="1630955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aixaDeTexto 6">
            <a:extLst>
              <a:ext uri="{FF2B5EF4-FFF2-40B4-BE49-F238E27FC236}">
                <a16:creationId xmlns:a16="http://schemas.microsoft.com/office/drawing/2014/main" id="{F61CE819-8E99-433A-9AA9-1E81FE135FB9}"/>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8" name="object 2">
            <a:extLst>
              <a:ext uri="{FF2B5EF4-FFF2-40B4-BE49-F238E27FC236}">
                <a16:creationId xmlns:a16="http://schemas.microsoft.com/office/drawing/2014/main" id="{018EFF1D-FF93-4DBA-BFB7-902421E74721}"/>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21C22374-4DC4-2442-8285-E15F3EF87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3987800"/>
            <a:ext cx="9556133" cy="4089400"/>
          </a:xfrm>
          <a:prstGeom prst="rect">
            <a:avLst/>
          </a:prstGeom>
        </p:spPr>
      </p:pic>
      <p:pic>
        <p:nvPicPr>
          <p:cNvPr id="6" name="Imagem 5">
            <a:extLst>
              <a:ext uri="{FF2B5EF4-FFF2-40B4-BE49-F238E27FC236}">
                <a16:creationId xmlns:a16="http://schemas.microsoft.com/office/drawing/2014/main" id="{A333487A-4AE9-BE45-8246-878D0DF73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862" y="3911600"/>
            <a:ext cx="9005138" cy="5613400"/>
          </a:xfrm>
          <a:prstGeom prst="rect">
            <a:avLst/>
          </a:prstGeom>
        </p:spPr>
      </p:pic>
      <p:sp>
        <p:nvSpPr>
          <p:cNvPr id="10" name="Retângulo 9">
            <a:extLst>
              <a:ext uri="{FF2B5EF4-FFF2-40B4-BE49-F238E27FC236}">
                <a16:creationId xmlns:a16="http://schemas.microsoft.com/office/drawing/2014/main" id="{2B89761C-B36D-8347-B868-AF2D14093343}"/>
              </a:ext>
            </a:extLst>
          </p:cNvPr>
          <p:cNvSpPr/>
          <p:nvPr/>
        </p:nvSpPr>
        <p:spPr>
          <a:xfrm>
            <a:off x="304583" y="2616200"/>
            <a:ext cx="9581749" cy="1118127"/>
          </a:xfrm>
          <a:prstGeom prst="rect">
            <a:avLst/>
          </a:prstGeom>
        </p:spPr>
        <p:txBody>
          <a:bodyPr wrap="square">
            <a:spAutoFit/>
          </a:bodyPr>
          <a:lstStyle/>
          <a:p>
            <a:pPr>
              <a:defRPr/>
            </a:pPr>
            <a:r>
              <a:rPr lang="pt-BR" altLang="en-US" sz="3333" dirty="0">
                <a:solidFill>
                  <a:schemeClr val="bg1">
                    <a:lumMod val="50000"/>
                  </a:schemeClr>
                </a:solidFill>
              </a:rPr>
              <a:t>Tabela 1:  N</a:t>
            </a:r>
            <a:r>
              <a:rPr lang="en-US" altLang="en-US" sz="3333" dirty="0" err="1">
                <a:solidFill>
                  <a:schemeClr val="bg1">
                    <a:lumMod val="50000"/>
                  </a:schemeClr>
                </a:solidFill>
              </a:rPr>
              <a:t>úmero</a:t>
            </a:r>
            <a:r>
              <a:rPr lang="en-US" altLang="en-US" sz="3333" dirty="0">
                <a:solidFill>
                  <a:schemeClr val="bg1">
                    <a:lumMod val="50000"/>
                  </a:schemeClr>
                </a:solidFill>
              </a:rPr>
              <a:t> e </a:t>
            </a:r>
            <a:r>
              <a:rPr lang="en-US" altLang="en-US" sz="3333" dirty="0" err="1">
                <a:solidFill>
                  <a:schemeClr val="bg1">
                    <a:lumMod val="50000"/>
                  </a:schemeClr>
                </a:solidFill>
              </a:rPr>
              <a:t>área</a:t>
            </a:r>
            <a:r>
              <a:rPr lang="en-US" altLang="en-US" sz="3333" dirty="0">
                <a:solidFill>
                  <a:schemeClr val="bg1">
                    <a:lumMod val="50000"/>
                  </a:schemeClr>
                </a:solidFill>
              </a:rPr>
              <a:t> dos </a:t>
            </a:r>
            <a:r>
              <a:rPr lang="en-US" altLang="en-US" sz="3333" dirty="0" err="1">
                <a:solidFill>
                  <a:schemeClr val="bg1">
                    <a:lumMod val="50000"/>
                  </a:schemeClr>
                </a:solidFill>
              </a:rPr>
              <a:t>estabelecimentos</a:t>
            </a:r>
            <a:r>
              <a:rPr lang="en-US" altLang="en-US" sz="3333" dirty="0">
                <a:solidFill>
                  <a:schemeClr val="bg1">
                    <a:lumMod val="50000"/>
                  </a:schemeClr>
                </a:solidFill>
              </a:rPr>
              <a:t> </a:t>
            </a:r>
            <a:r>
              <a:rPr lang="en-US" altLang="en-US" sz="3333" dirty="0" err="1">
                <a:solidFill>
                  <a:schemeClr val="bg1">
                    <a:lumMod val="50000"/>
                  </a:schemeClr>
                </a:solidFill>
              </a:rPr>
              <a:t>agropecuáros</a:t>
            </a:r>
            <a:r>
              <a:rPr lang="en-US" altLang="en-US" sz="3333" dirty="0">
                <a:solidFill>
                  <a:schemeClr val="bg1">
                    <a:lumMod val="50000"/>
                  </a:schemeClr>
                </a:solidFill>
              </a:rPr>
              <a:t> do </a:t>
            </a:r>
            <a:r>
              <a:rPr lang="en-US" altLang="en-US" sz="3333" dirty="0" err="1">
                <a:solidFill>
                  <a:schemeClr val="bg1">
                    <a:lumMod val="50000"/>
                  </a:schemeClr>
                </a:solidFill>
              </a:rPr>
              <a:t>Semiárido</a:t>
            </a:r>
            <a:r>
              <a:rPr lang="en-US" altLang="en-US" sz="3333" dirty="0">
                <a:solidFill>
                  <a:schemeClr val="bg1">
                    <a:lumMod val="50000"/>
                  </a:schemeClr>
                </a:solidFill>
              </a:rPr>
              <a:t> </a:t>
            </a:r>
            <a:r>
              <a:rPr lang="pt-BR" altLang="en-US" sz="3333" dirty="0">
                <a:solidFill>
                  <a:schemeClr val="bg1">
                    <a:lumMod val="50000"/>
                  </a:schemeClr>
                </a:solidFill>
              </a:rPr>
              <a:t>– Censo </a:t>
            </a:r>
            <a:r>
              <a:rPr lang="pt-BR" altLang="en-US" sz="3333" dirty="0" err="1">
                <a:solidFill>
                  <a:schemeClr val="bg1">
                    <a:lumMod val="50000"/>
                  </a:schemeClr>
                </a:solidFill>
              </a:rPr>
              <a:t>Agropec</a:t>
            </a:r>
            <a:r>
              <a:rPr lang="pt-BR" altLang="en-US" sz="3333" dirty="0">
                <a:solidFill>
                  <a:schemeClr val="bg1">
                    <a:lumMod val="50000"/>
                  </a:schemeClr>
                </a:solidFill>
              </a:rPr>
              <a:t>. 2006.</a:t>
            </a:r>
            <a:endParaRPr lang="en-US" sz="3333" dirty="0"/>
          </a:p>
        </p:txBody>
      </p:sp>
      <p:sp>
        <p:nvSpPr>
          <p:cNvPr id="11" name="Retângulo 10">
            <a:extLst>
              <a:ext uri="{FF2B5EF4-FFF2-40B4-BE49-F238E27FC236}">
                <a16:creationId xmlns:a16="http://schemas.microsoft.com/office/drawing/2014/main" id="{B0EADFD9-5FEA-924A-87B5-BFC6D2E77268}"/>
              </a:ext>
            </a:extLst>
          </p:cNvPr>
          <p:cNvSpPr/>
          <p:nvPr/>
        </p:nvSpPr>
        <p:spPr>
          <a:xfrm>
            <a:off x="10044862" y="2667788"/>
            <a:ext cx="8700337" cy="1118127"/>
          </a:xfrm>
          <a:prstGeom prst="rect">
            <a:avLst/>
          </a:prstGeom>
        </p:spPr>
        <p:txBody>
          <a:bodyPr wrap="square">
            <a:spAutoFit/>
          </a:bodyPr>
          <a:lstStyle/>
          <a:p>
            <a:pPr>
              <a:defRPr/>
            </a:pPr>
            <a:r>
              <a:rPr lang="pt-BR" altLang="en-US" sz="3333" dirty="0">
                <a:solidFill>
                  <a:schemeClr val="bg1">
                    <a:lumMod val="50000"/>
                  </a:schemeClr>
                </a:solidFill>
              </a:rPr>
              <a:t>Tabela 2:  </a:t>
            </a:r>
            <a:r>
              <a:rPr lang="en-US" altLang="en-US" sz="3333" dirty="0" err="1">
                <a:solidFill>
                  <a:schemeClr val="bg1">
                    <a:lumMod val="50000"/>
                  </a:schemeClr>
                </a:solidFill>
              </a:rPr>
              <a:t>Tipificação</a:t>
            </a:r>
            <a:r>
              <a:rPr lang="en-US" altLang="en-US" sz="3333" dirty="0">
                <a:solidFill>
                  <a:schemeClr val="bg1">
                    <a:lumMod val="50000"/>
                  </a:schemeClr>
                </a:solidFill>
              </a:rPr>
              <a:t> da </a:t>
            </a:r>
            <a:r>
              <a:rPr lang="en-US" altLang="en-US" sz="3333" dirty="0" err="1">
                <a:solidFill>
                  <a:schemeClr val="bg1">
                    <a:lumMod val="50000"/>
                  </a:schemeClr>
                </a:solidFill>
              </a:rPr>
              <a:t>Agricultura</a:t>
            </a:r>
            <a:r>
              <a:rPr lang="en-US" altLang="en-US" sz="3333" dirty="0">
                <a:solidFill>
                  <a:schemeClr val="bg1">
                    <a:lumMod val="50000"/>
                  </a:schemeClr>
                </a:solidFill>
              </a:rPr>
              <a:t> Familiar do Semiarido </a:t>
            </a:r>
            <a:r>
              <a:rPr lang="en-US" altLang="en-US" sz="3333" dirty="0" err="1">
                <a:solidFill>
                  <a:schemeClr val="bg1">
                    <a:lumMod val="50000"/>
                  </a:schemeClr>
                </a:solidFill>
              </a:rPr>
              <a:t>segundo</a:t>
            </a:r>
            <a:r>
              <a:rPr lang="en-US" altLang="en-US" sz="3333" dirty="0">
                <a:solidFill>
                  <a:schemeClr val="bg1">
                    <a:lumMod val="50000"/>
                  </a:schemeClr>
                </a:solidFill>
              </a:rPr>
              <a:t> as </a:t>
            </a:r>
            <a:r>
              <a:rPr lang="en-US" altLang="en-US" sz="3333" dirty="0" err="1">
                <a:solidFill>
                  <a:schemeClr val="bg1">
                    <a:lumMod val="50000"/>
                  </a:schemeClr>
                </a:solidFill>
              </a:rPr>
              <a:t>regras</a:t>
            </a:r>
            <a:r>
              <a:rPr lang="en-US" altLang="en-US" sz="3333" dirty="0">
                <a:solidFill>
                  <a:schemeClr val="bg1">
                    <a:lumMod val="50000"/>
                  </a:schemeClr>
                </a:solidFill>
              </a:rPr>
              <a:t> do PRONAF</a:t>
            </a:r>
            <a:r>
              <a:rPr lang="pt-BR" altLang="en-US" sz="3333" dirty="0">
                <a:solidFill>
                  <a:schemeClr val="bg1">
                    <a:lumMod val="50000"/>
                  </a:schemeClr>
                </a:solidFill>
              </a:rPr>
              <a:t>.</a:t>
            </a:r>
            <a:endParaRPr lang="en-US" sz="3333" dirty="0"/>
          </a:p>
        </p:txBody>
      </p:sp>
    </p:spTree>
    <p:extLst>
      <p:ext uri="{BB962C8B-B14F-4D97-AF65-F5344CB8AC3E}">
        <p14:creationId xmlns:p14="http://schemas.microsoft.com/office/powerpoint/2010/main" val="3770908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1727FAA-CC64-4323-A108-78C58BCF611F}"/>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
        <p:nvSpPr>
          <p:cNvPr id="3" name="CaixaDeTexto 2">
            <a:extLst>
              <a:ext uri="{FF2B5EF4-FFF2-40B4-BE49-F238E27FC236}">
                <a16:creationId xmlns:a16="http://schemas.microsoft.com/office/drawing/2014/main" id="{0F876697-3C65-4976-BD61-F7E1EB688DE6}"/>
              </a:ext>
            </a:extLst>
          </p:cNvPr>
          <p:cNvSpPr txBox="1"/>
          <p:nvPr/>
        </p:nvSpPr>
        <p:spPr>
          <a:xfrm>
            <a:off x="9575074" y="2803693"/>
            <a:ext cx="8614954" cy="1885131"/>
          </a:xfrm>
          <a:prstGeom prst="rect">
            <a:avLst/>
          </a:prstGeom>
        </p:spPr>
        <p:txBody>
          <a:bodyPr vert="horz" wrap="square" lIns="0" tIns="38100" rIns="0" bIns="0" rtlCol="0">
            <a:spAutoFit/>
          </a:bodyPr>
          <a:lstStyle/>
          <a:p>
            <a:pPr algn="just"/>
            <a:r>
              <a:rPr lang="pt-BR" sz="4000" dirty="0"/>
              <a:t>Sua área de ocorrência é quase coincidente com o atual limite do </a:t>
            </a:r>
            <a:r>
              <a:rPr lang="pt-BR" sz="4000" b="1" i="1" dirty="0"/>
              <a:t>Semiárido</a:t>
            </a:r>
            <a:r>
              <a:rPr lang="pt-BR" sz="4000" dirty="0"/>
              <a:t> brasileiro</a:t>
            </a:r>
            <a:endParaRPr lang="pt-BR" sz="4000" b="1" dirty="0">
              <a:solidFill>
                <a:srgbClr val="009DC5"/>
              </a:solidFill>
              <a:latin typeface="Arial" charset="0"/>
              <a:ea typeface="Arial" charset="0"/>
              <a:cs typeface="Arial" charset="0"/>
            </a:endParaRPr>
          </a:p>
        </p:txBody>
      </p:sp>
      <p:sp>
        <p:nvSpPr>
          <p:cNvPr id="10" name="CaixaDeTexto 9">
            <a:extLst>
              <a:ext uri="{FF2B5EF4-FFF2-40B4-BE49-F238E27FC236}">
                <a16:creationId xmlns:a16="http://schemas.microsoft.com/office/drawing/2014/main" id="{C03580A0-8F55-4652-A650-CDD95ABD5048}"/>
              </a:ext>
            </a:extLst>
          </p:cNvPr>
          <p:cNvSpPr txBox="1"/>
          <p:nvPr/>
        </p:nvSpPr>
        <p:spPr>
          <a:xfrm>
            <a:off x="762000" y="12030847"/>
            <a:ext cx="6667500" cy="491353"/>
          </a:xfrm>
          <a:prstGeom prst="rect">
            <a:avLst/>
          </a:prstGeom>
        </p:spPr>
        <p:txBody>
          <a:bodyPr>
            <a:spAutoFit/>
          </a:bodyPr>
          <a:lstStyle/>
          <a:p>
            <a:pPr>
              <a:defRPr/>
            </a:pPr>
            <a:r>
              <a:rPr lang="pt-BR" sz="2593" dirty="0">
                <a:solidFill>
                  <a:schemeClr val="bg1">
                    <a:lumMod val="50000"/>
                  </a:schemeClr>
                </a:solidFill>
              </a:rPr>
              <a:t>Fonte: Embrapa, 2018.</a:t>
            </a:r>
            <a:endParaRPr lang="en-US" sz="2593" dirty="0">
              <a:solidFill>
                <a:schemeClr val="bg1">
                  <a:lumMod val="50000"/>
                </a:schemeClr>
              </a:solidFill>
            </a:endParaRPr>
          </a:p>
        </p:txBody>
      </p:sp>
      <p:pic>
        <p:nvPicPr>
          <p:cNvPr id="2050" name="Picture 2" descr=" ">
            <a:extLst>
              <a:ext uri="{FF2B5EF4-FFF2-40B4-BE49-F238E27FC236}">
                <a16:creationId xmlns:a16="http://schemas.microsoft.com/office/drawing/2014/main" id="{7DA95447-FF1A-4982-8020-A6000518E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006599"/>
            <a:ext cx="8614953" cy="101485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a 4">
            <a:extLst>
              <a:ext uri="{FF2B5EF4-FFF2-40B4-BE49-F238E27FC236}">
                <a16:creationId xmlns:a16="http://schemas.microsoft.com/office/drawing/2014/main" id="{B02B81CB-0176-4535-8FBF-3C6B2BCB69FD}"/>
              </a:ext>
            </a:extLst>
          </p:cNvPr>
          <p:cNvGraphicFramePr>
            <a:graphicFrameLocks noGrp="1"/>
          </p:cNvGraphicFramePr>
          <p:nvPr>
            <p:extLst>
              <p:ext uri="{D42A27DB-BD31-4B8C-83A1-F6EECF244321}">
                <p14:modId xmlns:p14="http://schemas.microsoft.com/office/powerpoint/2010/main" val="24919885"/>
              </p:ext>
            </p:extLst>
          </p:nvPr>
        </p:nvGraphicFramePr>
        <p:xfrm>
          <a:off x="9527175" y="6119158"/>
          <a:ext cx="8906691" cy="4218258"/>
        </p:xfrm>
        <a:graphic>
          <a:graphicData uri="http://schemas.openxmlformats.org/drawingml/2006/table">
            <a:tbl>
              <a:tblPr/>
              <a:tblGrid>
                <a:gridCol w="3503025">
                  <a:extLst>
                    <a:ext uri="{9D8B030D-6E8A-4147-A177-3AD203B41FA5}">
                      <a16:colId xmlns:a16="http://schemas.microsoft.com/office/drawing/2014/main" val="2925515966"/>
                    </a:ext>
                  </a:extLst>
                </a:gridCol>
                <a:gridCol w="3429000">
                  <a:extLst>
                    <a:ext uri="{9D8B030D-6E8A-4147-A177-3AD203B41FA5}">
                      <a16:colId xmlns:a16="http://schemas.microsoft.com/office/drawing/2014/main" val="327488914"/>
                    </a:ext>
                  </a:extLst>
                </a:gridCol>
                <a:gridCol w="1974666">
                  <a:extLst>
                    <a:ext uri="{9D8B030D-6E8A-4147-A177-3AD203B41FA5}">
                      <a16:colId xmlns:a16="http://schemas.microsoft.com/office/drawing/2014/main" val="3161392826"/>
                    </a:ext>
                  </a:extLst>
                </a:gridCol>
              </a:tblGrid>
              <a:tr h="1152819">
                <a:tc>
                  <a:txBody>
                    <a:bodyPr/>
                    <a:lstStyle/>
                    <a:p>
                      <a:pPr algn="ctr"/>
                      <a:r>
                        <a:rPr lang="pt-BR" sz="3600" u="none" strike="noStrike" dirty="0">
                          <a:effectLst/>
                          <a:latin typeface="inherit"/>
                        </a:rPr>
                        <a:t>Caracterização do bioma Caatinga</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Área </a:t>
                      </a:r>
                    </a:p>
                    <a:p>
                      <a:pPr algn="ctr"/>
                      <a:r>
                        <a:rPr lang="pt-BR" sz="3600" u="none" strike="noStrike" dirty="0">
                          <a:effectLst/>
                          <a:latin typeface="inherit"/>
                        </a:rPr>
                        <a:t>(Milhões de ha)</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a:effectLst/>
                          <a:latin typeface="inherit"/>
                        </a:rPr>
                        <a:t> %</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5546768"/>
                  </a:ext>
                </a:extLst>
              </a:tr>
              <a:tr h="777240">
                <a:tc>
                  <a:txBody>
                    <a:bodyPr/>
                    <a:lstStyle/>
                    <a:p>
                      <a:pPr algn="ctr"/>
                      <a:r>
                        <a:rPr lang="pt-BR" sz="3600" u="none" strike="noStrike" dirty="0">
                          <a:effectLst/>
                          <a:latin typeface="inherit"/>
                        </a:rPr>
                        <a:t>Vegetação Nativa</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 44,1</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a:effectLst/>
                          <a:latin typeface="inherit"/>
                        </a:rPr>
                        <a:t>53,38</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6921845"/>
                  </a:ext>
                </a:extLst>
              </a:tr>
              <a:tr h="1152819">
                <a:tc>
                  <a:txBody>
                    <a:bodyPr/>
                    <a:lstStyle/>
                    <a:p>
                      <a:pPr algn="ctr"/>
                      <a:r>
                        <a:rPr lang="pt-BR" sz="3600" u="none" strike="noStrike" dirty="0">
                          <a:effectLst/>
                          <a:latin typeface="inherit"/>
                        </a:rPr>
                        <a:t>Área Ocupada (Ações Antrópicas)</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37,9</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45,92</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0319915"/>
                  </a:ext>
                </a:extLst>
              </a:tr>
              <a:tr h="401661">
                <a:tc>
                  <a:txBody>
                    <a:bodyPr/>
                    <a:lstStyle/>
                    <a:p>
                      <a:pPr algn="ctr"/>
                      <a:r>
                        <a:rPr lang="pt-BR" sz="3600" u="none" strike="noStrike">
                          <a:effectLst/>
                          <a:latin typeface="inherit"/>
                        </a:rPr>
                        <a:t>Água</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0,83</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1,01</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6386196"/>
                  </a:ext>
                </a:extLst>
              </a:tr>
              <a:tr h="401661">
                <a:tc>
                  <a:txBody>
                    <a:bodyPr/>
                    <a:lstStyle/>
                    <a:p>
                      <a:pPr algn="ctr"/>
                      <a:r>
                        <a:rPr lang="pt-BR" sz="3600" u="none" strike="noStrike">
                          <a:effectLst/>
                          <a:latin typeface="inherit"/>
                        </a:rPr>
                        <a:t>Total</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84,44</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r>
                        <a:rPr lang="pt-BR" sz="3600" u="none" strike="noStrike" dirty="0">
                          <a:effectLst/>
                          <a:latin typeface="inherit"/>
                        </a:rPr>
                        <a:t>100</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2998699"/>
                  </a:ext>
                </a:extLst>
              </a:tr>
            </a:tbl>
          </a:graphicData>
        </a:graphic>
      </p:graphicFrame>
      <p:sp>
        <p:nvSpPr>
          <p:cNvPr id="11" name="CaixaDeTexto 10">
            <a:extLst>
              <a:ext uri="{FF2B5EF4-FFF2-40B4-BE49-F238E27FC236}">
                <a16:creationId xmlns:a16="http://schemas.microsoft.com/office/drawing/2014/main" id="{3F8993EA-56BD-40CC-B1BB-9FC5C6EF8378}"/>
              </a:ext>
            </a:extLst>
          </p:cNvPr>
          <p:cNvSpPr txBox="1"/>
          <p:nvPr/>
        </p:nvSpPr>
        <p:spPr>
          <a:xfrm>
            <a:off x="9542417" y="10623760"/>
            <a:ext cx="6667500" cy="491353"/>
          </a:xfrm>
          <a:prstGeom prst="rect">
            <a:avLst/>
          </a:prstGeom>
        </p:spPr>
        <p:txBody>
          <a:bodyPr>
            <a:spAutoFit/>
          </a:bodyPr>
          <a:lstStyle/>
          <a:p>
            <a:pPr>
              <a:defRPr/>
            </a:pPr>
            <a:r>
              <a:rPr lang="pt-BR" sz="2593" dirty="0">
                <a:solidFill>
                  <a:schemeClr val="bg1">
                    <a:lumMod val="50000"/>
                  </a:schemeClr>
                </a:solidFill>
              </a:rPr>
              <a:t>Fonte: Projeto BIOMAS, 2018.</a:t>
            </a:r>
            <a:endParaRPr lang="en-US" sz="2593" dirty="0">
              <a:solidFill>
                <a:schemeClr val="bg1">
                  <a:lumMod val="50000"/>
                </a:schemeClr>
              </a:solidFill>
            </a:endParaRPr>
          </a:p>
        </p:txBody>
      </p:sp>
      <p:sp>
        <p:nvSpPr>
          <p:cNvPr id="6" name="Retângulo 5">
            <a:extLst>
              <a:ext uri="{FF2B5EF4-FFF2-40B4-BE49-F238E27FC236}">
                <a16:creationId xmlns:a16="http://schemas.microsoft.com/office/drawing/2014/main" id="{68E86D09-CCFA-4FC6-99F5-8389AD0DD785}"/>
              </a:ext>
            </a:extLst>
          </p:cNvPr>
          <p:cNvSpPr/>
          <p:nvPr/>
        </p:nvSpPr>
        <p:spPr>
          <a:xfrm>
            <a:off x="11049000" y="5248039"/>
            <a:ext cx="6492483" cy="584775"/>
          </a:xfrm>
          <a:prstGeom prst="rect">
            <a:avLst/>
          </a:prstGeom>
        </p:spPr>
        <p:txBody>
          <a:bodyPr wrap="none">
            <a:spAutoFit/>
          </a:bodyPr>
          <a:lstStyle/>
          <a:p>
            <a:r>
              <a:rPr lang="pt-BR" sz="3200" dirty="0">
                <a:solidFill>
                  <a:srgbClr val="666666"/>
                </a:solidFill>
                <a:latin typeface="Helvetica Neue"/>
              </a:rPr>
              <a:t>Caracterização do bioma Caatinga</a:t>
            </a:r>
            <a:endParaRPr lang="pt-BR" sz="3200" dirty="0"/>
          </a:p>
        </p:txBody>
      </p:sp>
    </p:spTree>
    <p:extLst>
      <p:ext uri="{BB962C8B-B14F-4D97-AF65-F5344CB8AC3E}">
        <p14:creationId xmlns:p14="http://schemas.microsoft.com/office/powerpoint/2010/main" val="1138463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aixaDeTexto 6">
            <a:extLst>
              <a:ext uri="{FF2B5EF4-FFF2-40B4-BE49-F238E27FC236}">
                <a16:creationId xmlns:a16="http://schemas.microsoft.com/office/drawing/2014/main" id="{533A7F51-B729-402D-8D4D-74C6342DE62F}"/>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7" name="Retângulo 6">
            <a:extLst>
              <a:ext uri="{FF2B5EF4-FFF2-40B4-BE49-F238E27FC236}">
                <a16:creationId xmlns:a16="http://schemas.microsoft.com/office/drawing/2014/main" id="{B5F68DED-FCFA-4831-BD14-4E9B6809AC6C}"/>
              </a:ext>
            </a:extLst>
          </p:cNvPr>
          <p:cNvSpPr/>
          <p:nvPr/>
        </p:nvSpPr>
        <p:spPr>
          <a:xfrm>
            <a:off x="1096552" y="2084330"/>
            <a:ext cx="16933333" cy="35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pic>
        <p:nvPicPr>
          <p:cNvPr id="55301" name="Imagem 1">
            <a:extLst>
              <a:ext uri="{FF2B5EF4-FFF2-40B4-BE49-F238E27FC236}">
                <a16:creationId xmlns:a16="http://schemas.microsoft.com/office/drawing/2014/main" id="{6814DC2B-0CF1-488F-BDC1-1AD02B65E9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6019" y="2904537"/>
            <a:ext cx="14746111" cy="36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2F9F0FE1-3F45-4C86-8D66-1438403F3B51}"/>
              </a:ext>
            </a:extLst>
          </p:cNvPr>
          <p:cNvSpPr/>
          <p:nvPr/>
        </p:nvSpPr>
        <p:spPr>
          <a:xfrm>
            <a:off x="1123010" y="2219562"/>
            <a:ext cx="15869120" cy="605230"/>
          </a:xfrm>
          <a:prstGeom prst="rect">
            <a:avLst/>
          </a:prstGeom>
        </p:spPr>
        <p:txBody>
          <a:bodyPr>
            <a:spAutoFit/>
          </a:bodyPr>
          <a:lstStyle/>
          <a:p>
            <a:pPr>
              <a:defRPr/>
            </a:pPr>
            <a:r>
              <a:rPr lang="pt-BR" altLang="en-US" sz="3333" dirty="0">
                <a:solidFill>
                  <a:schemeClr val="bg1">
                    <a:lumMod val="50000"/>
                  </a:schemeClr>
                </a:solidFill>
              </a:rPr>
              <a:t>Tabela 6: Indicadores para a classe de área com até 100 hectares – Censo </a:t>
            </a:r>
            <a:r>
              <a:rPr lang="pt-BR" altLang="en-US" sz="3333" dirty="0" err="1">
                <a:solidFill>
                  <a:schemeClr val="bg1">
                    <a:lumMod val="50000"/>
                  </a:schemeClr>
                </a:solidFill>
              </a:rPr>
              <a:t>Agropec</a:t>
            </a:r>
            <a:r>
              <a:rPr lang="pt-BR" altLang="en-US" sz="3333" dirty="0">
                <a:solidFill>
                  <a:schemeClr val="bg1">
                    <a:lumMod val="50000"/>
                  </a:schemeClr>
                </a:solidFill>
              </a:rPr>
              <a:t>. 2006.</a:t>
            </a:r>
            <a:endParaRPr lang="en-US" sz="3333" dirty="0"/>
          </a:p>
        </p:txBody>
      </p:sp>
      <p:sp>
        <p:nvSpPr>
          <p:cNvPr id="55303" name="CaixaDeTexto 8">
            <a:extLst>
              <a:ext uri="{FF2B5EF4-FFF2-40B4-BE49-F238E27FC236}">
                <a16:creationId xmlns:a16="http://schemas.microsoft.com/office/drawing/2014/main" id="{F7C40432-0022-4FED-8E1B-4C1141215AC0}"/>
              </a:ext>
            </a:extLst>
          </p:cNvPr>
          <p:cNvSpPr txBox="1">
            <a:spLocks noChangeArrowheads="1"/>
          </p:cNvSpPr>
          <p:nvPr/>
        </p:nvSpPr>
        <p:spPr bwMode="auto">
          <a:xfrm>
            <a:off x="2057871" y="6617525"/>
            <a:ext cx="6496991" cy="3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en-US" sz="1852">
                <a:solidFill>
                  <a:srgbClr val="004994"/>
                </a:solidFill>
              </a:rPr>
              <a:t>SM= R$ 300,00.  Fonte: Alves e Souza, 2015.</a:t>
            </a:r>
            <a:endParaRPr lang="en-US" altLang="en-US" sz="1852">
              <a:solidFill>
                <a:srgbClr val="004994"/>
              </a:solidFill>
            </a:endParaRPr>
          </a:p>
        </p:txBody>
      </p:sp>
      <p:sp>
        <p:nvSpPr>
          <p:cNvPr id="4" name="Retângulo 3">
            <a:extLst>
              <a:ext uri="{FF2B5EF4-FFF2-40B4-BE49-F238E27FC236}">
                <a16:creationId xmlns:a16="http://schemas.microsoft.com/office/drawing/2014/main" id="{86C21B4D-BBCD-4C8E-B856-13B7D94A435C}"/>
              </a:ext>
            </a:extLst>
          </p:cNvPr>
          <p:cNvSpPr/>
          <p:nvPr/>
        </p:nvSpPr>
        <p:spPr>
          <a:xfrm>
            <a:off x="1258242" y="7131991"/>
            <a:ext cx="16401228" cy="4652556"/>
          </a:xfrm>
          <a:prstGeom prst="rect">
            <a:avLst/>
          </a:prstGeom>
        </p:spPr>
        <p:txBody>
          <a:bodyPr>
            <a:spAutoFit/>
          </a:bodyPr>
          <a:lstStyle/>
          <a:p>
            <a:pPr marL="635017" indent="-635017" algn="just">
              <a:buFont typeface="Wingdings" panose="05000000000000000000" pitchFamily="2" charset="2"/>
              <a:buChar char="ü"/>
              <a:defRPr/>
            </a:pPr>
            <a:r>
              <a:rPr lang="pt-BR" altLang="en-US" sz="3704" dirty="0">
                <a:solidFill>
                  <a:schemeClr val="bg1">
                    <a:lumMod val="50000"/>
                  </a:schemeClr>
                </a:solidFill>
              </a:rPr>
              <a:t>A maior parte dos estabelecimentos (87,82%) são bastante pobres, só geram 18% da renda bruta. Cada hectare produziu, em média, R$ 136,82 e a área média é de 10,39 ha. A classe (2,10] é também pobre. Somadas as duas classes, representam 97,39% de todos os estabelecimentos com menos de 100 ha. do Semiárido. Certamente não produzem com irrigação;</a:t>
            </a:r>
          </a:p>
          <a:p>
            <a:pPr marL="635017" indent="-635017" algn="just">
              <a:buFont typeface="Wingdings" panose="05000000000000000000" pitchFamily="2" charset="2"/>
              <a:buChar char="ü"/>
              <a:defRPr/>
            </a:pPr>
            <a:r>
              <a:rPr lang="pt-BR" altLang="en-US" sz="3704" dirty="0">
                <a:solidFill>
                  <a:schemeClr val="bg1">
                    <a:lumMod val="50000"/>
                  </a:schemeClr>
                </a:solidFill>
              </a:rPr>
              <a:t>No outro extremo, se tem um número de estabelecimentos pequenos mas com uma renda bruta por hectare muito alta e área média em torno de 20 hectares. Este valor de renda bruta só é possível de conseguir com fruticultura irrigada.</a:t>
            </a:r>
          </a:p>
        </p:txBody>
      </p:sp>
      <p:sp>
        <p:nvSpPr>
          <p:cNvPr id="11" name="object 2">
            <a:extLst>
              <a:ext uri="{FF2B5EF4-FFF2-40B4-BE49-F238E27FC236}">
                <a16:creationId xmlns:a16="http://schemas.microsoft.com/office/drawing/2014/main" id="{6DAE2702-0E09-4EFB-89CB-5AB31AEA2122}"/>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277683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ixaDeTexto 6">
            <a:extLst>
              <a:ext uri="{FF2B5EF4-FFF2-40B4-BE49-F238E27FC236}">
                <a16:creationId xmlns:a16="http://schemas.microsoft.com/office/drawing/2014/main" id="{99F15268-5726-4A3E-9BA2-B4B6C325C122}"/>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7" name="Retângulo 6">
            <a:extLst>
              <a:ext uri="{FF2B5EF4-FFF2-40B4-BE49-F238E27FC236}">
                <a16:creationId xmlns:a16="http://schemas.microsoft.com/office/drawing/2014/main" id="{CF2D9AEB-23ED-4735-924A-66310DF312F8}"/>
              </a:ext>
            </a:extLst>
          </p:cNvPr>
          <p:cNvSpPr/>
          <p:nvPr/>
        </p:nvSpPr>
        <p:spPr>
          <a:xfrm>
            <a:off x="1096552" y="2084330"/>
            <a:ext cx="16933333" cy="35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3" name="Retângulo 2">
            <a:extLst>
              <a:ext uri="{FF2B5EF4-FFF2-40B4-BE49-F238E27FC236}">
                <a16:creationId xmlns:a16="http://schemas.microsoft.com/office/drawing/2014/main" id="{25FC0B5E-A639-4B3E-B068-90F1FAF8903C}"/>
              </a:ext>
            </a:extLst>
          </p:cNvPr>
          <p:cNvSpPr/>
          <p:nvPr/>
        </p:nvSpPr>
        <p:spPr>
          <a:xfrm>
            <a:off x="1390534" y="2219562"/>
            <a:ext cx="15869120" cy="605230"/>
          </a:xfrm>
          <a:prstGeom prst="rect">
            <a:avLst/>
          </a:prstGeom>
        </p:spPr>
        <p:txBody>
          <a:bodyPr>
            <a:spAutoFit/>
          </a:bodyPr>
          <a:lstStyle/>
          <a:p>
            <a:pPr>
              <a:defRPr/>
            </a:pPr>
            <a:r>
              <a:rPr lang="pt-BR" altLang="en-US" sz="3333" dirty="0">
                <a:solidFill>
                  <a:schemeClr val="bg1">
                    <a:lumMod val="50000"/>
                  </a:schemeClr>
                </a:solidFill>
              </a:rPr>
              <a:t>Tabela 7: Indicadores para a classe de área &gt; 100 hectares – Censo </a:t>
            </a:r>
            <a:r>
              <a:rPr lang="pt-BR" altLang="en-US" sz="3333" dirty="0" err="1">
                <a:solidFill>
                  <a:schemeClr val="bg1">
                    <a:lumMod val="50000"/>
                  </a:schemeClr>
                </a:solidFill>
              </a:rPr>
              <a:t>Agropec</a:t>
            </a:r>
            <a:r>
              <a:rPr lang="pt-BR" altLang="en-US" sz="3333" dirty="0">
                <a:solidFill>
                  <a:schemeClr val="bg1">
                    <a:lumMod val="50000"/>
                  </a:schemeClr>
                </a:solidFill>
              </a:rPr>
              <a:t>. 2006.</a:t>
            </a:r>
            <a:endParaRPr lang="en-US" sz="3333" dirty="0"/>
          </a:p>
        </p:txBody>
      </p:sp>
      <p:sp>
        <p:nvSpPr>
          <p:cNvPr id="57350" name="CaixaDeTexto 8">
            <a:extLst>
              <a:ext uri="{FF2B5EF4-FFF2-40B4-BE49-F238E27FC236}">
                <a16:creationId xmlns:a16="http://schemas.microsoft.com/office/drawing/2014/main" id="{D71A420A-0F33-41A6-9860-5E2EE92054C2}"/>
              </a:ext>
            </a:extLst>
          </p:cNvPr>
          <p:cNvSpPr txBox="1">
            <a:spLocks noChangeArrowheads="1"/>
          </p:cNvSpPr>
          <p:nvPr/>
        </p:nvSpPr>
        <p:spPr bwMode="auto">
          <a:xfrm>
            <a:off x="2028473" y="6817433"/>
            <a:ext cx="6496991" cy="37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t-BR" altLang="en-US" sz="1852">
                <a:solidFill>
                  <a:srgbClr val="004994"/>
                </a:solidFill>
              </a:rPr>
              <a:t>SM= R$ 300,00.  Fonte: Alves e Souza, 2015.</a:t>
            </a:r>
            <a:endParaRPr lang="en-US" altLang="en-US" sz="1852">
              <a:solidFill>
                <a:srgbClr val="004994"/>
              </a:solidFill>
            </a:endParaRPr>
          </a:p>
        </p:txBody>
      </p:sp>
      <p:sp>
        <p:nvSpPr>
          <p:cNvPr id="4" name="Retângulo 3">
            <a:extLst>
              <a:ext uri="{FF2B5EF4-FFF2-40B4-BE49-F238E27FC236}">
                <a16:creationId xmlns:a16="http://schemas.microsoft.com/office/drawing/2014/main" id="{0795B822-A1A8-443D-8CDF-61640962CCD7}"/>
              </a:ext>
            </a:extLst>
          </p:cNvPr>
          <p:cNvSpPr/>
          <p:nvPr/>
        </p:nvSpPr>
        <p:spPr>
          <a:xfrm>
            <a:off x="1258242" y="7417155"/>
            <a:ext cx="16401228" cy="3512500"/>
          </a:xfrm>
          <a:prstGeom prst="rect">
            <a:avLst/>
          </a:prstGeom>
        </p:spPr>
        <p:txBody>
          <a:bodyPr>
            <a:spAutoFit/>
          </a:bodyPr>
          <a:lstStyle/>
          <a:p>
            <a:pPr marL="635017" indent="-635017" algn="just">
              <a:buFont typeface="Wingdings" panose="05000000000000000000" pitchFamily="2" charset="2"/>
              <a:buChar char="ü"/>
              <a:defRPr/>
            </a:pPr>
            <a:r>
              <a:rPr lang="pt-BR" altLang="en-US" sz="3704" dirty="0">
                <a:solidFill>
                  <a:schemeClr val="bg1">
                    <a:lumMod val="50000"/>
                  </a:schemeClr>
                </a:solidFill>
              </a:rPr>
              <a:t>A maior parte dos estabelecimentos, 81,75%, apesar da área média, possuem baixas rendas brutas por hectare sendo igualmente pobres. Assim, o problema pode não ser terra, mas a qualidade do solo e a ausência de agua para irrigação;</a:t>
            </a:r>
          </a:p>
          <a:p>
            <a:pPr marL="635017" indent="-635017" algn="just">
              <a:buFont typeface="Wingdings" panose="05000000000000000000" pitchFamily="2" charset="2"/>
              <a:buChar char="ü"/>
              <a:defRPr/>
            </a:pPr>
            <a:endParaRPr lang="pt-BR" altLang="en-US" sz="3704" dirty="0">
              <a:solidFill>
                <a:schemeClr val="bg1">
                  <a:lumMod val="50000"/>
                </a:schemeClr>
              </a:solidFill>
            </a:endParaRPr>
          </a:p>
          <a:p>
            <a:pPr marL="635017" indent="-635017" algn="just">
              <a:buFont typeface="Wingdings" panose="05000000000000000000" pitchFamily="2" charset="2"/>
              <a:buChar char="ü"/>
              <a:defRPr/>
            </a:pPr>
            <a:r>
              <a:rPr lang="pt-BR" altLang="en-US" sz="3704" dirty="0">
                <a:solidFill>
                  <a:schemeClr val="bg1">
                    <a:lumMod val="50000"/>
                  </a:schemeClr>
                </a:solidFill>
              </a:rPr>
              <a:t>No outro extremo se tem apenas 228 propriedades (0,38%), área média de quase 3 mil hectares e que conseguem uma renda bruta por hectare de R$ 1557,81. </a:t>
            </a:r>
          </a:p>
        </p:txBody>
      </p:sp>
      <p:pic>
        <p:nvPicPr>
          <p:cNvPr id="57352" name="Imagem 4">
            <a:extLst>
              <a:ext uri="{FF2B5EF4-FFF2-40B4-BE49-F238E27FC236}">
                <a16:creationId xmlns:a16="http://schemas.microsoft.com/office/drawing/2014/main" id="{19722472-89B2-4F73-B509-6BF312CB36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1414" y="2748729"/>
            <a:ext cx="14587361" cy="39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
            <a:extLst>
              <a:ext uri="{FF2B5EF4-FFF2-40B4-BE49-F238E27FC236}">
                <a16:creationId xmlns:a16="http://schemas.microsoft.com/office/drawing/2014/main" id="{E65B5C63-5546-4CC7-86D2-C54DCC6EAC8F}"/>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4012330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aixaDeTexto 6">
            <a:extLst>
              <a:ext uri="{FF2B5EF4-FFF2-40B4-BE49-F238E27FC236}">
                <a16:creationId xmlns:a16="http://schemas.microsoft.com/office/drawing/2014/main" id="{12779C77-7708-4294-A8AE-482A1471DB8E}"/>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7" name="Retângulo 6">
            <a:extLst>
              <a:ext uri="{FF2B5EF4-FFF2-40B4-BE49-F238E27FC236}">
                <a16:creationId xmlns:a16="http://schemas.microsoft.com/office/drawing/2014/main" id="{788F3C90-ECD7-4089-A678-C7A6106B9CF5}"/>
              </a:ext>
            </a:extLst>
          </p:cNvPr>
          <p:cNvSpPr/>
          <p:nvPr/>
        </p:nvSpPr>
        <p:spPr>
          <a:xfrm>
            <a:off x="992189" y="2844800"/>
            <a:ext cx="16933333" cy="35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59396" name="CaixaDeTexto 4">
            <a:extLst>
              <a:ext uri="{FF2B5EF4-FFF2-40B4-BE49-F238E27FC236}">
                <a16:creationId xmlns:a16="http://schemas.microsoft.com/office/drawing/2014/main" id="{6B725C84-3FAE-465B-A49F-3F106614DC12}"/>
              </a:ext>
            </a:extLst>
          </p:cNvPr>
          <p:cNvSpPr txBox="1">
            <a:spLocks noChangeArrowheads="1"/>
          </p:cNvSpPr>
          <p:nvPr/>
        </p:nvSpPr>
        <p:spPr bwMode="auto">
          <a:xfrm>
            <a:off x="1157135" y="1744467"/>
            <a:ext cx="12532431"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O Semiárido de Sequeiro</a:t>
            </a:r>
          </a:p>
        </p:txBody>
      </p:sp>
      <p:sp>
        <p:nvSpPr>
          <p:cNvPr id="4" name="Retângulo 3">
            <a:extLst>
              <a:ext uri="{FF2B5EF4-FFF2-40B4-BE49-F238E27FC236}">
                <a16:creationId xmlns:a16="http://schemas.microsoft.com/office/drawing/2014/main" id="{EFBA02E0-787B-4A1E-BFC1-33EAC0147677}"/>
              </a:ext>
            </a:extLst>
          </p:cNvPr>
          <p:cNvSpPr/>
          <p:nvPr/>
        </p:nvSpPr>
        <p:spPr>
          <a:xfrm>
            <a:off x="1258242" y="3339629"/>
            <a:ext cx="16401228" cy="6932667"/>
          </a:xfrm>
          <a:prstGeom prst="rect">
            <a:avLst/>
          </a:prstGeom>
        </p:spPr>
        <p:txBody>
          <a:bodyPr>
            <a:spAutoFit/>
          </a:bodyPr>
          <a:lstStyle/>
          <a:p>
            <a:pPr marL="635017" indent="-635017" algn="just">
              <a:buFont typeface="Wingdings" panose="05000000000000000000" pitchFamily="2" charset="2"/>
              <a:buChar char="ü"/>
              <a:defRPr/>
            </a:pPr>
            <a:r>
              <a:rPr lang="pt-BR" altLang="en-US" sz="4445" dirty="0">
                <a:solidFill>
                  <a:schemeClr val="bg1">
                    <a:lumMod val="50000"/>
                  </a:schemeClr>
                </a:solidFill>
              </a:rPr>
              <a:t> Sem irrigação, a sobrevivência dos produtores depende fortemente de transferências de renda, seja bolsa ou pagamento por serviços ambientais (“Guardiães da Caatinga”);</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A Pluriatividade da família é importante para elevar a renda e reduzir a pobreza, sendo importante ser estimulada;</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A solução convencional com animais e plantas mais resistentes à seca precisa continuar desenvolvendo estudos em busca de maior produtividade. Os resultados ainda não são animadores;</a:t>
            </a:r>
          </a:p>
        </p:txBody>
      </p:sp>
      <p:sp>
        <p:nvSpPr>
          <p:cNvPr id="8" name="object 2">
            <a:extLst>
              <a:ext uri="{FF2B5EF4-FFF2-40B4-BE49-F238E27FC236}">
                <a16:creationId xmlns:a16="http://schemas.microsoft.com/office/drawing/2014/main" id="{9C193CB0-25D0-49D1-99CE-2E47B9733DEA}"/>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2885649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aixaDeTexto 6">
            <a:extLst>
              <a:ext uri="{FF2B5EF4-FFF2-40B4-BE49-F238E27FC236}">
                <a16:creationId xmlns:a16="http://schemas.microsoft.com/office/drawing/2014/main" id="{55F26F06-2364-428C-83AF-CAC5F54D7D92}"/>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4" name="Retângulo 3">
            <a:extLst>
              <a:ext uri="{FF2B5EF4-FFF2-40B4-BE49-F238E27FC236}">
                <a16:creationId xmlns:a16="http://schemas.microsoft.com/office/drawing/2014/main" id="{6779C2A3-D54A-48B9-ADBE-8C8C555D3CBD}"/>
              </a:ext>
            </a:extLst>
          </p:cNvPr>
          <p:cNvSpPr/>
          <p:nvPr/>
        </p:nvSpPr>
        <p:spPr>
          <a:xfrm>
            <a:off x="533400" y="2484144"/>
            <a:ext cx="18364200" cy="9668801"/>
          </a:xfrm>
          <a:prstGeom prst="rect">
            <a:avLst/>
          </a:prstGeom>
        </p:spPr>
        <p:txBody>
          <a:bodyPr wrap="square">
            <a:spAutoFit/>
          </a:bodyPr>
          <a:lstStyle/>
          <a:p>
            <a:pPr marL="635017" indent="-635017" algn="just">
              <a:buFont typeface="Wingdings" panose="05000000000000000000" pitchFamily="2" charset="2"/>
              <a:buChar char="ü"/>
              <a:defRPr/>
            </a:pPr>
            <a:r>
              <a:rPr lang="pt-BR" altLang="en-US" sz="4445" dirty="0">
                <a:solidFill>
                  <a:schemeClr val="bg1">
                    <a:lumMod val="50000"/>
                  </a:schemeClr>
                </a:solidFill>
              </a:rPr>
              <a:t> Animais de pequeno porte são fonte de renda importante, mas secas prolongadas destroem este capital se não houver como plantar pasto irrigado;</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Dentro do Semiárido existem alguns casos em que os produtores estão conseguindo trabalhando de forma cooperativa, gerar renda de atividades agropecuárias em áreas de sequeiro. Contudo, normalmente são casos isolados que não tem como se generalizar;</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De forma semelhante, ainda </a:t>
            </a:r>
            <a:r>
              <a:rPr lang="pt-BR" altLang="en-US" sz="4445" dirty="0" err="1">
                <a:solidFill>
                  <a:schemeClr val="bg1">
                    <a:lumMod val="50000"/>
                  </a:schemeClr>
                </a:solidFill>
              </a:rPr>
              <a:t>s</a:t>
            </a:r>
            <a:r>
              <a:rPr lang="en-US" altLang="en-US" sz="4445" dirty="0" err="1">
                <a:solidFill>
                  <a:schemeClr val="bg1">
                    <a:lumMod val="50000"/>
                  </a:schemeClr>
                </a:solidFill>
              </a:rPr>
              <a:t>ão</a:t>
            </a:r>
            <a:r>
              <a:rPr lang="en-US" altLang="en-US" sz="4445" dirty="0">
                <a:solidFill>
                  <a:schemeClr val="bg1">
                    <a:lumMod val="50000"/>
                  </a:schemeClr>
                </a:solidFill>
              </a:rPr>
              <a:t> </a:t>
            </a:r>
            <a:r>
              <a:rPr lang="en-US" altLang="en-US" sz="4445" dirty="0" err="1">
                <a:solidFill>
                  <a:schemeClr val="bg1">
                    <a:lumMod val="50000"/>
                  </a:schemeClr>
                </a:solidFill>
              </a:rPr>
              <a:t>necessários</a:t>
            </a:r>
            <a:r>
              <a:rPr lang="en-US" altLang="en-US" sz="4445" dirty="0">
                <a:solidFill>
                  <a:schemeClr val="bg1">
                    <a:lumMod val="50000"/>
                  </a:schemeClr>
                </a:solidFill>
              </a:rPr>
              <a:t> </a:t>
            </a:r>
            <a:r>
              <a:rPr lang="pt-BR" altLang="en-US" sz="4445" dirty="0">
                <a:solidFill>
                  <a:schemeClr val="bg1">
                    <a:lumMod val="50000"/>
                  </a:schemeClr>
                </a:solidFill>
              </a:rPr>
              <a:t>muitos estudos </a:t>
            </a:r>
            <a:r>
              <a:rPr lang="pt-BR" altLang="en-US" sz="4445" b="1" i="1" dirty="0">
                <a:solidFill>
                  <a:schemeClr val="bg1">
                    <a:lumMod val="50000"/>
                  </a:schemeClr>
                </a:solidFill>
              </a:rPr>
              <a:t>com rigor científico</a:t>
            </a:r>
            <a:r>
              <a:rPr lang="pt-BR" altLang="en-US" sz="4445" dirty="0">
                <a:solidFill>
                  <a:schemeClr val="bg1">
                    <a:lumMod val="50000"/>
                  </a:schemeClr>
                </a:solidFill>
              </a:rPr>
              <a:t> até ficar comprovado que </a:t>
            </a:r>
            <a:r>
              <a:rPr lang="pt-BR" altLang="en-US" sz="4445" i="1" dirty="0">
                <a:solidFill>
                  <a:schemeClr val="bg1">
                    <a:lumMod val="50000"/>
                  </a:schemeClr>
                </a:solidFill>
              </a:rPr>
              <a:t>existe a possibilidade </a:t>
            </a:r>
            <a:r>
              <a:rPr lang="pt-BR" altLang="en-US" sz="4445" dirty="0">
                <a:solidFill>
                  <a:schemeClr val="bg1">
                    <a:lumMod val="50000"/>
                  </a:schemeClr>
                </a:solidFill>
              </a:rPr>
              <a:t>da agroecologia ser importante para o meio rural do Semiárido. Por outro lado, tudo o que estiver sendo feito como foco o aumento da renda do produtor, preservando os recursos naturais, é importante.</a:t>
            </a:r>
          </a:p>
        </p:txBody>
      </p:sp>
      <p:sp>
        <p:nvSpPr>
          <p:cNvPr id="8" name="object 2">
            <a:extLst>
              <a:ext uri="{FF2B5EF4-FFF2-40B4-BE49-F238E27FC236}">
                <a16:creationId xmlns:a16="http://schemas.microsoft.com/office/drawing/2014/main" id="{292A58B5-2166-4636-964F-F10FCC4DE0F9}"/>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187370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aixaDeTexto 6">
            <a:extLst>
              <a:ext uri="{FF2B5EF4-FFF2-40B4-BE49-F238E27FC236}">
                <a16:creationId xmlns:a16="http://schemas.microsoft.com/office/drawing/2014/main" id="{D4E56645-7469-4AF4-9393-CC80687093C6}"/>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7" name="Retângulo 6">
            <a:extLst>
              <a:ext uri="{FF2B5EF4-FFF2-40B4-BE49-F238E27FC236}">
                <a16:creationId xmlns:a16="http://schemas.microsoft.com/office/drawing/2014/main" id="{C1971B6E-681C-49C0-8A95-75D46AAD3493}"/>
              </a:ext>
            </a:extLst>
          </p:cNvPr>
          <p:cNvSpPr/>
          <p:nvPr/>
        </p:nvSpPr>
        <p:spPr>
          <a:xfrm>
            <a:off x="1058333" y="3613071"/>
            <a:ext cx="16933333" cy="35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63492" name="CaixaDeTexto 4">
            <a:extLst>
              <a:ext uri="{FF2B5EF4-FFF2-40B4-BE49-F238E27FC236}">
                <a16:creationId xmlns:a16="http://schemas.microsoft.com/office/drawing/2014/main" id="{D3FFB4F7-457E-4D76-A05F-3D55442F34ED}"/>
              </a:ext>
            </a:extLst>
          </p:cNvPr>
          <p:cNvSpPr txBox="1">
            <a:spLocks noChangeArrowheads="1"/>
          </p:cNvSpPr>
          <p:nvPr/>
        </p:nvSpPr>
        <p:spPr bwMode="auto">
          <a:xfrm>
            <a:off x="1227762" y="1966822"/>
            <a:ext cx="12532431"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A Importância da Produtividade</a:t>
            </a:r>
          </a:p>
        </p:txBody>
      </p:sp>
      <p:sp>
        <p:nvSpPr>
          <p:cNvPr id="10" name="CaixaDeTexto 9">
            <a:extLst>
              <a:ext uri="{FF2B5EF4-FFF2-40B4-BE49-F238E27FC236}">
                <a16:creationId xmlns:a16="http://schemas.microsoft.com/office/drawing/2014/main" id="{D0FA2EF8-E751-49C1-8E9D-328CC6FF1D56}"/>
              </a:ext>
            </a:extLst>
          </p:cNvPr>
          <p:cNvSpPr txBox="1"/>
          <p:nvPr/>
        </p:nvSpPr>
        <p:spPr>
          <a:xfrm>
            <a:off x="1084459" y="4062273"/>
            <a:ext cx="16401228" cy="8300734"/>
          </a:xfrm>
          <a:prstGeom prst="rect">
            <a:avLst/>
          </a:prstGeom>
        </p:spPr>
        <p:txBody>
          <a:bodyPr>
            <a:spAutoFit/>
          </a:bodyPr>
          <a:lstStyle/>
          <a:p>
            <a:pPr marL="635017" indent="-635017" algn="just">
              <a:buFont typeface="Wingdings" panose="05000000000000000000" pitchFamily="2" charset="2"/>
              <a:buChar char="ü"/>
              <a:defRPr/>
            </a:pPr>
            <a:r>
              <a:rPr lang="pt-BR" altLang="en-US" sz="4445" dirty="0">
                <a:solidFill>
                  <a:schemeClr val="bg1">
                    <a:lumMod val="50000"/>
                  </a:schemeClr>
                </a:solidFill>
              </a:rPr>
              <a:t>“ A complexidade da questão se agrava se levarmos em conta um elemento específico do problema nordestino – a </a:t>
            </a:r>
            <a:r>
              <a:rPr lang="pt-BR" altLang="en-US" sz="4445" dirty="0" err="1">
                <a:solidFill>
                  <a:schemeClr val="bg1">
                    <a:lumMod val="50000"/>
                  </a:schemeClr>
                </a:solidFill>
              </a:rPr>
              <a:t>semi-aridez</a:t>
            </a:r>
            <a:r>
              <a:rPr lang="pt-BR" altLang="en-US" sz="4445" dirty="0">
                <a:solidFill>
                  <a:schemeClr val="bg1">
                    <a:lumMod val="50000"/>
                  </a:schemeClr>
                </a:solidFill>
              </a:rPr>
              <a:t> de grande parte do território e as secas. Convém salientar que o panorama apresentado até agora, com ignorância desse elemento, refere-se simplesmente à formação de uma economia de baixa produtividade” (FURTADO, 1959).</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a:t>
            </a:r>
            <a:r>
              <a:rPr lang="en-GB" altLang="en-US" sz="4445" dirty="0">
                <a:solidFill>
                  <a:schemeClr val="bg1">
                    <a:lumMod val="50000"/>
                  </a:schemeClr>
                </a:solidFill>
              </a:rPr>
              <a:t>O </a:t>
            </a:r>
            <a:r>
              <a:rPr lang="en-GB" altLang="en-US" sz="4445" dirty="0" err="1">
                <a:solidFill>
                  <a:schemeClr val="bg1">
                    <a:lumMod val="50000"/>
                  </a:schemeClr>
                </a:solidFill>
              </a:rPr>
              <a:t>grande</a:t>
            </a:r>
            <a:r>
              <a:rPr lang="en-GB" altLang="en-US" sz="4445" dirty="0">
                <a:solidFill>
                  <a:schemeClr val="bg1">
                    <a:lumMod val="50000"/>
                  </a:schemeClr>
                </a:solidFill>
              </a:rPr>
              <a:t> </a:t>
            </a:r>
            <a:r>
              <a:rPr lang="en-GB" altLang="en-US" sz="4445" dirty="0" err="1">
                <a:solidFill>
                  <a:schemeClr val="bg1">
                    <a:lumMod val="50000"/>
                  </a:schemeClr>
                </a:solidFill>
              </a:rPr>
              <a:t>desafio</a:t>
            </a:r>
            <a:r>
              <a:rPr lang="en-GB" altLang="en-US" sz="4445" dirty="0">
                <a:solidFill>
                  <a:schemeClr val="bg1">
                    <a:lumMod val="50000"/>
                  </a:schemeClr>
                </a:solidFill>
              </a:rPr>
              <a:t> do </a:t>
            </a:r>
            <a:r>
              <a:rPr lang="en-GB" altLang="en-US" sz="4445" dirty="0" err="1">
                <a:solidFill>
                  <a:schemeClr val="bg1">
                    <a:lumMod val="50000"/>
                  </a:schemeClr>
                </a:solidFill>
              </a:rPr>
              <a:t>Semiárido</a:t>
            </a:r>
            <a:r>
              <a:rPr lang="en-GB" altLang="en-US" sz="4445" dirty="0">
                <a:solidFill>
                  <a:schemeClr val="bg1">
                    <a:lumMod val="50000"/>
                  </a:schemeClr>
                </a:solidFill>
              </a:rPr>
              <a:t> continua a </a:t>
            </a:r>
            <a:r>
              <a:rPr lang="en-GB" altLang="en-US" sz="4445" dirty="0" err="1">
                <a:solidFill>
                  <a:schemeClr val="bg1">
                    <a:lumMod val="50000"/>
                  </a:schemeClr>
                </a:solidFill>
              </a:rPr>
              <a:t>ser</a:t>
            </a:r>
            <a:r>
              <a:rPr lang="en-GB" altLang="en-US" sz="4445" dirty="0">
                <a:solidFill>
                  <a:schemeClr val="bg1">
                    <a:lumMod val="50000"/>
                  </a:schemeClr>
                </a:solidFill>
              </a:rPr>
              <a:t> a de </a:t>
            </a:r>
            <a:r>
              <a:rPr lang="en-GB" altLang="en-US" sz="4445" dirty="0" err="1">
                <a:solidFill>
                  <a:schemeClr val="bg1">
                    <a:lumMod val="50000"/>
                  </a:schemeClr>
                </a:solidFill>
              </a:rPr>
              <a:t>desenvolver</a:t>
            </a:r>
            <a:r>
              <a:rPr lang="en-GB" altLang="en-US" sz="4445" dirty="0">
                <a:solidFill>
                  <a:schemeClr val="bg1">
                    <a:lumMod val="50000"/>
                  </a:schemeClr>
                </a:solidFill>
              </a:rPr>
              <a:t> </a:t>
            </a:r>
            <a:r>
              <a:rPr lang="en-GB" altLang="en-US" sz="4445" dirty="0" err="1">
                <a:solidFill>
                  <a:schemeClr val="bg1">
                    <a:lumMod val="50000"/>
                  </a:schemeClr>
                </a:solidFill>
              </a:rPr>
              <a:t>uma</a:t>
            </a:r>
            <a:r>
              <a:rPr lang="en-GB" altLang="en-US" sz="4445" dirty="0">
                <a:solidFill>
                  <a:schemeClr val="bg1">
                    <a:lumMod val="50000"/>
                  </a:schemeClr>
                </a:solidFill>
              </a:rPr>
              <a:t> </a:t>
            </a:r>
            <a:r>
              <a:rPr lang="en-GB" altLang="en-US" sz="4445" dirty="0" err="1">
                <a:solidFill>
                  <a:schemeClr val="bg1">
                    <a:lumMod val="50000"/>
                  </a:schemeClr>
                </a:solidFill>
              </a:rPr>
              <a:t>economia</a:t>
            </a:r>
            <a:r>
              <a:rPr lang="en-GB" altLang="en-US" sz="4445" dirty="0">
                <a:solidFill>
                  <a:schemeClr val="bg1">
                    <a:lumMod val="50000"/>
                  </a:schemeClr>
                </a:solidFill>
              </a:rPr>
              <a:t> de </a:t>
            </a:r>
            <a:r>
              <a:rPr lang="en-GB" altLang="en-US" sz="4445" dirty="0" err="1">
                <a:solidFill>
                  <a:schemeClr val="bg1">
                    <a:lumMod val="50000"/>
                  </a:schemeClr>
                </a:solidFill>
              </a:rPr>
              <a:t>alta</a:t>
            </a:r>
            <a:r>
              <a:rPr lang="en-GB" altLang="en-US" sz="4445" dirty="0">
                <a:solidFill>
                  <a:schemeClr val="bg1">
                    <a:lumMod val="50000"/>
                  </a:schemeClr>
                </a:solidFill>
              </a:rPr>
              <a:t> </a:t>
            </a:r>
            <a:r>
              <a:rPr lang="en-GB" altLang="en-US" sz="4445" dirty="0" err="1">
                <a:solidFill>
                  <a:schemeClr val="bg1">
                    <a:lumMod val="50000"/>
                  </a:schemeClr>
                </a:solidFill>
              </a:rPr>
              <a:t>produtividade</a:t>
            </a:r>
            <a:r>
              <a:rPr lang="en-GB" altLang="en-US" sz="4445" dirty="0">
                <a:solidFill>
                  <a:schemeClr val="bg1">
                    <a:lumMod val="50000"/>
                  </a:schemeClr>
                </a:solidFill>
              </a:rPr>
              <a:t>. </a:t>
            </a:r>
            <a:r>
              <a:rPr lang="en-GB" altLang="en-US" sz="4445" dirty="0" err="1">
                <a:solidFill>
                  <a:schemeClr val="bg1">
                    <a:lumMod val="50000"/>
                  </a:schemeClr>
                </a:solidFill>
              </a:rPr>
              <a:t>Somente</a:t>
            </a:r>
            <a:r>
              <a:rPr lang="en-GB" altLang="en-US" sz="4445" dirty="0">
                <a:solidFill>
                  <a:schemeClr val="bg1">
                    <a:lumMod val="50000"/>
                  </a:schemeClr>
                </a:solidFill>
              </a:rPr>
              <a:t> </a:t>
            </a:r>
            <a:r>
              <a:rPr lang="en-GB" altLang="en-US" sz="4445" dirty="0" err="1">
                <a:solidFill>
                  <a:schemeClr val="bg1">
                    <a:lumMod val="50000"/>
                  </a:schemeClr>
                </a:solidFill>
              </a:rPr>
              <a:t>isso</a:t>
            </a:r>
            <a:r>
              <a:rPr lang="en-GB" altLang="en-US" sz="4445" dirty="0">
                <a:solidFill>
                  <a:schemeClr val="bg1">
                    <a:lumMod val="50000"/>
                  </a:schemeClr>
                </a:solidFill>
              </a:rPr>
              <a:t> </a:t>
            </a:r>
            <a:r>
              <a:rPr lang="en-GB" altLang="en-US" sz="4445" dirty="0" err="1">
                <a:solidFill>
                  <a:schemeClr val="bg1">
                    <a:lumMod val="50000"/>
                  </a:schemeClr>
                </a:solidFill>
              </a:rPr>
              <a:t>será</a:t>
            </a:r>
            <a:r>
              <a:rPr lang="en-GB" altLang="en-US" sz="4445" dirty="0">
                <a:solidFill>
                  <a:schemeClr val="bg1">
                    <a:lumMod val="50000"/>
                  </a:schemeClr>
                </a:solidFill>
              </a:rPr>
              <a:t> </a:t>
            </a:r>
            <a:r>
              <a:rPr lang="en-GB" altLang="en-US" sz="4445" dirty="0" err="1">
                <a:solidFill>
                  <a:schemeClr val="bg1">
                    <a:lumMod val="50000"/>
                  </a:schemeClr>
                </a:solidFill>
              </a:rPr>
              <a:t>capaz</a:t>
            </a:r>
            <a:r>
              <a:rPr lang="en-GB" altLang="en-US" sz="4445" dirty="0">
                <a:solidFill>
                  <a:schemeClr val="bg1">
                    <a:lumMod val="50000"/>
                  </a:schemeClr>
                </a:solidFill>
              </a:rPr>
              <a:t> de </a:t>
            </a:r>
            <a:r>
              <a:rPr lang="en-GB" altLang="en-US" sz="4445" dirty="0" err="1">
                <a:solidFill>
                  <a:schemeClr val="bg1">
                    <a:lumMod val="50000"/>
                  </a:schemeClr>
                </a:solidFill>
              </a:rPr>
              <a:t>gerar</a:t>
            </a:r>
            <a:r>
              <a:rPr lang="en-GB" altLang="en-US" sz="4445" dirty="0">
                <a:solidFill>
                  <a:schemeClr val="bg1">
                    <a:lumMod val="50000"/>
                  </a:schemeClr>
                </a:solidFill>
              </a:rPr>
              <a:t> </a:t>
            </a:r>
            <a:r>
              <a:rPr lang="en-GB" altLang="en-US" sz="4445" dirty="0" err="1">
                <a:solidFill>
                  <a:schemeClr val="bg1">
                    <a:lumMod val="50000"/>
                  </a:schemeClr>
                </a:solidFill>
              </a:rPr>
              <a:t>melhorias</a:t>
            </a:r>
            <a:r>
              <a:rPr lang="en-GB" altLang="en-US" sz="4445" dirty="0">
                <a:solidFill>
                  <a:schemeClr val="bg1">
                    <a:lumMod val="50000"/>
                  </a:schemeClr>
                </a:solidFill>
              </a:rPr>
              <a:t> </a:t>
            </a:r>
            <a:r>
              <a:rPr lang="en-GB" altLang="en-US" sz="4445" dirty="0" err="1">
                <a:solidFill>
                  <a:schemeClr val="bg1">
                    <a:lumMod val="50000"/>
                  </a:schemeClr>
                </a:solidFill>
              </a:rPr>
              <a:t>significativas</a:t>
            </a:r>
            <a:r>
              <a:rPr lang="en-GB" altLang="en-US" sz="4445" dirty="0">
                <a:solidFill>
                  <a:schemeClr val="bg1">
                    <a:lumMod val="50000"/>
                  </a:schemeClr>
                </a:solidFill>
              </a:rPr>
              <a:t> (</a:t>
            </a:r>
            <a:r>
              <a:rPr lang="en-GB" altLang="en-US" sz="4445" dirty="0" err="1">
                <a:solidFill>
                  <a:schemeClr val="bg1">
                    <a:lumMod val="50000"/>
                  </a:schemeClr>
                </a:solidFill>
              </a:rPr>
              <a:t>além</a:t>
            </a:r>
            <a:r>
              <a:rPr lang="en-GB" altLang="en-US" sz="4445" dirty="0">
                <a:solidFill>
                  <a:schemeClr val="bg1">
                    <a:lumMod val="50000"/>
                  </a:schemeClr>
                </a:solidFill>
              </a:rPr>
              <a:t> das </a:t>
            </a:r>
            <a:r>
              <a:rPr lang="en-GB" altLang="en-US" sz="4445" dirty="0" err="1">
                <a:solidFill>
                  <a:schemeClr val="bg1">
                    <a:lumMod val="50000"/>
                  </a:schemeClr>
                </a:solidFill>
              </a:rPr>
              <a:t>já</a:t>
            </a:r>
            <a:r>
              <a:rPr lang="en-GB" altLang="en-US" sz="4445" dirty="0">
                <a:solidFill>
                  <a:schemeClr val="bg1">
                    <a:lumMod val="50000"/>
                  </a:schemeClr>
                </a:solidFill>
              </a:rPr>
              <a:t> </a:t>
            </a:r>
            <a:r>
              <a:rPr lang="en-GB" altLang="en-US" sz="4445" dirty="0" err="1">
                <a:solidFill>
                  <a:schemeClr val="bg1">
                    <a:lumMod val="50000"/>
                  </a:schemeClr>
                </a:solidFill>
              </a:rPr>
              <a:t>alcançadas</a:t>
            </a:r>
            <a:r>
              <a:rPr lang="en-GB" altLang="en-US" sz="4445" dirty="0">
                <a:solidFill>
                  <a:schemeClr val="bg1">
                    <a:lumMod val="50000"/>
                  </a:schemeClr>
                </a:solidFill>
              </a:rPr>
              <a:t>) e </a:t>
            </a:r>
            <a:r>
              <a:rPr lang="en-GB" altLang="en-US" sz="4445" dirty="0" err="1">
                <a:solidFill>
                  <a:schemeClr val="bg1">
                    <a:lumMod val="50000"/>
                  </a:schemeClr>
                </a:solidFill>
              </a:rPr>
              <a:t>sustentáveis</a:t>
            </a:r>
            <a:r>
              <a:rPr lang="en-GB" altLang="en-US" sz="4445" dirty="0">
                <a:solidFill>
                  <a:schemeClr val="bg1">
                    <a:lumMod val="50000"/>
                  </a:schemeClr>
                </a:solidFill>
              </a:rPr>
              <a:t> à </a:t>
            </a:r>
            <a:r>
              <a:rPr lang="en-GB" altLang="en-US" sz="4445" dirty="0" err="1">
                <a:solidFill>
                  <a:schemeClr val="bg1">
                    <a:lumMod val="50000"/>
                  </a:schemeClr>
                </a:solidFill>
              </a:rPr>
              <a:t>sua</a:t>
            </a:r>
            <a:r>
              <a:rPr lang="en-GB" altLang="en-US" sz="4445" dirty="0">
                <a:solidFill>
                  <a:schemeClr val="bg1">
                    <a:lumMod val="50000"/>
                  </a:schemeClr>
                </a:solidFill>
              </a:rPr>
              <a:t> </a:t>
            </a:r>
            <a:r>
              <a:rPr lang="en-GB" altLang="en-US" sz="4445" dirty="0" err="1">
                <a:solidFill>
                  <a:schemeClr val="bg1">
                    <a:lumMod val="50000"/>
                  </a:schemeClr>
                </a:solidFill>
              </a:rPr>
              <a:t>população</a:t>
            </a:r>
            <a:r>
              <a:rPr lang="en-GB" altLang="en-US" sz="4445" dirty="0">
                <a:solidFill>
                  <a:schemeClr val="bg1">
                    <a:lumMod val="50000"/>
                  </a:schemeClr>
                </a:solidFill>
              </a:rPr>
              <a:t>” (MAIA GOMES, 2014).</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p:txBody>
      </p:sp>
      <p:sp>
        <p:nvSpPr>
          <p:cNvPr id="8" name="object 2">
            <a:extLst>
              <a:ext uri="{FF2B5EF4-FFF2-40B4-BE49-F238E27FC236}">
                <a16:creationId xmlns:a16="http://schemas.microsoft.com/office/drawing/2014/main" id="{375BA2E6-863B-4AF5-8422-C5A544C25813}"/>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331407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DD0C0512-FA27-4674-9C7D-54E523D06061}"/>
              </a:ext>
            </a:extLst>
          </p:cNvPr>
          <p:cNvSpPr txBox="1"/>
          <p:nvPr/>
        </p:nvSpPr>
        <p:spPr>
          <a:xfrm>
            <a:off x="8508766" y="4749800"/>
            <a:ext cx="10134600" cy="7616700"/>
          </a:xfrm>
          <a:prstGeom prst="rect">
            <a:avLst/>
          </a:prstGeom>
        </p:spPr>
        <p:txBody>
          <a:bodyPr wrap="square">
            <a:spAutoFit/>
          </a:bodyPr>
          <a:lstStyle/>
          <a:p>
            <a:pPr marL="635017" indent="-635017" algn="just">
              <a:buFont typeface="Wingdings" panose="05000000000000000000" pitchFamily="2" charset="2"/>
              <a:buChar char="ü"/>
              <a:defRPr/>
            </a:pPr>
            <a:r>
              <a:rPr lang="pt-BR" sz="4445" dirty="0">
                <a:solidFill>
                  <a:schemeClr val="bg1">
                    <a:lumMod val="50000"/>
                  </a:schemeClr>
                </a:solidFill>
              </a:rPr>
              <a:t>O Semiárido brasileiro possui baixíssimos índices de IDH – Educação (taxa de alfabetização e escolarização);</a:t>
            </a:r>
          </a:p>
          <a:p>
            <a:pPr marL="635017" indent="-635017" algn="just">
              <a:buFont typeface="Wingdings" panose="05000000000000000000" pitchFamily="2" charset="2"/>
              <a:buChar char="ü"/>
              <a:defRPr/>
            </a:pPr>
            <a:endParaRPr lang="pt-BR" sz="4445" dirty="0">
              <a:solidFill>
                <a:schemeClr val="bg1">
                  <a:lumMod val="50000"/>
                </a:schemeClr>
              </a:solidFill>
            </a:endParaRPr>
          </a:p>
          <a:p>
            <a:pPr marL="635017" indent="-635017" algn="just">
              <a:buFont typeface="Wingdings" panose="05000000000000000000" pitchFamily="2" charset="2"/>
              <a:buChar char="ü"/>
              <a:defRPr/>
            </a:pPr>
            <a:r>
              <a:rPr lang="pt-BR" sz="4445" dirty="0">
                <a:solidFill>
                  <a:schemeClr val="bg1">
                    <a:lumMod val="50000"/>
                  </a:schemeClr>
                </a:solidFill>
              </a:rPr>
              <a:t>É necessário reverter este quadro, que a maior parte das áreas não esteja em vermelho e sim em azul, indicando altos índices de educação; </a:t>
            </a:r>
          </a:p>
          <a:p>
            <a:pPr marL="635017" indent="-635017" algn="just">
              <a:buFont typeface="Wingdings" panose="05000000000000000000" pitchFamily="2" charset="2"/>
              <a:buChar char="ü"/>
              <a:defRPr/>
            </a:pPr>
            <a:endParaRPr lang="pt-BR" sz="4445" dirty="0">
              <a:solidFill>
                <a:schemeClr val="bg1">
                  <a:lumMod val="50000"/>
                </a:schemeClr>
              </a:solidFill>
            </a:endParaRPr>
          </a:p>
          <a:p>
            <a:pPr marL="635017" indent="-635017" algn="just">
              <a:buFont typeface="Wingdings" panose="05000000000000000000" pitchFamily="2" charset="2"/>
              <a:buChar char="ü"/>
              <a:defRPr/>
            </a:pPr>
            <a:r>
              <a:rPr lang="pt-BR" sz="4445" dirty="0">
                <a:solidFill>
                  <a:schemeClr val="bg1">
                    <a:lumMod val="50000"/>
                  </a:schemeClr>
                </a:solidFill>
              </a:rPr>
              <a:t>Sem educação não se aumenta a produtividade como desejada.</a:t>
            </a:r>
          </a:p>
        </p:txBody>
      </p:sp>
      <p:sp>
        <p:nvSpPr>
          <p:cNvPr id="65539" name="CaixaDeTexto 4">
            <a:extLst>
              <a:ext uri="{FF2B5EF4-FFF2-40B4-BE49-F238E27FC236}">
                <a16:creationId xmlns:a16="http://schemas.microsoft.com/office/drawing/2014/main" id="{9DD98B29-460A-4FBB-99A6-2FFB39543E1C}"/>
              </a:ext>
            </a:extLst>
          </p:cNvPr>
          <p:cNvSpPr txBox="1">
            <a:spLocks noChangeArrowheads="1"/>
          </p:cNvSpPr>
          <p:nvPr/>
        </p:nvSpPr>
        <p:spPr bwMode="auto">
          <a:xfrm>
            <a:off x="9384000" y="2221019"/>
            <a:ext cx="8266759" cy="146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8889" dirty="0">
                <a:solidFill>
                  <a:srgbClr val="008000"/>
                </a:solidFill>
              </a:rPr>
              <a:t>Capital Humano</a:t>
            </a:r>
          </a:p>
        </p:txBody>
      </p:sp>
      <p:sp>
        <p:nvSpPr>
          <p:cNvPr id="6" name="Retângulo 5">
            <a:extLst>
              <a:ext uri="{FF2B5EF4-FFF2-40B4-BE49-F238E27FC236}">
                <a16:creationId xmlns:a16="http://schemas.microsoft.com/office/drawing/2014/main" id="{D073D9EA-C0D5-4930-8605-515639114BA5}"/>
              </a:ext>
            </a:extLst>
          </p:cNvPr>
          <p:cNvSpPr/>
          <p:nvPr/>
        </p:nvSpPr>
        <p:spPr>
          <a:xfrm>
            <a:off x="9392709" y="3987800"/>
            <a:ext cx="8366713" cy="85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65541" name="CaixaDeTexto 6">
            <a:extLst>
              <a:ext uri="{FF2B5EF4-FFF2-40B4-BE49-F238E27FC236}">
                <a16:creationId xmlns:a16="http://schemas.microsoft.com/office/drawing/2014/main" id="{9A8F6C1E-0DAC-4672-8C49-5E4A6B52D264}"/>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2</a:t>
            </a:r>
          </a:p>
          <a:p>
            <a:pPr eaLnBrk="1" hangingPunct="1"/>
            <a:endParaRPr lang="pt-BR" altLang="en-US" sz="4445">
              <a:solidFill>
                <a:srgbClr val="004994"/>
              </a:solidFill>
            </a:endParaRPr>
          </a:p>
        </p:txBody>
      </p:sp>
      <p:pic>
        <p:nvPicPr>
          <p:cNvPr id="65542" name="Espaço Reservado para Imagem 7">
            <a:extLst>
              <a:ext uri="{FF2B5EF4-FFF2-40B4-BE49-F238E27FC236}">
                <a16:creationId xmlns:a16="http://schemas.microsoft.com/office/drawing/2014/main" id="{DFE8ACCE-CB79-4044-85E9-D54FA63FA70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5247" r="5247"/>
          <a:stretch>
            <a:fillRect/>
          </a:stretch>
        </p:blipFill>
        <p:spPr bwMode="auto">
          <a:xfrm>
            <a:off x="0" y="1930400"/>
            <a:ext cx="8002588" cy="1076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2">
            <a:extLst>
              <a:ext uri="{FF2B5EF4-FFF2-40B4-BE49-F238E27FC236}">
                <a16:creationId xmlns:a16="http://schemas.microsoft.com/office/drawing/2014/main" id="{305647FA-DA3A-41E1-8063-67963F141352}"/>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925134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CaixaDeTexto 6">
            <a:extLst>
              <a:ext uri="{FF2B5EF4-FFF2-40B4-BE49-F238E27FC236}">
                <a16:creationId xmlns:a16="http://schemas.microsoft.com/office/drawing/2014/main" id="{9A8F6C1E-0DAC-4672-8C49-5E4A6B52D264}"/>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2</a:t>
            </a:r>
          </a:p>
          <a:p>
            <a:pPr eaLnBrk="1" hangingPunct="1"/>
            <a:endParaRPr lang="pt-BR" altLang="en-US" sz="4445">
              <a:solidFill>
                <a:srgbClr val="004994"/>
              </a:solidFill>
            </a:endParaRPr>
          </a:p>
        </p:txBody>
      </p:sp>
      <p:sp>
        <p:nvSpPr>
          <p:cNvPr id="9" name="object 2">
            <a:extLst>
              <a:ext uri="{FF2B5EF4-FFF2-40B4-BE49-F238E27FC236}">
                <a16:creationId xmlns:a16="http://schemas.microsoft.com/office/drawing/2014/main" id="{305647FA-DA3A-41E1-8063-67963F141352}"/>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6C7A18C6-8F5C-F44E-B411-73DD77C93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90" y="4368800"/>
            <a:ext cx="9303630" cy="5816600"/>
          </a:xfrm>
          <a:prstGeom prst="rect">
            <a:avLst/>
          </a:prstGeom>
        </p:spPr>
      </p:pic>
      <p:pic>
        <p:nvPicPr>
          <p:cNvPr id="7" name="Imagem 6">
            <a:extLst>
              <a:ext uri="{FF2B5EF4-FFF2-40B4-BE49-F238E27FC236}">
                <a16:creationId xmlns:a16="http://schemas.microsoft.com/office/drawing/2014/main" id="{F0634FE6-31EE-574F-8A53-CE886D163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606" y="4343400"/>
            <a:ext cx="9177188" cy="5816600"/>
          </a:xfrm>
          <a:prstGeom prst="rect">
            <a:avLst/>
          </a:prstGeom>
        </p:spPr>
      </p:pic>
      <p:sp>
        <p:nvSpPr>
          <p:cNvPr id="12" name="Retângulo 11">
            <a:extLst>
              <a:ext uri="{FF2B5EF4-FFF2-40B4-BE49-F238E27FC236}">
                <a16:creationId xmlns:a16="http://schemas.microsoft.com/office/drawing/2014/main" id="{D7E06EA3-C7B7-8443-9E7C-F74BC938FA6B}"/>
              </a:ext>
            </a:extLst>
          </p:cNvPr>
          <p:cNvSpPr/>
          <p:nvPr/>
        </p:nvSpPr>
        <p:spPr>
          <a:xfrm>
            <a:off x="304583" y="2616200"/>
            <a:ext cx="9280023" cy="1631024"/>
          </a:xfrm>
          <a:prstGeom prst="rect">
            <a:avLst/>
          </a:prstGeom>
        </p:spPr>
        <p:txBody>
          <a:bodyPr wrap="square">
            <a:spAutoFit/>
          </a:bodyPr>
          <a:lstStyle/>
          <a:p>
            <a:pPr>
              <a:defRPr/>
            </a:pPr>
            <a:r>
              <a:rPr lang="pt-BR" altLang="en-US" sz="3333" dirty="0">
                <a:solidFill>
                  <a:schemeClr val="bg1">
                    <a:lumMod val="50000"/>
                  </a:schemeClr>
                </a:solidFill>
              </a:rPr>
              <a:t>Figura:  </a:t>
            </a:r>
            <a:r>
              <a:rPr lang="en-US" altLang="en-US" sz="3333" dirty="0" err="1">
                <a:solidFill>
                  <a:schemeClr val="bg1">
                    <a:lumMod val="50000"/>
                  </a:schemeClr>
                </a:solidFill>
              </a:rPr>
              <a:t>Grau</a:t>
            </a:r>
            <a:r>
              <a:rPr lang="en-US" altLang="en-US" sz="3333" dirty="0">
                <a:solidFill>
                  <a:schemeClr val="bg1">
                    <a:lumMod val="50000"/>
                  </a:schemeClr>
                </a:solidFill>
              </a:rPr>
              <a:t> de </a:t>
            </a:r>
            <a:r>
              <a:rPr lang="en-US" altLang="en-US" sz="3333" dirty="0" err="1">
                <a:solidFill>
                  <a:schemeClr val="bg1">
                    <a:lumMod val="50000"/>
                  </a:schemeClr>
                </a:solidFill>
              </a:rPr>
              <a:t>instrução</a:t>
            </a:r>
            <a:r>
              <a:rPr lang="en-US" altLang="en-US" sz="3333" dirty="0">
                <a:solidFill>
                  <a:schemeClr val="bg1">
                    <a:lumMod val="50000"/>
                  </a:schemeClr>
                </a:solidFill>
              </a:rPr>
              <a:t> formal dos </a:t>
            </a:r>
            <a:r>
              <a:rPr lang="en-US" altLang="en-US" sz="3333" dirty="0" err="1">
                <a:solidFill>
                  <a:schemeClr val="bg1">
                    <a:lumMod val="50000"/>
                  </a:schemeClr>
                </a:solidFill>
              </a:rPr>
              <a:t>chefes</a:t>
            </a:r>
            <a:r>
              <a:rPr lang="en-US" altLang="en-US" sz="3333" dirty="0">
                <a:solidFill>
                  <a:schemeClr val="bg1">
                    <a:lumMod val="50000"/>
                  </a:schemeClr>
                </a:solidFill>
              </a:rPr>
              <a:t> dos </a:t>
            </a:r>
            <a:r>
              <a:rPr lang="en-US" altLang="en-US" sz="3333" dirty="0" err="1">
                <a:solidFill>
                  <a:schemeClr val="bg1">
                    <a:lumMod val="50000"/>
                  </a:schemeClr>
                </a:solidFill>
              </a:rPr>
              <a:t>estabelecimentos</a:t>
            </a:r>
            <a:r>
              <a:rPr lang="en-US" altLang="en-US" sz="3333" dirty="0">
                <a:solidFill>
                  <a:schemeClr val="bg1">
                    <a:lumMod val="50000"/>
                  </a:schemeClr>
                </a:solidFill>
              </a:rPr>
              <a:t> </a:t>
            </a:r>
            <a:r>
              <a:rPr lang="en-US" altLang="en-US" sz="3333" dirty="0" err="1">
                <a:solidFill>
                  <a:schemeClr val="bg1">
                    <a:lumMod val="50000"/>
                  </a:schemeClr>
                </a:solidFill>
              </a:rPr>
              <a:t>familiares</a:t>
            </a:r>
            <a:r>
              <a:rPr lang="en-US" altLang="en-US" sz="3333" dirty="0">
                <a:solidFill>
                  <a:schemeClr val="bg1">
                    <a:lumMod val="50000"/>
                  </a:schemeClr>
                </a:solidFill>
              </a:rPr>
              <a:t> </a:t>
            </a:r>
            <a:r>
              <a:rPr lang="en-US" altLang="en-US" sz="3333" dirty="0" err="1">
                <a:solidFill>
                  <a:schemeClr val="bg1">
                    <a:lumMod val="50000"/>
                  </a:schemeClr>
                </a:solidFill>
              </a:rPr>
              <a:t>pobres</a:t>
            </a:r>
            <a:r>
              <a:rPr lang="en-US" altLang="en-US" sz="3333" dirty="0">
                <a:solidFill>
                  <a:schemeClr val="bg1">
                    <a:lumMod val="50000"/>
                  </a:schemeClr>
                </a:solidFill>
              </a:rPr>
              <a:t> do </a:t>
            </a:r>
            <a:r>
              <a:rPr lang="en-US" altLang="en-US" sz="3333" dirty="0" err="1">
                <a:solidFill>
                  <a:schemeClr val="bg1">
                    <a:lumMod val="50000"/>
                  </a:schemeClr>
                </a:solidFill>
              </a:rPr>
              <a:t>Semiárido</a:t>
            </a:r>
            <a:r>
              <a:rPr lang="en-US" altLang="en-US" sz="3333" dirty="0">
                <a:solidFill>
                  <a:schemeClr val="bg1">
                    <a:lumMod val="50000"/>
                  </a:schemeClr>
                </a:solidFill>
              </a:rPr>
              <a:t> (%) - </a:t>
            </a:r>
            <a:r>
              <a:rPr lang="pt-BR" altLang="en-US" sz="3333" dirty="0">
                <a:solidFill>
                  <a:schemeClr val="bg1">
                    <a:lumMod val="50000"/>
                  </a:schemeClr>
                </a:solidFill>
              </a:rPr>
              <a:t>Censo </a:t>
            </a:r>
            <a:r>
              <a:rPr lang="pt-BR" altLang="en-US" sz="3333" dirty="0" err="1">
                <a:solidFill>
                  <a:schemeClr val="bg1">
                    <a:lumMod val="50000"/>
                  </a:schemeClr>
                </a:solidFill>
              </a:rPr>
              <a:t>Agropec</a:t>
            </a:r>
            <a:r>
              <a:rPr lang="pt-BR" altLang="en-US" sz="3333" dirty="0">
                <a:solidFill>
                  <a:schemeClr val="bg1">
                    <a:lumMod val="50000"/>
                  </a:schemeClr>
                </a:solidFill>
              </a:rPr>
              <a:t>. 2006.</a:t>
            </a:r>
            <a:endParaRPr lang="en-US" sz="3333" dirty="0"/>
          </a:p>
        </p:txBody>
      </p:sp>
      <p:sp>
        <p:nvSpPr>
          <p:cNvPr id="13" name="Retângulo 12">
            <a:extLst>
              <a:ext uri="{FF2B5EF4-FFF2-40B4-BE49-F238E27FC236}">
                <a16:creationId xmlns:a16="http://schemas.microsoft.com/office/drawing/2014/main" id="{A18AF445-4677-3E4F-AC4B-25AC9EEDF730}"/>
              </a:ext>
            </a:extLst>
          </p:cNvPr>
          <p:cNvSpPr/>
          <p:nvPr/>
        </p:nvSpPr>
        <p:spPr>
          <a:xfrm>
            <a:off x="9606620" y="2616200"/>
            <a:ext cx="9581749" cy="1631024"/>
          </a:xfrm>
          <a:prstGeom prst="rect">
            <a:avLst/>
          </a:prstGeom>
        </p:spPr>
        <p:txBody>
          <a:bodyPr wrap="square">
            <a:spAutoFit/>
          </a:bodyPr>
          <a:lstStyle/>
          <a:p>
            <a:pPr>
              <a:defRPr/>
            </a:pPr>
            <a:r>
              <a:rPr lang="pt-BR" altLang="en-US" sz="3333" dirty="0">
                <a:solidFill>
                  <a:schemeClr val="bg1">
                    <a:lumMod val="50000"/>
                  </a:schemeClr>
                </a:solidFill>
              </a:rPr>
              <a:t>Figura:  N</a:t>
            </a:r>
            <a:r>
              <a:rPr lang="en-US" altLang="en-US" sz="3333" dirty="0" err="1">
                <a:solidFill>
                  <a:schemeClr val="bg1">
                    <a:lumMod val="50000"/>
                  </a:schemeClr>
                </a:solidFill>
              </a:rPr>
              <a:t>ível</a:t>
            </a:r>
            <a:r>
              <a:rPr lang="en-US" altLang="en-US" sz="3333" dirty="0">
                <a:solidFill>
                  <a:schemeClr val="bg1">
                    <a:lumMod val="50000"/>
                  </a:schemeClr>
                </a:solidFill>
              </a:rPr>
              <a:t> de </a:t>
            </a:r>
            <a:r>
              <a:rPr lang="en-US" altLang="en-US" sz="3333" dirty="0" err="1">
                <a:solidFill>
                  <a:schemeClr val="bg1">
                    <a:lumMod val="50000"/>
                  </a:schemeClr>
                </a:solidFill>
              </a:rPr>
              <a:t>organização</a:t>
            </a:r>
            <a:r>
              <a:rPr lang="en-US" altLang="en-US" sz="3333" dirty="0">
                <a:solidFill>
                  <a:schemeClr val="bg1">
                    <a:lumMod val="50000"/>
                  </a:schemeClr>
                </a:solidFill>
              </a:rPr>
              <a:t> social dos </a:t>
            </a:r>
            <a:r>
              <a:rPr lang="en-US" altLang="en-US" sz="3333" dirty="0" err="1">
                <a:solidFill>
                  <a:schemeClr val="bg1">
                    <a:lumMod val="50000"/>
                  </a:schemeClr>
                </a:solidFill>
              </a:rPr>
              <a:t>agricultores</a:t>
            </a:r>
            <a:r>
              <a:rPr lang="en-US" altLang="en-US" sz="3333" dirty="0">
                <a:solidFill>
                  <a:schemeClr val="bg1">
                    <a:lumMod val="50000"/>
                  </a:schemeClr>
                </a:solidFill>
              </a:rPr>
              <a:t> </a:t>
            </a:r>
            <a:r>
              <a:rPr lang="en-US" altLang="en-US" sz="3333" dirty="0" err="1">
                <a:solidFill>
                  <a:schemeClr val="bg1">
                    <a:lumMod val="50000"/>
                  </a:schemeClr>
                </a:solidFill>
              </a:rPr>
              <a:t>familiares</a:t>
            </a:r>
            <a:r>
              <a:rPr lang="en-US" altLang="en-US" sz="3333" dirty="0">
                <a:solidFill>
                  <a:schemeClr val="bg1">
                    <a:lumMod val="50000"/>
                  </a:schemeClr>
                </a:solidFill>
              </a:rPr>
              <a:t> </a:t>
            </a:r>
            <a:r>
              <a:rPr lang="en-US" altLang="en-US" sz="3333" dirty="0" err="1">
                <a:solidFill>
                  <a:schemeClr val="bg1">
                    <a:lumMod val="50000"/>
                  </a:schemeClr>
                </a:solidFill>
              </a:rPr>
              <a:t>pobres</a:t>
            </a:r>
            <a:r>
              <a:rPr lang="en-US" altLang="en-US" sz="3333" dirty="0">
                <a:solidFill>
                  <a:schemeClr val="bg1">
                    <a:lumMod val="50000"/>
                  </a:schemeClr>
                </a:solidFill>
              </a:rPr>
              <a:t> do </a:t>
            </a:r>
            <a:r>
              <a:rPr lang="en-US" altLang="en-US" sz="3333" dirty="0" err="1">
                <a:solidFill>
                  <a:schemeClr val="bg1">
                    <a:lumMod val="50000"/>
                  </a:schemeClr>
                </a:solidFill>
              </a:rPr>
              <a:t>Semiárido</a:t>
            </a:r>
            <a:r>
              <a:rPr lang="en-US" altLang="en-US" sz="3333" dirty="0">
                <a:solidFill>
                  <a:schemeClr val="bg1">
                    <a:lumMod val="50000"/>
                  </a:schemeClr>
                </a:solidFill>
              </a:rPr>
              <a:t> (%) </a:t>
            </a:r>
            <a:r>
              <a:rPr lang="pt-BR" altLang="en-US" sz="3333" dirty="0">
                <a:solidFill>
                  <a:schemeClr val="bg1">
                    <a:lumMod val="50000"/>
                  </a:schemeClr>
                </a:solidFill>
              </a:rPr>
              <a:t>– Censo </a:t>
            </a:r>
            <a:r>
              <a:rPr lang="pt-BR" altLang="en-US" sz="3333" dirty="0" err="1">
                <a:solidFill>
                  <a:schemeClr val="bg1">
                    <a:lumMod val="50000"/>
                  </a:schemeClr>
                </a:solidFill>
              </a:rPr>
              <a:t>Agropec</a:t>
            </a:r>
            <a:r>
              <a:rPr lang="pt-BR" altLang="en-US" sz="3333" dirty="0">
                <a:solidFill>
                  <a:schemeClr val="bg1">
                    <a:lumMod val="50000"/>
                  </a:schemeClr>
                </a:solidFill>
              </a:rPr>
              <a:t>. 2006.</a:t>
            </a:r>
            <a:endParaRPr lang="en-US" sz="3333" dirty="0"/>
          </a:p>
        </p:txBody>
      </p:sp>
    </p:spTree>
    <p:extLst>
      <p:ext uri="{BB962C8B-B14F-4D97-AF65-F5344CB8AC3E}">
        <p14:creationId xmlns:p14="http://schemas.microsoft.com/office/powerpoint/2010/main" val="3794616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aixaDeTexto 6">
            <a:extLst>
              <a:ext uri="{FF2B5EF4-FFF2-40B4-BE49-F238E27FC236}">
                <a16:creationId xmlns:a16="http://schemas.microsoft.com/office/drawing/2014/main" id="{DC8C3922-A9BC-4797-B0C0-4F54CB263475}"/>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8" name="object 2">
            <a:extLst>
              <a:ext uri="{FF2B5EF4-FFF2-40B4-BE49-F238E27FC236}">
                <a16:creationId xmlns:a16="http://schemas.microsoft.com/office/drawing/2014/main" id="{381A773A-8C3C-4E0C-B8CD-44A58633668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pic>
        <p:nvPicPr>
          <p:cNvPr id="3" name="Imagem 2">
            <a:extLst>
              <a:ext uri="{FF2B5EF4-FFF2-40B4-BE49-F238E27FC236}">
                <a16:creationId xmlns:a16="http://schemas.microsoft.com/office/drawing/2014/main" id="{699C5BDA-0A81-EC4C-AB5E-9E414C885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3694282"/>
            <a:ext cx="11630527" cy="8839200"/>
          </a:xfrm>
          <a:prstGeom prst="rect">
            <a:avLst/>
          </a:prstGeom>
        </p:spPr>
      </p:pic>
      <p:pic>
        <p:nvPicPr>
          <p:cNvPr id="5" name="Imagem 4">
            <a:extLst>
              <a:ext uri="{FF2B5EF4-FFF2-40B4-BE49-F238E27FC236}">
                <a16:creationId xmlns:a16="http://schemas.microsoft.com/office/drawing/2014/main" id="{945E4DA4-6DC8-3649-88BB-D39CA88E2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9127" y="3378200"/>
            <a:ext cx="7038473" cy="8748882"/>
          </a:xfrm>
          <a:prstGeom prst="rect">
            <a:avLst/>
          </a:prstGeom>
        </p:spPr>
      </p:pic>
      <p:sp>
        <p:nvSpPr>
          <p:cNvPr id="11" name="CaixaDeTexto 4">
            <a:extLst>
              <a:ext uri="{FF2B5EF4-FFF2-40B4-BE49-F238E27FC236}">
                <a16:creationId xmlns:a16="http://schemas.microsoft.com/office/drawing/2014/main" id="{189DBF68-7ADD-1043-AB9E-C3CA0A0028B0}"/>
              </a:ext>
            </a:extLst>
          </p:cNvPr>
          <p:cNvSpPr txBox="1">
            <a:spLocks noChangeArrowheads="1"/>
          </p:cNvSpPr>
          <p:nvPr/>
        </p:nvSpPr>
        <p:spPr bwMode="auto">
          <a:xfrm>
            <a:off x="3200400" y="2006600"/>
            <a:ext cx="13335000"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Por </a:t>
            </a:r>
            <a:r>
              <a:rPr lang="pt-BR" altLang="en-US" sz="7408" dirty="0" err="1">
                <a:solidFill>
                  <a:srgbClr val="008000"/>
                </a:solidFill>
              </a:rPr>
              <a:t>Pol</a:t>
            </a:r>
            <a:r>
              <a:rPr lang="en-US" altLang="en-US" sz="7408" dirty="0" err="1">
                <a:solidFill>
                  <a:srgbClr val="008000"/>
                </a:solidFill>
              </a:rPr>
              <a:t>í</a:t>
            </a:r>
            <a:r>
              <a:rPr lang="pt-BR" altLang="en-US" sz="7408" dirty="0">
                <a:solidFill>
                  <a:srgbClr val="008000"/>
                </a:solidFill>
              </a:rPr>
              <a:t>ticas </a:t>
            </a:r>
            <a:r>
              <a:rPr lang="pt-BR" altLang="en-US" sz="7408" dirty="0" err="1">
                <a:solidFill>
                  <a:srgbClr val="008000"/>
                </a:solidFill>
              </a:rPr>
              <a:t>P</a:t>
            </a:r>
            <a:r>
              <a:rPr lang="en-US" altLang="en-US" sz="7408" dirty="0" err="1">
                <a:solidFill>
                  <a:srgbClr val="008000"/>
                </a:solidFill>
              </a:rPr>
              <a:t>úblicas</a:t>
            </a:r>
            <a:r>
              <a:rPr lang="en-US" altLang="en-US" sz="7408" dirty="0">
                <a:solidFill>
                  <a:srgbClr val="008000"/>
                </a:solidFill>
              </a:rPr>
              <a:t> </a:t>
            </a:r>
            <a:r>
              <a:rPr lang="en-US" altLang="en-US" sz="7408" dirty="0" err="1">
                <a:solidFill>
                  <a:srgbClr val="008000"/>
                </a:solidFill>
              </a:rPr>
              <a:t>sinérgicas</a:t>
            </a:r>
            <a:r>
              <a:rPr lang="pt-BR" altLang="en-US" sz="7408" dirty="0">
                <a:solidFill>
                  <a:srgbClr val="008000"/>
                </a:solidFill>
              </a:rPr>
              <a:t>!</a:t>
            </a:r>
          </a:p>
        </p:txBody>
      </p:sp>
    </p:spTree>
    <p:extLst>
      <p:ext uri="{BB962C8B-B14F-4D97-AF65-F5344CB8AC3E}">
        <p14:creationId xmlns:p14="http://schemas.microsoft.com/office/powerpoint/2010/main" val="4011127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aixaDeTexto 6">
            <a:extLst>
              <a:ext uri="{FF2B5EF4-FFF2-40B4-BE49-F238E27FC236}">
                <a16:creationId xmlns:a16="http://schemas.microsoft.com/office/drawing/2014/main" id="{DC8C3922-A9BC-4797-B0C0-4F54CB263475}"/>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7" name="Retângulo 6">
            <a:extLst>
              <a:ext uri="{FF2B5EF4-FFF2-40B4-BE49-F238E27FC236}">
                <a16:creationId xmlns:a16="http://schemas.microsoft.com/office/drawing/2014/main" id="{D2E6E560-8F6E-44D7-BB0F-69091BC9D4BB}"/>
              </a:ext>
            </a:extLst>
          </p:cNvPr>
          <p:cNvSpPr/>
          <p:nvPr/>
        </p:nvSpPr>
        <p:spPr>
          <a:xfrm>
            <a:off x="1058333" y="3987800"/>
            <a:ext cx="16933333" cy="35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67588" name="CaixaDeTexto 4">
            <a:extLst>
              <a:ext uri="{FF2B5EF4-FFF2-40B4-BE49-F238E27FC236}">
                <a16:creationId xmlns:a16="http://schemas.microsoft.com/office/drawing/2014/main" id="{B8FFD59C-DCA2-4698-B818-0A01A16C02F8}"/>
              </a:ext>
            </a:extLst>
          </p:cNvPr>
          <p:cNvSpPr txBox="1">
            <a:spLocks noChangeArrowheads="1"/>
          </p:cNvSpPr>
          <p:nvPr/>
        </p:nvSpPr>
        <p:spPr bwMode="auto">
          <a:xfrm>
            <a:off x="1258241" y="2488110"/>
            <a:ext cx="13335000"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Por um Semiárido Desenvolvido.</a:t>
            </a:r>
          </a:p>
        </p:txBody>
      </p:sp>
      <p:sp>
        <p:nvSpPr>
          <p:cNvPr id="9" name="CaixaDeTexto 8">
            <a:extLst>
              <a:ext uri="{FF2B5EF4-FFF2-40B4-BE49-F238E27FC236}">
                <a16:creationId xmlns:a16="http://schemas.microsoft.com/office/drawing/2014/main" id="{29188DD2-8345-409E-99C4-85053AEB646B}"/>
              </a:ext>
            </a:extLst>
          </p:cNvPr>
          <p:cNvSpPr txBox="1"/>
          <p:nvPr/>
        </p:nvSpPr>
        <p:spPr>
          <a:xfrm>
            <a:off x="1258241" y="5051070"/>
            <a:ext cx="16401228" cy="5564600"/>
          </a:xfrm>
          <a:prstGeom prst="rect">
            <a:avLst/>
          </a:prstGeom>
        </p:spPr>
        <p:txBody>
          <a:bodyPr>
            <a:spAutoFit/>
          </a:bodyPr>
          <a:lstStyle/>
          <a:p>
            <a:pPr marL="635017" indent="-635017" algn="just">
              <a:buFont typeface="Wingdings" panose="05000000000000000000" pitchFamily="2" charset="2"/>
              <a:buChar char="ü"/>
              <a:defRPr/>
            </a:pPr>
            <a:r>
              <a:rPr lang="pt-BR" altLang="en-US" sz="4445" dirty="0">
                <a:solidFill>
                  <a:schemeClr val="bg1">
                    <a:lumMod val="50000"/>
                  </a:schemeClr>
                </a:solidFill>
              </a:rPr>
              <a:t>As pessoas não querem, simplesmente, “sobreviver” ou “conviver” com o Semiárido. O que todos desejam é viver bem, com poder aquisitivo que permita consumir, ter acesso ao mercado e serviços públicos, fazendo uso </a:t>
            </a:r>
            <a:r>
              <a:rPr lang="pt-BR" altLang="en-US" sz="4445" dirty="0" err="1">
                <a:solidFill>
                  <a:schemeClr val="bg1">
                    <a:lumMod val="50000"/>
                  </a:schemeClr>
                </a:solidFill>
              </a:rPr>
              <a:t>sustent</a:t>
            </a:r>
            <a:r>
              <a:rPr lang="en-US" altLang="en-US" sz="4445" dirty="0" err="1">
                <a:solidFill>
                  <a:schemeClr val="bg1">
                    <a:lumMod val="50000"/>
                  </a:schemeClr>
                </a:solidFill>
              </a:rPr>
              <a:t>ável</a:t>
            </a:r>
            <a:r>
              <a:rPr lang="en-US" altLang="en-US" sz="4445" dirty="0">
                <a:solidFill>
                  <a:schemeClr val="bg1">
                    <a:lumMod val="50000"/>
                  </a:schemeClr>
                </a:solidFill>
              </a:rPr>
              <a:t> do </a:t>
            </a:r>
            <a:r>
              <a:rPr lang="en-US" altLang="en-US" sz="4445" dirty="0" err="1">
                <a:solidFill>
                  <a:schemeClr val="bg1">
                    <a:lumMod val="50000"/>
                  </a:schemeClr>
                </a:solidFill>
              </a:rPr>
              <a:t>bioma</a:t>
            </a:r>
            <a:r>
              <a:rPr lang="en-US" altLang="en-US" sz="4445" dirty="0">
                <a:solidFill>
                  <a:schemeClr val="bg1">
                    <a:lumMod val="50000"/>
                  </a:schemeClr>
                </a:solidFill>
              </a:rPr>
              <a:t> </a:t>
            </a:r>
            <a:r>
              <a:rPr lang="en-US" altLang="en-US" sz="4445" dirty="0" err="1">
                <a:solidFill>
                  <a:schemeClr val="bg1">
                    <a:lumMod val="50000"/>
                  </a:schemeClr>
                </a:solidFill>
              </a:rPr>
              <a:t>Caatinga</a:t>
            </a:r>
            <a:r>
              <a:rPr lang="pt-BR" altLang="en-US" sz="4445" dirty="0">
                <a:solidFill>
                  <a:schemeClr val="bg1">
                    <a:lumMod val="50000"/>
                  </a:schemeClr>
                </a:solidFill>
              </a:rPr>
              <a:t>;</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O Brasil nunca será um país desenvolvido enquanto não conseguir resolver a questão do subdesenvolvimento do meio rural do Semiárido, preservando o bioma Caatinga.</a:t>
            </a:r>
            <a:endParaRPr lang="en-GB" altLang="en-US" sz="4445" dirty="0">
              <a:solidFill>
                <a:schemeClr val="bg1">
                  <a:lumMod val="50000"/>
                </a:schemeClr>
              </a:solidFill>
            </a:endParaRPr>
          </a:p>
        </p:txBody>
      </p:sp>
      <p:sp>
        <p:nvSpPr>
          <p:cNvPr id="8" name="object 2">
            <a:extLst>
              <a:ext uri="{FF2B5EF4-FFF2-40B4-BE49-F238E27FC236}">
                <a16:creationId xmlns:a16="http://schemas.microsoft.com/office/drawing/2014/main" id="{381A773A-8C3C-4E0C-B8CD-44A58633668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2956174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aixaDeTexto 6">
            <a:extLst>
              <a:ext uri="{FF2B5EF4-FFF2-40B4-BE49-F238E27FC236}">
                <a16:creationId xmlns:a16="http://schemas.microsoft.com/office/drawing/2014/main" id="{DC8C3922-A9BC-4797-B0C0-4F54CB263475}"/>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7" name="Retângulo 6">
            <a:extLst>
              <a:ext uri="{FF2B5EF4-FFF2-40B4-BE49-F238E27FC236}">
                <a16:creationId xmlns:a16="http://schemas.microsoft.com/office/drawing/2014/main" id="{D2E6E560-8F6E-44D7-BB0F-69091BC9D4BB}"/>
              </a:ext>
            </a:extLst>
          </p:cNvPr>
          <p:cNvSpPr/>
          <p:nvPr/>
        </p:nvSpPr>
        <p:spPr>
          <a:xfrm>
            <a:off x="1058333" y="3606800"/>
            <a:ext cx="16933333" cy="35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3333"/>
          </a:p>
        </p:txBody>
      </p:sp>
      <p:sp>
        <p:nvSpPr>
          <p:cNvPr id="67588" name="CaixaDeTexto 4">
            <a:extLst>
              <a:ext uri="{FF2B5EF4-FFF2-40B4-BE49-F238E27FC236}">
                <a16:creationId xmlns:a16="http://schemas.microsoft.com/office/drawing/2014/main" id="{B8FFD59C-DCA2-4698-B818-0A01A16C02F8}"/>
              </a:ext>
            </a:extLst>
          </p:cNvPr>
          <p:cNvSpPr txBox="1">
            <a:spLocks noChangeArrowheads="1"/>
          </p:cNvSpPr>
          <p:nvPr/>
        </p:nvSpPr>
        <p:spPr bwMode="auto">
          <a:xfrm>
            <a:off x="1066800" y="2159000"/>
            <a:ext cx="13335000" cy="12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7408" dirty="0">
                <a:solidFill>
                  <a:srgbClr val="008000"/>
                </a:solidFill>
              </a:rPr>
              <a:t>Desafios</a:t>
            </a:r>
          </a:p>
        </p:txBody>
      </p:sp>
      <p:sp>
        <p:nvSpPr>
          <p:cNvPr id="9" name="CaixaDeTexto 8">
            <a:extLst>
              <a:ext uri="{FF2B5EF4-FFF2-40B4-BE49-F238E27FC236}">
                <a16:creationId xmlns:a16="http://schemas.microsoft.com/office/drawing/2014/main" id="{29188DD2-8345-409E-99C4-85053AEB646B}"/>
              </a:ext>
            </a:extLst>
          </p:cNvPr>
          <p:cNvSpPr txBox="1"/>
          <p:nvPr/>
        </p:nvSpPr>
        <p:spPr>
          <a:xfrm>
            <a:off x="381000" y="3835400"/>
            <a:ext cx="18211800" cy="8300734"/>
          </a:xfrm>
          <a:prstGeom prst="rect">
            <a:avLst/>
          </a:prstGeom>
        </p:spPr>
        <p:txBody>
          <a:bodyPr wrap="square">
            <a:spAutoFit/>
          </a:bodyPr>
          <a:lstStyle/>
          <a:p>
            <a:pPr marL="635017" indent="-635017" algn="just">
              <a:buFont typeface="Wingdings" panose="05000000000000000000" pitchFamily="2" charset="2"/>
              <a:buChar char="ü"/>
              <a:defRPr/>
            </a:pPr>
            <a:r>
              <a:rPr lang="en-US" altLang="en-US" sz="4445" dirty="0">
                <a:solidFill>
                  <a:schemeClr val="bg1">
                    <a:lumMod val="50000"/>
                  </a:schemeClr>
                </a:solidFill>
              </a:rPr>
              <a:t>Como </a:t>
            </a:r>
            <a:r>
              <a:rPr lang="en-US" altLang="en-US" sz="4445" dirty="0" err="1">
                <a:solidFill>
                  <a:schemeClr val="bg1">
                    <a:lumMod val="50000"/>
                  </a:schemeClr>
                </a:solidFill>
              </a:rPr>
              <a:t>expandir</a:t>
            </a:r>
            <a:r>
              <a:rPr lang="en-US" altLang="en-US" sz="4445" dirty="0">
                <a:solidFill>
                  <a:schemeClr val="bg1">
                    <a:lumMod val="50000"/>
                  </a:schemeClr>
                </a:solidFill>
              </a:rPr>
              <a:t> a </a:t>
            </a:r>
            <a:r>
              <a:rPr lang="en-US" altLang="en-US" sz="4445" dirty="0" err="1">
                <a:solidFill>
                  <a:schemeClr val="bg1">
                    <a:lumMod val="50000"/>
                  </a:schemeClr>
                </a:solidFill>
              </a:rPr>
              <a:t>agricultura</a:t>
            </a:r>
            <a:r>
              <a:rPr lang="en-US" altLang="en-US" sz="4445" dirty="0">
                <a:solidFill>
                  <a:schemeClr val="bg1">
                    <a:lumMod val="50000"/>
                  </a:schemeClr>
                </a:solidFill>
              </a:rPr>
              <a:t> </a:t>
            </a:r>
            <a:r>
              <a:rPr lang="en-US" altLang="en-US" sz="4445" dirty="0" err="1">
                <a:solidFill>
                  <a:schemeClr val="bg1">
                    <a:lumMod val="50000"/>
                  </a:schemeClr>
                </a:solidFill>
              </a:rPr>
              <a:t>irrigada</a:t>
            </a:r>
            <a:r>
              <a:rPr lang="en-US" altLang="en-US" sz="4445" dirty="0">
                <a:solidFill>
                  <a:schemeClr val="bg1">
                    <a:lumMod val="50000"/>
                  </a:schemeClr>
                </a:solidFill>
              </a:rPr>
              <a:t> no </a:t>
            </a:r>
            <a:r>
              <a:rPr lang="en-US" altLang="en-US" sz="4445" dirty="0" err="1">
                <a:solidFill>
                  <a:schemeClr val="bg1">
                    <a:lumMod val="50000"/>
                  </a:schemeClr>
                </a:solidFill>
              </a:rPr>
              <a:t>Semiárido</a:t>
            </a:r>
            <a:r>
              <a:rPr lang="en-US" altLang="en-US" sz="4445" dirty="0">
                <a:solidFill>
                  <a:schemeClr val="bg1">
                    <a:lumMod val="50000"/>
                  </a:schemeClr>
                </a:solidFill>
              </a:rPr>
              <a:t>, com </a:t>
            </a:r>
            <a:r>
              <a:rPr lang="en-US" altLang="en-US" sz="4445" dirty="0" err="1">
                <a:solidFill>
                  <a:schemeClr val="bg1">
                    <a:lumMod val="50000"/>
                  </a:schemeClr>
                </a:solidFill>
              </a:rPr>
              <a:t>alta</a:t>
            </a:r>
            <a:r>
              <a:rPr lang="en-US" altLang="en-US" sz="4445" dirty="0">
                <a:solidFill>
                  <a:schemeClr val="bg1">
                    <a:lumMod val="50000"/>
                  </a:schemeClr>
                </a:solidFill>
              </a:rPr>
              <a:t> </a:t>
            </a:r>
            <a:r>
              <a:rPr lang="en-US" altLang="en-US" sz="4445" dirty="0" err="1">
                <a:solidFill>
                  <a:schemeClr val="bg1">
                    <a:lumMod val="50000"/>
                  </a:schemeClr>
                </a:solidFill>
              </a:rPr>
              <a:t>produtividade</a:t>
            </a:r>
            <a:r>
              <a:rPr lang="en-US" altLang="en-US" sz="4445" dirty="0">
                <a:solidFill>
                  <a:schemeClr val="bg1">
                    <a:lumMod val="50000"/>
                  </a:schemeClr>
                </a:solidFill>
              </a:rPr>
              <a:t>, </a:t>
            </a:r>
            <a:r>
              <a:rPr lang="en-US" altLang="en-US" sz="4445" dirty="0" err="1">
                <a:solidFill>
                  <a:schemeClr val="bg1">
                    <a:lumMod val="50000"/>
                  </a:schemeClr>
                </a:solidFill>
              </a:rPr>
              <a:t>gerando</a:t>
            </a:r>
            <a:r>
              <a:rPr lang="en-US" altLang="en-US" sz="4445" dirty="0">
                <a:solidFill>
                  <a:schemeClr val="bg1">
                    <a:lumMod val="50000"/>
                  </a:schemeClr>
                </a:solidFill>
              </a:rPr>
              <a:t> </a:t>
            </a:r>
            <a:r>
              <a:rPr lang="en-US" altLang="en-US" sz="4445" dirty="0" err="1">
                <a:solidFill>
                  <a:schemeClr val="bg1">
                    <a:lumMod val="50000"/>
                  </a:schemeClr>
                </a:solidFill>
              </a:rPr>
              <a:t>empregos</a:t>
            </a:r>
            <a:r>
              <a:rPr lang="en-US" altLang="en-US" sz="4445" dirty="0">
                <a:solidFill>
                  <a:schemeClr val="bg1">
                    <a:lumMod val="50000"/>
                  </a:schemeClr>
                </a:solidFill>
              </a:rPr>
              <a:t> e </a:t>
            </a:r>
            <a:r>
              <a:rPr lang="en-US" altLang="en-US" sz="4445" dirty="0" err="1">
                <a:solidFill>
                  <a:schemeClr val="bg1">
                    <a:lumMod val="50000"/>
                  </a:schemeClr>
                </a:solidFill>
              </a:rPr>
              <a:t>renda</a:t>
            </a:r>
            <a:r>
              <a:rPr lang="en-US" altLang="en-US" sz="4445" dirty="0">
                <a:solidFill>
                  <a:schemeClr val="bg1">
                    <a:lumMod val="50000"/>
                  </a:schemeClr>
                </a:solidFill>
              </a:rPr>
              <a:t>, </a:t>
            </a:r>
            <a:r>
              <a:rPr lang="en-US" altLang="en-US" sz="4445" dirty="0" err="1">
                <a:solidFill>
                  <a:schemeClr val="bg1">
                    <a:lumMod val="50000"/>
                  </a:schemeClr>
                </a:solidFill>
              </a:rPr>
              <a:t>em</a:t>
            </a:r>
            <a:r>
              <a:rPr lang="en-US" altLang="en-US" sz="4445" dirty="0">
                <a:solidFill>
                  <a:schemeClr val="bg1">
                    <a:lumMod val="50000"/>
                  </a:schemeClr>
                </a:solidFill>
              </a:rPr>
              <a:t> um </a:t>
            </a:r>
            <a:r>
              <a:rPr lang="en-US" altLang="en-US" sz="4445" dirty="0" err="1">
                <a:solidFill>
                  <a:schemeClr val="bg1">
                    <a:lumMod val="50000"/>
                  </a:schemeClr>
                </a:solidFill>
              </a:rPr>
              <a:t>contexto</a:t>
            </a:r>
            <a:r>
              <a:rPr lang="en-US" altLang="en-US" sz="4445" dirty="0">
                <a:solidFill>
                  <a:schemeClr val="bg1">
                    <a:lumMod val="50000"/>
                  </a:schemeClr>
                </a:solidFill>
              </a:rPr>
              <a:t> de </a:t>
            </a:r>
            <a:r>
              <a:rPr lang="en-US" altLang="en-US" sz="4445" dirty="0" err="1">
                <a:solidFill>
                  <a:schemeClr val="bg1">
                    <a:lumMod val="50000"/>
                  </a:schemeClr>
                </a:solidFill>
              </a:rPr>
              <a:t>desequilibrio</a:t>
            </a:r>
            <a:r>
              <a:rPr lang="en-US" altLang="en-US" sz="4445" dirty="0">
                <a:solidFill>
                  <a:schemeClr val="bg1">
                    <a:lumMod val="50000"/>
                  </a:schemeClr>
                </a:solidFill>
              </a:rPr>
              <a:t> </a:t>
            </a:r>
            <a:r>
              <a:rPr lang="en-US" altLang="en-US" sz="4445" dirty="0" err="1">
                <a:solidFill>
                  <a:schemeClr val="bg1">
                    <a:lumMod val="50000"/>
                  </a:schemeClr>
                </a:solidFill>
              </a:rPr>
              <a:t>crescente</a:t>
            </a:r>
            <a:r>
              <a:rPr lang="en-US" altLang="en-US" sz="4445" dirty="0">
                <a:solidFill>
                  <a:schemeClr val="bg1">
                    <a:lumMod val="50000"/>
                  </a:schemeClr>
                </a:solidFill>
              </a:rPr>
              <a:t> entre a </a:t>
            </a:r>
            <a:r>
              <a:rPr lang="en-US" altLang="en-US" sz="4445" dirty="0" err="1">
                <a:solidFill>
                  <a:schemeClr val="bg1">
                    <a:lumMod val="50000"/>
                  </a:schemeClr>
                </a:solidFill>
              </a:rPr>
              <a:t>oferta</a:t>
            </a:r>
            <a:r>
              <a:rPr lang="en-US" altLang="en-US" sz="4445" dirty="0">
                <a:solidFill>
                  <a:schemeClr val="bg1">
                    <a:lumMod val="50000"/>
                  </a:schemeClr>
                </a:solidFill>
              </a:rPr>
              <a:t> e a </a:t>
            </a:r>
            <a:r>
              <a:rPr lang="en-US" altLang="en-US" sz="4445" dirty="0" err="1">
                <a:solidFill>
                  <a:schemeClr val="bg1">
                    <a:lumMod val="50000"/>
                  </a:schemeClr>
                </a:solidFill>
              </a:rPr>
              <a:t>demanda</a:t>
            </a:r>
            <a:r>
              <a:rPr lang="en-US" altLang="en-US" sz="4445" dirty="0">
                <a:solidFill>
                  <a:schemeClr val="bg1">
                    <a:lumMod val="50000"/>
                  </a:schemeClr>
                </a:solidFill>
              </a:rPr>
              <a:t> </a:t>
            </a:r>
            <a:r>
              <a:rPr lang="en-US" altLang="en-US" sz="4445" dirty="0" err="1">
                <a:solidFill>
                  <a:schemeClr val="bg1">
                    <a:lumMod val="50000"/>
                  </a:schemeClr>
                </a:solidFill>
              </a:rPr>
              <a:t>por</a:t>
            </a:r>
            <a:r>
              <a:rPr lang="en-US" altLang="en-US" sz="4445" dirty="0">
                <a:solidFill>
                  <a:schemeClr val="bg1">
                    <a:lumMod val="50000"/>
                  </a:schemeClr>
                </a:solidFill>
              </a:rPr>
              <a:t> </a:t>
            </a:r>
            <a:r>
              <a:rPr lang="en-US" altLang="en-US" sz="4445" dirty="0" err="1">
                <a:solidFill>
                  <a:schemeClr val="bg1">
                    <a:lumMod val="50000"/>
                  </a:schemeClr>
                </a:solidFill>
              </a:rPr>
              <a:t>água</a:t>
            </a:r>
            <a:r>
              <a:rPr lang="pt-BR" altLang="en-US" sz="4445" dirty="0">
                <a:solidFill>
                  <a:schemeClr val="bg1">
                    <a:lumMod val="50000"/>
                  </a:schemeClr>
                </a:solidFill>
              </a:rPr>
              <a:t>?</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Como elaborar </a:t>
            </a:r>
            <a:r>
              <a:rPr lang="pt-BR" altLang="en-US" sz="4445" dirty="0" err="1">
                <a:solidFill>
                  <a:schemeClr val="bg1">
                    <a:lumMod val="50000"/>
                  </a:schemeClr>
                </a:solidFill>
              </a:rPr>
              <a:t>pol</a:t>
            </a:r>
            <a:r>
              <a:rPr lang="en-US" altLang="en-US" sz="4445" dirty="0" err="1">
                <a:solidFill>
                  <a:schemeClr val="bg1">
                    <a:lumMod val="50000"/>
                  </a:schemeClr>
                </a:solidFill>
              </a:rPr>
              <a:t>íticas</a:t>
            </a:r>
            <a:r>
              <a:rPr lang="en-US" altLang="en-US" sz="4445" dirty="0">
                <a:solidFill>
                  <a:schemeClr val="bg1">
                    <a:lumMod val="50000"/>
                  </a:schemeClr>
                </a:solidFill>
              </a:rPr>
              <a:t> </a:t>
            </a:r>
            <a:r>
              <a:rPr lang="en-US" altLang="en-US" sz="4445" dirty="0" err="1">
                <a:solidFill>
                  <a:schemeClr val="bg1">
                    <a:lumMod val="50000"/>
                  </a:schemeClr>
                </a:solidFill>
              </a:rPr>
              <a:t>públicas</a:t>
            </a:r>
            <a:r>
              <a:rPr lang="en-US" altLang="en-US" sz="4445" dirty="0">
                <a:solidFill>
                  <a:schemeClr val="bg1">
                    <a:lumMod val="50000"/>
                  </a:schemeClr>
                </a:solidFill>
              </a:rPr>
              <a:t> </a:t>
            </a:r>
            <a:r>
              <a:rPr lang="en-US" altLang="en-US" sz="4445" dirty="0" err="1">
                <a:solidFill>
                  <a:schemeClr val="bg1">
                    <a:lumMod val="50000"/>
                  </a:schemeClr>
                </a:solidFill>
              </a:rPr>
              <a:t>integradas</a:t>
            </a:r>
            <a:r>
              <a:rPr lang="en-US" altLang="en-US" sz="4445" dirty="0">
                <a:solidFill>
                  <a:schemeClr val="bg1">
                    <a:lumMod val="50000"/>
                  </a:schemeClr>
                </a:solidFill>
              </a:rPr>
              <a:t>, que </a:t>
            </a:r>
            <a:r>
              <a:rPr lang="en-US" altLang="en-US" sz="4445" dirty="0" err="1">
                <a:solidFill>
                  <a:schemeClr val="bg1">
                    <a:lumMod val="50000"/>
                  </a:schemeClr>
                </a:solidFill>
              </a:rPr>
              <a:t>possuam</a:t>
            </a:r>
            <a:r>
              <a:rPr lang="en-US" altLang="en-US" sz="4445" dirty="0">
                <a:solidFill>
                  <a:schemeClr val="bg1">
                    <a:lumMod val="50000"/>
                  </a:schemeClr>
                </a:solidFill>
              </a:rPr>
              <a:t> </a:t>
            </a:r>
            <a:r>
              <a:rPr lang="en-US" altLang="en-US" sz="4445" dirty="0" err="1">
                <a:solidFill>
                  <a:schemeClr val="bg1">
                    <a:lumMod val="50000"/>
                  </a:schemeClr>
                </a:solidFill>
              </a:rPr>
              <a:t>sinergia</a:t>
            </a:r>
            <a:r>
              <a:rPr lang="en-US" altLang="en-US" sz="4445" dirty="0">
                <a:solidFill>
                  <a:schemeClr val="bg1">
                    <a:lumMod val="50000"/>
                  </a:schemeClr>
                </a:solidFill>
              </a:rPr>
              <a:t>, para </a:t>
            </a:r>
            <a:r>
              <a:rPr lang="en-US" altLang="en-US" sz="4445" dirty="0" err="1">
                <a:solidFill>
                  <a:schemeClr val="bg1">
                    <a:lumMod val="50000"/>
                  </a:schemeClr>
                </a:solidFill>
              </a:rPr>
              <a:t>levar</a:t>
            </a:r>
            <a:r>
              <a:rPr lang="en-US" altLang="en-US" sz="4445" dirty="0">
                <a:solidFill>
                  <a:schemeClr val="bg1">
                    <a:lumMod val="50000"/>
                  </a:schemeClr>
                </a:solidFill>
              </a:rPr>
              <a:t> a </a:t>
            </a:r>
            <a:r>
              <a:rPr lang="en-US" altLang="en-US" sz="4445" dirty="0" err="1">
                <a:solidFill>
                  <a:schemeClr val="bg1">
                    <a:lumMod val="50000"/>
                  </a:schemeClr>
                </a:solidFill>
              </a:rPr>
              <a:t>superação</a:t>
            </a:r>
            <a:r>
              <a:rPr lang="en-US" altLang="en-US" sz="4445" dirty="0">
                <a:solidFill>
                  <a:schemeClr val="bg1">
                    <a:lumMod val="50000"/>
                  </a:schemeClr>
                </a:solidFill>
              </a:rPr>
              <a:t> das “</a:t>
            </a:r>
            <a:r>
              <a:rPr lang="en-US" altLang="en-US" sz="4445" dirty="0" err="1">
                <a:solidFill>
                  <a:schemeClr val="bg1">
                    <a:lumMod val="50000"/>
                  </a:schemeClr>
                </a:solidFill>
              </a:rPr>
              <a:t>multiplas</a:t>
            </a:r>
            <a:r>
              <a:rPr lang="en-US" altLang="en-US" sz="4445" dirty="0">
                <a:solidFill>
                  <a:schemeClr val="bg1">
                    <a:lumMod val="50000"/>
                  </a:schemeClr>
                </a:solidFill>
              </a:rPr>
              <a:t> </a:t>
            </a:r>
            <a:r>
              <a:rPr lang="en-US" altLang="en-US" sz="4445" dirty="0" err="1">
                <a:solidFill>
                  <a:schemeClr val="bg1">
                    <a:lumMod val="50000"/>
                  </a:schemeClr>
                </a:solidFill>
              </a:rPr>
              <a:t>carências</a:t>
            </a:r>
            <a:r>
              <a:rPr lang="en-US" altLang="en-US" sz="4445" dirty="0">
                <a:solidFill>
                  <a:schemeClr val="bg1">
                    <a:lumMod val="50000"/>
                  </a:schemeClr>
                </a:solidFill>
              </a:rPr>
              <a:t> dos </a:t>
            </a:r>
            <a:r>
              <a:rPr lang="en-US" altLang="en-US" sz="4445" dirty="0" err="1">
                <a:solidFill>
                  <a:schemeClr val="bg1">
                    <a:lumMod val="50000"/>
                  </a:schemeClr>
                </a:solidFill>
              </a:rPr>
              <a:t>produtores</a:t>
            </a:r>
            <a:r>
              <a:rPr lang="en-US" altLang="en-US" sz="4445" dirty="0">
                <a:solidFill>
                  <a:schemeClr val="bg1">
                    <a:lumMod val="50000"/>
                  </a:schemeClr>
                </a:solidFill>
              </a:rPr>
              <a:t>” do </a:t>
            </a:r>
            <a:r>
              <a:rPr lang="en-US" altLang="en-US" sz="4445" dirty="0" err="1">
                <a:solidFill>
                  <a:schemeClr val="bg1">
                    <a:lumMod val="50000"/>
                  </a:schemeClr>
                </a:solidFill>
              </a:rPr>
              <a:t>Semiárido</a:t>
            </a:r>
            <a:r>
              <a:rPr lang="en-US" altLang="en-US" sz="4445" dirty="0">
                <a:solidFill>
                  <a:schemeClr val="bg1">
                    <a:lumMod val="50000"/>
                  </a:schemeClr>
                </a:solidFill>
              </a:rPr>
              <a:t> de </a:t>
            </a:r>
            <a:r>
              <a:rPr lang="en-US" altLang="en-US" sz="4445" dirty="0" err="1">
                <a:solidFill>
                  <a:schemeClr val="bg1">
                    <a:lumMod val="50000"/>
                  </a:schemeClr>
                </a:solidFill>
              </a:rPr>
              <a:t>sequeiro</a:t>
            </a:r>
            <a:r>
              <a:rPr lang="en-US" altLang="en-US" sz="4445" dirty="0">
                <a:solidFill>
                  <a:schemeClr val="bg1">
                    <a:lumMod val="50000"/>
                  </a:schemeClr>
                </a:solidFill>
              </a:rPr>
              <a:t>, </a:t>
            </a:r>
            <a:r>
              <a:rPr lang="en-US" altLang="en-US" sz="4445" dirty="0" err="1">
                <a:solidFill>
                  <a:schemeClr val="bg1">
                    <a:lumMod val="50000"/>
                  </a:schemeClr>
                </a:solidFill>
              </a:rPr>
              <a:t>em</a:t>
            </a:r>
            <a:r>
              <a:rPr lang="en-US" altLang="en-US" sz="4445" dirty="0">
                <a:solidFill>
                  <a:schemeClr val="bg1">
                    <a:lumMod val="50000"/>
                  </a:schemeClr>
                </a:solidFill>
              </a:rPr>
              <a:t> </a:t>
            </a:r>
            <a:r>
              <a:rPr lang="en-US" altLang="en-US" sz="4445" dirty="0" err="1">
                <a:solidFill>
                  <a:schemeClr val="bg1">
                    <a:lumMod val="50000"/>
                  </a:schemeClr>
                </a:solidFill>
              </a:rPr>
              <a:t>locais</a:t>
            </a:r>
            <a:r>
              <a:rPr lang="en-US" altLang="en-US" sz="4445" dirty="0">
                <a:solidFill>
                  <a:schemeClr val="bg1">
                    <a:lumMod val="50000"/>
                  </a:schemeClr>
                </a:solidFill>
              </a:rPr>
              <a:t> </a:t>
            </a:r>
            <a:r>
              <a:rPr lang="en-US" altLang="en-US" sz="4445" dirty="0" err="1">
                <a:solidFill>
                  <a:schemeClr val="bg1">
                    <a:lumMod val="50000"/>
                  </a:schemeClr>
                </a:solidFill>
              </a:rPr>
              <a:t>onde</a:t>
            </a:r>
            <a:r>
              <a:rPr lang="en-US" altLang="en-US" sz="4445" dirty="0">
                <a:solidFill>
                  <a:schemeClr val="bg1">
                    <a:lumMod val="50000"/>
                  </a:schemeClr>
                </a:solidFill>
              </a:rPr>
              <a:t> a </a:t>
            </a:r>
            <a:r>
              <a:rPr lang="en-US" altLang="en-US" sz="4445" dirty="0" err="1">
                <a:solidFill>
                  <a:schemeClr val="bg1">
                    <a:lumMod val="50000"/>
                  </a:schemeClr>
                </a:solidFill>
              </a:rPr>
              <a:t>agricultura</a:t>
            </a:r>
            <a:r>
              <a:rPr lang="en-US" altLang="en-US" sz="4445" dirty="0">
                <a:solidFill>
                  <a:schemeClr val="bg1">
                    <a:lumMod val="50000"/>
                  </a:schemeClr>
                </a:solidFill>
              </a:rPr>
              <a:t> </a:t>
            </a:r>
            <a:r>
              <a:rPr lang="en-US" altLang="en-US" sz="4445" dirty="0" err="1">
                <a:solidFill>
                  <a:schemeClr val="bg1">
                    <a:lumMod val="50000"/>
                  </a:schemeClr>
                </a:solidFill>
              </a:rPr>
              <a:t>seja</a:t>
            </a:r>
            <a:r>
              <a:rPr lang="en-US" altLang="en-US" sz="4445" dirty="0">
                <a:solidFill>
                  <a:schemeClr val="bg1">
                    <a:lumMod val="50000"/>
                  </a:schemeClr>
                </a:solidFill>
              </a:rPr>
              <a:t> </a:t>
            </a:r>
            <a:r>
              <a:rPr lang="en-US" altLang="en-US" sz="4445" dirty="0" err="1">
                <a:solidFill>
                  <a:schemeClr val="bg1">
                    <a:lumMod val="50000"/>
                  </a:schemeClr>
                </a:solidFill>
              </a:rPr>
              <a:t>viável</a:t>
            </a:r>
            <a:r>
              <a:rPr lang="en-US" altLang="en-US" sz="4445" dirty="0">
                <a:solidFill>
                  <a:schemeClr val="bg1">
                    <a:lumMod val="50000"/>
                  </a:schemeClr>
                </a:solidFill>
              </a:rPr>
              <a:t> </a:t>
            </a:r>
            <a:r>
              <a:rPr lang="en-US" altLang="en-US" sz="4445" dirty="0" err="1">
                <a:solidFill>
                  <a:schemeClr val="bg1">
                    <a:lumMod val="50000"/>
                  </a:schemeClr>
                </a:solidFill>
              </a:rPr>
              <a:t>agronomicamente</a:t>
            </a:r>
            <a:r>
              <a:rPr lang="en-US" altLang="en-US" sz="4445" dirty="0">
                <a:solidFill>
                  <a:schemeClr val="bg1">
                    <a:lumMod val="50000"/>
                  </a:schemeClr>
                </a:solidFill>
              </a:rPr>
              <a:t> e </a:t>
            </a:r>
            <a:r>
              <a:rPr lang="en-US" altLang="en-US" sz="4445" dirty="0" err="1">
                <a:solidFill>
                  <a:schemeClr val="bg1">
                    <a:lumMod val="50000"/>
                  </a:schemeClr>
                </a:solidFill>
              </a:rPr>
              <a:t>economicamente</a:t>
            </a:r>
            <a:r>
              <a:rPr lang="pt-BR" altLang="en-US" sz="4445" dirty="0">
                <a:solidFill>
                  <a:schemeClr val="bg1">
                    <a:lumMod val="50000"/>
                  </a:schemeClr>
                </a:solidFill>
              </a:rPr>
              <a:t>?</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 Como gerar emprego e renda, preservando o Bioma Caatinga, nos locais do </a:t>
            </a:r>
            <a:r>
              <a:rPr lang="pt-BR" altLang="en-US" sz="4445" dirty="0" err="1">
                <a:solidFill>
                  <a:schemeClr val="bg1">
                    <a:lumMod val="50000"/>
                  </a:schemeClr>
                </a:solidFill>
              </a:rPr>
              <a:t>Semi</a:t>
            </a:r>
            <a:r>
              <a:rPr lang="en-US" altLang="en-US" sz="4445" dirty="0" err="1">
                <a:solidFill>
                  <a:schemeClr val="bg1">
                    <a:lumMod val="50000"/>
                  </a:schemeClr>
                </a:solidFill>
              </a:rPr>
              <a:t>árido</a:t>
            </a:r>
            <a:r>
              <a:rPr lang="en-US" altLang="en-US" sz="4445" dirty="0">
                <a:solidFill>
                  <a:schemeClr val="bg1">
                    <a:lumMod val="50000"/>
                  </a:schemeClr>
                </a:solidFill>
              </a:rPr>
              <a:t> </a:t>
            </a:r>
            <a:r>
              <a:rPr lang="en-US" altLang="en-US" sz="4445" dirty="0" err="1">
                <a:solidFill>
                  <a:schemeClr val="bg1">
                    <a:lumMod val="50000"/>
                  </a:schemeClr>
                </a:solidFill>
              </a:rPr>
              <a:t>em</a:t>
            </a:r>
            <a:r>
              <a:rPr lang="en-US" altLang="en-US" sz="4445" dirty="0">
                <a:solidFill>
                  <a:schemeClr val="bg1">
                    <a:lumMod val="50000"/>
                  </a:schemeClr>
                </a:solidFill>
              </a:rPr>
              <a:t> que a </a:t>
            </a:r>
            <a:r>
              <a:rPr lang="pt-BR" altLang="en-US" sz="4445" dirty="0">
                <a:solidFill>
                  <a:schemeClr val="bg1">
                    <a:lumMod val="50000"/>
                  </a:schemeClr>
                </a:solidFill>
              </a:rPr>
              <a:t> atividade </a:t>
            </a:r>
            <a:r>
              <a:rPr lang="pt-BR" altLang="en-US" sz="4445" dirty="0" err="1">
                <a:solidFill>
                  <a:schemeClr val="bg1">
                    <a:lumMod val="50000"/>
                  </a:schemeClr>
                </a:solidFill>
              </a:rPr>
              <a:t>agropecu</a:t>
            </a:r>
            <a:r>
              <a:rPr lang="en-US" altLang="en-US" sz="4445" dirty="0" err="1">
                <a:solidFill>
                  <a:schemeClr val="bg1">
                    <a:lumMod val="50000"/>
                  </a:schemeClr>
                </a:solidFill>
              </a:rPr>
              <a:t>ária</a:t>
            </a:r>
            <a:r>
              <a:rPr lang="en-US" altLang="en-US" sz="4445" dirty="0">
                <a:solidFill>
                  <a:schemeClr val="bg1">
                    <a:lumMod val="50000"/>
                  </a:schemeClr>
                </a:solidFill>
              </a:rPr>
              <a:t> </a:t>
            </a:r>
            <a:r>
              <a:rPr lang="en-US" altLang="en-US" sz="4445" dirty="0" err="1">
                <a:solidFill>
                  <a:schemeClr val="bg1">
                    <a:lumMod val="50000"/>
                  </a:schemeClr>
                </a:solidFill>
              </a:rPr>
              <a:t>não</a:t>
            </a:r>
            <a:r>
              <a:rPr lang="en-US" altLang="en-US" sz="4445" dirty="0">
                <a:solidFill>
                  <a:schemeClr val="bg1">
                    <a:lumMod val="50000"/>
                  </a:schemeClr>
                </a:solidFill>
              </a:rPr>
              <a:t> </a:t>
            </a:r>
            <a:r>
              <a:rPr lang="en-US" altLang="en-US" sz="4445" dirty="0" err="1">
                <a:solidFill>
                  <a:schemeClr val="bg1">
                    <a:lumMod val="50000"/>
                  </a:schemeClr>
                </a:solidFill>
              </a:rPr>
              <a:t>consegue</a:t>
            </a:r>
            <a:r>
              <a:rPr lang="en-US" altLang="en-US" sz="4445" dirty="0">
                <a:solidFill>
                  <a:schemeClr val="bg1">
                    <a:lumMod val="50000"/>
                  </a:schemeClr>
                </a:solidFill>
              </a:rPr>
              <a:t> </a:t>
            </a:r>
            <a:r>
              <a:rPr lang="en-US" altLang="en-US" sz="4445" dirty="0" err="1">
                <a:solidFill>
                  <a:schemeClr val="bg1">
                    <a:lumMod val="50000"/>
                  </a:schemeClr>
                </a:solidFill>
              </a:rPr>
              <a:t>ser</a:t>
            </a:r>
            <a:r>
              <a:rPr lang="en-US" altLang="en-US" sz="4445" dirty="0">
                <a:solidFill>
                  <a:schemeClr val="bg1">
                    <a:lumMod val="50000"/>
                  </a:schemeClr>
                </a:solidFill>
              </a:rPr>
              <a:t> </a:t>
            </a:r>
            <a:r>
              <a:rPr lang="en-US" altLang="en-US" sz="4445" dirty="0" err="1">
                <a:solidFill>
                  <a:schemeClr val="bg1">
                    <a:lumMod val="50000"/>
                  </a:schemeClr>
                </a:solidFill>
              </a:rPr>
              <a:t>viável</a:t>
            </a:r>
            <a:r>
              <a:rPr lang="en-US" altLang="en-US" sz="4445" dirty="0">
                <a:solidFill>
                  <a:schemeClr val="bg1">
                    <a:lumMod val="50000"/>
                  </a:schemeClr>
                </a:solidFill>
              </a:rPr>
              <a:t> </a:t>
            </a:r>
            <a:r>
              <a:rPr lang="en-US" altLang="en-US" sz="4445" dirty="0" err="1">
                <a:solidFill>
                  <a:schemeClr val="bg1">
                    <a:lumMod val="50000"/>
                  </a:schemeClr>
                </a:solidFill>
              </a:rPr>
              <a:t>sequer</a:t>
            </a:r>
            <a:r>
              <a:rPr lang="en-US" altLang="en-US" sz="4445" dirty="0">
                <a:solidFill>
                  <a:schemeClr val="bg1">
                    <a:lumMod val="50000"/>
                  </a:schemeClr>
                </a:solidFill>
              </a:rPr>
              <a:t> </a:t>
            </a:r>
            <a:r>
              <a:rPr lang="en-US" altLang="en-US" sz="4445" dirty="0" err="1">
                <a:solidFill>
                  <a:schemeClr val="bg1">
                    <a:lumMod val="50000"/>
                  </a:schemeClr>
                </a:solidFill>
              </a:rPr>
              <a:t>agronomicamente</a:t>
            </a:r>
            <a:r>
              <a:rPr lang="en-US" altLang="en-US" sz="4445" dirty="0">
                <a:solidFill>
                  <a:schemeClr val="bg1">
                    <a:lumMod val="50000"/>
                  </a:schemeClr>
                </a:solidFill>
              </a:rPr>
              <a:t>, no </a:t>
            </a:r>
            <a:r>
              <a:rPr lang="en-US" altLang="en-US" sz="4445" dirty="0" err="1">
                <a:solidFill>
                  <a:schemeClr val="bg1">
                    <a:lumMod val="50000"/>
                  </a:schemeClr>
                </a:solidFill>
              </a:rPr>
              <a:t>atual</a:t>
            </a:r>
            <a:r>
              <a:rPr lang="en-US" altLang="en-US" sz="4445" dirty="0">
                <a:solidFill>
                  <a:schemeClr val="bg1">
                    <a:lumMod val="50000"/>
                  </a:schemeClr>
                </a:solidFill>
              </a:rPr>
              <a:t> </a:t>
            </a:r>
            <a:r>
              <a:rPr lang="en-US" altLang="en-US" sz="4445" dirty="0" err="1">
                <a:solidFill>
                  <a:schemeClr val="bg1">
                    <a:lumMod val="50000"/>
                  </a:schemeClr>
                </a:solidFill>
              </a:rPr>
              <a:t>nível</a:t>
            </a:r>
            <a:r>
              <a:rPr lang="en-US" altLang="en-US" sz="4445" dirty="0">
                <a:solidFill>
                  <a:schemeClr val="bg1">
                    <a:lumMod val="50000"/>
                  </a:schemeClr>
                </a:solidFill>
              </a:rPr>
              <a:t> </a:t>
            </a:r>
            <a:r>
              <a:rPr lang="en-US" altLang="en-US" sz="4445" dirty="0" err="1">
                <a:solidFill>
                  <a:schemeClr val="bg1">
                    <a:lumMod val="50000"/>
                  </a:schemeClr>
                </a:solidFill>
              </a:rPr>
              <a:t>tecnologico</a:t>
            </a:r>
            <a:r>
              <a:rPr lang="en-US" altLang="en-US" sz="4445" dirty="0">
                <a:solidFill>
                  <a:schemeClr val="bg1">
                    <a:lumMod val="50000"/>
                  </a:schemeClr>
                </a:solidFill>
              </a:rPr>
              <a:t> </a:t>
            </a:r>
            <a:r>
              <a:rPr lang="en-US" altLang="en-US" sz="4445" dirty="0" err="1">
                <a:solidFill>
                  <a:schemeClr val="bg1">
                    <a:lumMod val="50000"/>
                  </a:schemeClr>
                </a:solidFill>
              </a:rPr>
              <a:t>existente</a:t>
            </a:r>
            <a:r>
              <a:rPr lang="en-US" altLang="en-US" sz="4445" dirty="0">
                <a:solidFill>
                  <a:schemeClr val="bg1">
                    <a:lumMod val="50000"/>
                  </a:schemeClr>
                </a:solidFill>
              </a:rPr>
              <a:t>?</a:t>
            </a:r>
            <a:endParaRPr lang="en-GB" altLang="en-US" sz="4445" dirty="0">
              <a:solidFill>
                <a:schemeClr val="bg1">
                  <a:lumMod val="50000"/>
                </a:schemeClr>
              </a:solidFill>
            </a:endParaRPr>
          </a:p>
        </p:txBody>
      </p:sp>
      <p:sp>
        <p:nvSpPr>
          <p:cNvPr id="8" name="object 2">
            <a:extLst>
              <a:ext uri="{FF2B5EF4-FFF2-40B4-BE49-F238E27FC236}">
                <a16:creationId xmlns:a16="http://schemas.microsoft.com/office/drawing/2014/main" id="{381A773A-8C3C-4E0C-B8CD-44A586336684}"/>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2756458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972800" y="2588351"/>
            <a:ext cx="8001000" cy="976308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333" dirty="0"/>
          </a:p>
        </p:txBody>
      </p:sp>
      <p:pic>
        <p:nvPicPr>
          <p:cNvPr id="4" name="Imagem 3"/>
          <p:cNvPicPr>
            <a:picLocks noChangeAspect="1"/>
          </p:cNvPicPr>
          <p:nvPr/>
        </p:nvPicPr>
        <p:blipFill rotWithShape="1">
          <a:blip r:embed="rId2" cstate="print">
            <a:clrChange>
              <a:clrFrom>
                <a:srgbClr val="F0F0F0"/>
              </a:clrFrom>
              <a:clrTo>
                <a:srgbClr val="F0F0F0">
                  <a:alpha val="0"/>
                </a:srgbClr>
              </a:clrTo>
            </a:clrChange>
            <a:extLst>
              <a:ext uri="{28A0092B-C50C-407E-A947-70E740481C1C}">
                <a14:useLocalDpi xmlns:a14="http://schemas.microsoft.com/office/drawing/2010/main" val="0"/>
              </a:ext>
            </a:extLst>
          </a:blip>
          <a:srcRect r="31811"/>
          <a:stretch/>
        </p:blipFill>
        <p:spPr>
          <a:xfrm>
            <a:off x="6001372" y="2180870"/>
            <a:ext cx="12896228" cy="9950400"/>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15379438" y="11764205"/>
            <a:ext cx="2242922" cy="434286"/>
          </a:xfrm>
          <a:prstGeom prst="rect">
            <a:avLst/>
          </a:prstGeom>
          <a:noFill/>
        </p:spPr>
        <p:txBody>
          <a:bodyPr wrap="none" rtlCol="0">
            <a:spAutoFit/>
          </a:bodyPr>
          <a:lstStyle/>
          <a:p>
            <a:r>
              <a:rPr lang="pt-BR" sz="2222" dirty="0">
                <a:solidFill>
                  <a:schemeClr val="bg1"/>
                </a:solidFill>
                <a:latin typeface="Swis721 Cn BT" panose="020B0506020202030204" pitchFamily="34" charset="0"/>
              </a:rPr>
              <a:t>Fonte: IBGE, 2013</a:t>
            </a:r>
          </a:p>
        </p:txBody>
      </p:sp>
      <p:sp>
        <p:nvSpPr>
          <p:cNvPr id="11" name="CaixaDeTexto 10"/>
          <p:cNvSpPr txBox="1"/>
          <p:nvPr/>
        </p:nvSpPr>
        <p:spPr>
          <a:xfrm>
            <a:off x="704993" y="2114695"/>
            <a:ext cx="10267807" cy="947311"/>
          </a:xfrm>
          <a:prstGeom prst="rect">
            <a:avLst/>
          </a:prstGeom>
          <a:noFill/>
        </p:spPr>
        <p:txBody>
          <a:bodyPr wrap="square" rtlCol="0">
            <a:spAutoFit/>
          </a:bodyPr>
          <a:lstStyle/>
          <a:p>
            <a:r>
              <a:rPr lang="pt-BR" sz="5556" b="1" dirty="0">
                <a:latin typeface="Swis721 BlkCn BT" panose="020B0806030502040204" pitchFamily="34" charset="0"/>
              </a:rPr>
              <a:t>Extensão territorial do Semiárido</a:t>
            </a:r>
            <a:endParaRPr lang="pt-BR" sz="5556" dirty="0"/>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530600"/>
            <a:ext cx="10150372" cy="6382430"/>
          </a:xfrm>
          <a:prstGeom prst="rect">
            <a:avLst/>
          </a:prstGeom>
        </p:spPr>
      </p:pic>
      <p:sp>
        <p:nvSpPr>
          <p:cNvPr id="8" name="object 2">
            <a:extLst>
              <a:ext uri="{FF2B5EF4-FFF2-40B4-BE49-F238E27FC236}">
                <a16:creationId xmlns:a16="http://schemas.microsoft.com/office/drawing/2014/main" id="{516E5152-F818-44DF-BAA6-01FACCD65824}"/>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843929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478000" y="10160000"/>
            <a:ext cx="2706370" cy="1252220"/>
          </a:xfrm>
          <a:prstGeom prst="rect">
            <a:avLst/>
          </a:prstGeom>
        </p:spPr>
        <p:txBody>
          <a:bodyPr vert="horz" wrap="square" lIns="0" tIns="12700" rIns="0" bIns="0" rtlCol="0">
            <a:spAutoFit/>
          </a:bodyPr>
          <a:lstStyle/>
          <a:p>
            <a:pPr marL="26034" marR="5080" indent="-13970">
              <a:lnSpc>
                <a:spcPct val="157800"/>
              </a:lnSpc>
              <a:spcBef>
                <a:spcPts val="100"/>
              </a:spcBef>
            </a:pPr>
            <a:r>
              <a:rPr sz="1300" spc="75" dirty="0">
                <a:solidFill>
                  <a:schemeClr val="tx1">
                    <a:lumMod val="85000"/>
                    <a:lumOff val="15000"/>
                  </a:schemeClr>
                </a:solidFill>
                <a:latin typeface="Arial" charset="0"/>
                <a:ea typeface="Arial" charset="0"/>
                <a:cs typeface="Arial" charset="0"/>
              </a:rPr>
              <a:t>www.</a:t>
            </a:r>
            <a:r>
              <a:rPr sz="1700" spc="75" dirty="0">
                <a:solidFill>
                  <a:schemeClr val="tx1">
                    <a:lumMod val="85000"/>
                    <a:lumOff val="15000"/>
                  </a:schemeClr>
                </a:solidFill>
                <a:latin typeface="Arial" charset="0"/>
                <a:ea typeface="Arial" charset="0"/>
                <a:cs typeface="Arial" charset="0"/>
              </a:rPr>
              <a:t>iadb</a:t>
            </a:r>
            <a:r>
              <a:rPr sz="1300" spc="75" dirty="0">
                <a:solidFill>
                  <a:schemeClr val="tx1">
                    <a:lumMod val="85000"/>
                    <a:lumOff val="15000"/>
                  </a:schemeClr>
                </a:solidFill>
                <a:latin typeface="Arial" charset="0"/>
                <a:ea typeface="Arial" charset="0"/>
                <a:cs typeface="Arial" charset="0"/>
              </a:rPr>
              <a:t>.org  </a:t>
            </a:r>
            <a:r>
              <a:rPr sz="1300" spc="160" dirty="0">
                <a:solidFill>
                  <a:schemeClr val="tx1">
                    <a:lumMod val="85000"/>
                    <a:lumOff val="15000"/>
                  </a:schemeClr>
                </a:solidFill>
                <a:latin typeface="Arial" charset="0"/>
                <a:ea typeface="Arial" charset="0"/>
                <a:cs typeface="Arial" charset="0"/>
              </a:rPr>
              <a:t>ww</a:t>
            </a:r>
            <a:r>
              <a:rPr sz="1300" spc="80" dirty="0">
                <a:solidFill>
                  <a:schemeClr val="tx1">
                    <a:lumMod val="85000"/>
                    <a:lumOff val="15000"/>
                  </a:schemeClr>
                </a:solidFill>
                <a:latin typeface="Arial" charset="0"/>
                <a:ea typeface="Arial" charset="0"/>
                <a:cs typeface="Arial" charset="0"/>
              </a:rPr>
              <a:t>w</a:t>
            </a:r>
            <a:r>
              <a:rPr sz="1300" spc="-110" dirty="0">
                <a:solidFill>
                  <a:schemeClr val="tx1">
                    <a:lumMod val="85000"/>
                    <a:lumOff val="15000"/>
                  </a:schemeClr>
                </a:solidFill>
                <a:latin typeface="Arial" charset="0"/>
                <a:ea typeface="Arial" charset="0"/>
                <a:cs typeface="Arial" charset="0"/>
              </a:rPr>
              <a:t>.</a:t>
            </a:r>
            <a:r>
              <a:rPr sz="1300" spc="45" dirty="0">
                <a:solidFill>
                  <a:schemeClr val="tx1">
                    <a:lumMod val="85000"/>
                    <a:lumOff val="15000"/>
                  </a:schemeClr>
                </a:solidFill>
                <a:latin typeface="Arial" charset="0"/>
                <a:ea typeface="Arial" charset="0"/>
                <a:cs typeface="Arial" charset="0"/>
              </a:rPr>
              <a:t>f</a:t>
            </a:r>
            <a:r>
              <a:rPr sz="1300" spc="125" dirty="0">
                <a:solidFill>
                  <a:schemeClr val="tx1">
                    <a:lumMod val="85000"/>
                    <a:lumOff val="15000"/>
                  </a:schemeClr>
                </a:solidFill>
                <a:latin typeface="Arial" charset="0"/>
                <a:ea typeface="Arial" charset="0"/>
                <a:cs typeface="Arial" charset="0"/>
              </a:rPr>
              <a:t>a</a:t>
            </a:r>
            <a:r>
              <a:rPr sz="1300" spc="90" dirty="0">
                <a:solidFill>
                  <a:schemeClr val="tx1">
                    <a:lumMod val="85000"/>
                    <a:lumOff val="15000"/>
                  </a:schemeClr>
                </a:solidFill>
                <a:latin typeface="Arial" charset="0"/>
                <a:ea typeface="Arial" charset="0"/>
                <a:cs typeface="Arial" charset="0"/>
              </a:rPr>
              <a:t>cebook</a:t>
            </a:r>
            <a:r>
              <a:rPr sz="1300" spc="20" dirty="0">
                <a:solidFill>
                  <a:schemeClr val="tx1">
                    <a:lumMod val="85000"/>
                    <a:lumOff val="15000"/>
                  </a:schemeClr>
                </a:solidFill>
                <a:latin typeface="Arial" charset="0"/>
                <a:ea typeface="Arial" charset="0"/>
                <a:cs typeface="Arial" charset="0"/>
              </a:rPr>
              <a:t>.</a:t>
            </a:r>
            <a:r>
              <a:rPr sz="1300" spc="135" dirty="0">
                <a:solidFill>
                  <a:schemeClr val="tx1">
                    <a:lumMod val="85000"/>
                    <a:lumOff val="15000"/>
                  </a:schemeClr>
                </a:solidFill>
                <a:latin typeface="Arial" charset="0"/>
                <a:ea typeface="Arial" charset="0"/>
                <a:cs typeface="Arial" charset="0"/>
              </a:rPr>
              <a:t>c</a:t>
            </a:r>
            <a:r>
              <a:rPr sz="1300" spc="180" dirty="0">
                <a:solidFill>
                  <a:schemeClr val="tx1">
                    <a:lumMod val="85000"/>
                    <a:lumOff val="15000"/>
                  </a:schemeClr>
                </a:solidFill>
                <a:latin typeface="Arial" charset="0"/>
                <a:ea typeface="Arial" charset="0"/>
                <a:cs typeface="Arial" charset="0"/>
              </a:rPr>
              <a:t>om</a:t>
            </a:r>
            <a:r>
              <a:rPr sz="1300" spc="95" dirty="0">
                <a:solidFill>
                  <a:schemeClr val="tx1">
                    <a:lumMod val="85000"/>
                    <a:lumOff val="15000"/>
                  </a:schemeClr>
                </a:solidFill>
                <a:latin typeface="Arial" charset="0"/>
                <a:ea typeface="Arial" charset="0"/>
                <a:cs typeface="Arial" charset="0"/>
              </a:rPr>
              <a:t>/</a:t>
            </a:r>
            <a:r>
              <a:rPr sz="1700" spc="110" dirty="0">
                <a:solidFill>
                  <a:schemeClr val="tx1">
                    <a:lumMod val="85000"/>
                    <a:lumOff val="15000"/>
                  </a:schemeClr>
                </a:solidFill>
                <a:latin typeface="Arial" charset="0"/>
                <a:ea typeface="Arial" charset="0"/>
                <a:cs typeface="Arial" charset="0"/>
              </a:rPr>
              <a:t>BIDB</a:t>
            </a:r>
            <a:r>
              <a:rPr sz="1700" spc="30" dirty="0">
                <a:solidFill>
                  <a:schemeClr val="tx1">
                    <a:lumMod val="85000"/>
                    <a:lumOff val="15000"/>
                  </a:schemeClr>
                </a:solidFill>
                <a:latin typeface="Arial" charset="0"/>
                <a:ea typeface="Arial" charset="0"/>
                <a:cs typeface="Arial" charset="0"/>
              </a:rPr>
              <a:t>r</a:t>
            </a:r>
            <a:r>
              <a:rPr sz="1700" spc="55" dirty="0">
                <a:solidFill>
                  <a:schemeClr val="tx1">
                    <a:lumMod val="85000"/>
                    <a:lumOff val="15000"/>
                  </a:schemeClr>
                </a:solidFill>
                <a:latin typeface="Arial" charset="0"/>
                <a:ea typeface="Arial" charset="0"/>
                <a:cs typeface="Arial" charset="0"/>
              </a:rPr>
              <a:t>asil </a:t>
            </a:r>
            <a:r>
              <a:rPr sz="1700" spc="50" dirty="0">
                <a:solidFill>
                  <a:schemeClr val="tx1">
                    <a:lumMod val="85000"/>
                    <a:lumOff val="15000"/>
                  </a:schemeClr>
                </a:solidFill>
                <a:latin typeface="Arial" charset="0"/>
                <a:ea typeface="Arial" charset="0"/>
                <a:cs typeface="Arial" charset="0"/>
              </a:rPr>
              <a:t> </a:t>
            </a:r>
            <a:r>
              <a:rPr sz="1300" spc="85" dirty="0">
                <a:solidFill>
                  <a:schemeClr val="tx1">
                    <a:lumMod val="85000"/>
                    <a:lumOff val="15000"/>
                  </a:schemeClr>
                </a:solidFill>
                <a:latin typeface="Arial" charset="0"/>
                <a:ea typeface="Arial" charset="0"/>
                <a:cs typeface="Arial" charset="0"/>
              </a:rPr>
              <a:t>www.twitter.com/</a:t>
            </a:r>
            <a:r>
              <a:rPr sz="1700" spc="85" dirty="0">
                <a:solidFill>
                  <a:schemeClr val="tx1">
                    <a:lumMod val="85000"/>
                    <a:lumOff val="15000"/>
                  </a:schemeClr>
                </a:solidFill>
                <a:latin typeface="Arial" charset="0"/>
                <a:ea typeface="Arial" charset="0"/>
                <a:cs typeface="Arial" charset="0"/>
              </a:rPr>
              <a:t>bidbr</a:t>
            </a:r>
            <a:endParaRPr sz="1700" dirty="0">
              <a:solidFill>
                <a:schemeClr val="tx1">
                  <a:lumMod val="85000"/>
                  <a:lumOff val="15000"/>
                </a:schemeClr>
              </a:solidFill>
              <a:latin typeface="Arial" charset="0"/>
              <a:ea typeface="Arial" charset="0"/>
              <a:cs typeface="Arial"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0229021"/>
            <a:ext cx="3555233" cy="1333212"/>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709" y="9488426"/>
            <a:ext cx="4707441" cy="2004786"/>
          </a:xfrm>
          <a:prstGeom prst="rect">
            <a:avLst/>
          </a:prstGeom>
        </p:spPr>
      </p:pic>
      <p:sp>
        <p:nvSpPr>
          <p:cNvPr id="10" name="bk object 17"/>
          <p:cNvSpPr/>
          <p:nvPr/>
        </p:nvSpPr>
        <p:spPr>
          <a:xfrm>
            <a:off x="14097000" y="10319423"/>
            <a:ext cx="218859" cy="218871"/>
          </a:xfrm>
          <a:prstGeom prst="rect">
            <a:avLst/>
          </a:prstGeom>
          <a:blipFill>
            <a:blip r:embed="rId5" cstate="print"/>
            <a:stretch>
              <a:fillRect/>
            </a:stretch>
          </a:blipFill>
        </p:spPr>
        <p:txBody>
          <a:bodyPr wrap="square" lIns="0" tIns="0" rIns="0" bIns="0" rtlCol="0"/>
          <a:lstStyle/>
          <a:p>
            <a:endParaRPr/>
          </a:p>
        </p:txBody>
      </p:sp>
      <p:sp>
        <p:nvSpPr>
          <p:cNvPr id="11" name="bk object 18"/>
          <p:cNvSpPr/>
          <p:nvPr/>
        </p:nvSpPr>
        <p:spPr>
          <a:xfrm>
            <a:off x="14097000" y="10728312"/>
            <a:ext cx="218871" cy="218884"/>
          </a:xfrm>
          <a:prstGeom prst="rect">
            <a:avLst/>
          </a:prstGeom>
          <a:blipFill>
            <a:blip r:embed="rId6" cstate="print"/>
            <a:stretch>
              <a:fillRect/>
            </a:stretch>
          </a:blipFill>
        </p:spPr>
        <p:txBody>
          <a:bodyPr wrap="square" lIns="0" tIns="0" rIns="0" bIns="0" rtlCol="0"/>
          <a:lstStyle/>
          <a:p>
            <a:endParaRPr/>
          </a:p>
        </p:txBody>
      </p:sp>
      <p:sp>
        <p:nvSpPr>
          <p:cNvPr id="12" name="bk object 19"/>
          <p:cNvSpPr/>
          <p:nvPr/>
        </p:nvSpPr>
        <p:spPr>
          <a:xfrm>
            <a:off x="14097000" y="11137201"/>
            <a:ext cx="218859" cy="218871"/>
          </a:xfrm>
          <a:prstGeom prst="rect">
            <a:avLst/>
          </a:prstGeom>
          <a:blipFill>
            <a:blip r:embed="rId7" cstate="print"/>
            <a:stretch>
              <a:fillRect/>
            </a:stretch>
          </a:blipFill>
        </p:spPr>
        <p:txBody>
          <a:bodyPr wrap="square" lIns="0" tIns="0" rIns="0" bIns="0" rtlCol="0"/>
          <a:lstStyle/>
          <a:p>
            <a:endParaRPr/>
          </a:p>
        </p:txBody>
      </p:sp>
      <p:sp>
        <p:nvSpPr>
          <p:cNvPr id="3" name="CaixaDeTexto 2">
            <a:extLst>
              <a:ext uri="{FF2B5EF4-FFF2-40B4-BE49-F238E27FC236}">
                <a16:creationId xmlns:a16="http://schemas.microsoft.com/office/drawing/2014/main" id="{CD046065-82D2-4ACF-A4CF-658F9F612759}"/>
              </a:ext>
            </a:extLst>
          </p:cNvPr>
          <p:cNvSpPr txBox="1"/>
          <p:nvPr/>
        </p:nvSpPr>
        <p:spPr>
          <a:xfrm>
            <a:off x="6052416" y="4115672"/>
            <a:ext cx="6676315" cy="3785652"/>
          </a:xfrm>
          <a:prstGeom prst="rect">
            <a:avLst/>
          </a:prstGeom>
          <a:noFill/>
        </p:spPr>
        <p:txBody>
          <a:bodyPr wrap="none" rtlCol="0">
            <a:spAutoFit/>
          </a:bodyPr>
          <a:lstStyle/>
          <a:p>
            <a:pPr algn="ctr"/>
            <a:r>
              <a:rPr lang="pt-BR" sz="4800" dirty="0"/>
              <a:t>Obrigado!</a:t>
            </a:r>
          </a:p>
          <a:p>
            <a:pPr algn="ctr"/>
            <a:endParaRPr lang="pt-BR" sz="4800" dirty="0"/>
          </a:p>
          <a:p>
            <a:pPr algn="ctr"/>
            <a:r>
              <a:rPr lang="pt-BR" sz="4800" dirty="0"/>
              <a:t>João Ricardo F. de Lima</a:t>
            </a:r>
          </a:p>
          <a:p>
            <a:pPr algn="ctr"/>
            <a:endParaRPr lang="pt-BR" sz="4800" dirty="0"/>
          </a:p>
          <a:p>
            <a:pPr algn="ctr"/>
            <a:r>
              <a:rPr lang="pt-BR" sz="4800" dirty="0"/>
              <a:t>joao.ricardo@embrapa.br</a:t>
            </a:r>
          </a:p>
        </p:txBody>
      </p:sp>
      <p:sp>
        <p:nvSpPr>
          <p:cNvPr id="13" name="object 2">
            <a:extLst>
              <a:ext uri="{FF2B5EF4-FFF2-40B4-BE49-F238E27FC236}">
                <a16:creationId xmlns:a16="http://schemas.microsoft.com/office/drawing/2014/main" id="{10B0FEDC-4CC0-5D45-9CC1-D777C6616345}"/>
              </a:ext>
            </a:extLst>
          </p:cNvPr>
          <p:cNvSpPr txBox="1"/>
          <p:nvPr/>
        </p:nvSpPr>
        <p:spPr>
          <a:xfrm>
            <a:off x="14173200" y="22590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66F606CB-EE5A-46E3-9B2D-4571BB11D6AE}"/>
              </a:ext>
            </a:extLst>
          </p:cNvPr>
          <p:cNvSpPr txBox="1"/>
          <p:nvPr/>
        </p:nvSpPr>
        <p:spPr>
          <a:xfrm>
            <a:off x="1258242" y="2290118"/>
            <a:ext cx="16401228" cy="2828338"/>
          </a:xfrm>
          <a:prstGeom prst="rect">
            <a:avLst/>
          </a:prstGeom>
        </p:spPr>
        <p:txBody>
          <a:bodyPr>
            <a:spAutoFit/>
          </a:bodyPr>
          <a:lstStyle/>
          <a:p>
            <a:pPr marL="635017" indent="-635017" algn="just">
              <a:lnSpc>
                <a:spcPct val="80000"/>
              </a:lnSpc>
              <a:buFont typeface="Wingdings" panose="05000000000000000000" pitchFamily="2" charset="2"/>
              <a:buChar char="ü"/>
              <a:defRPr/>
            </a:pPr>
            <a:r>
              <a:rPr lang="en-GB" altLang="en-US" sz="4445" dirty="0">
                <a:solidFill>
                  <a:schemeClr val="bg1">
                    <a:lumMod val="50000"/>
                  </a:schemeClr>
                </a:solidFill>
              </a:rPr>
              <a:t>Nos </a:t>
            </a:r>
            <a:r>
              <a:rPr lang="en-GB" altLang="en-US" sz="4445" dirty="0" err="1">
                <a:solidFill>
                  <a:schemeClr val="bg1">
                    <a:lumMod val="50000"/>
                  </a:schemeClr>
                </a:solidFill>
              </a:rPr>
              <a:t>últimos</a:t>
            </a:r>
            <a:r>
              <a:rPr lang="en-GB" altLang="en-US" sz="4445" dirty="0">
                <a:solidFill>
                  <a:schemeClr val="bg1">
                    <a:lumMod val="50000"/>
                  </a:schemeClr>
                </a:solidFill>
              </a:rPr>
              <a:t> </a:t>
            </a:r>
            <a:r>
              <a:rPr lang="en-GB" altLang="en-US" sz="4445" dirty="0" err="1">
                <a:solidFill>
                  <a:schemeClr val="bg1">
                    <a:lumMod val="50000"/>
                  </a:schemeClr>
                </a:solidFill>
              </a:rPr>
              <a:t>anos</a:t>
            </a:r>
            <a:r>
              <a:rPr lang="en-GB" altLang="en-US" sz="4445" dirty="0">
                <a:solidFill>
                  <a:schemeClr val="bg1">
                    <a:lumMod val="50000"/>
                  </a:schemeClr>
                </a:solidFill>
              </a:rPr>
              <a:t>, </a:t>
            </a:r>
            <a:r>
              <a:rPr lang="en-GB" altLang="en-US" sz="4445" dirty="0" err="1">
                <a:solidFill>
                  <a:schemeClr val="bg1">
                    <a:lumMod val="50000"/>
                  </a:schemeClr>
                </a:solidFill>
              </a:rPr>
              <a:t>significativas</a:t>
            </a:r>
            <a:r>
              <a:rPr lang="en-GB" altLang="en-US" sz="4445" dirty="0">
                <a:solidFill>
                  <a:schemeClr val="bg1">
                    <a:lumMod val="50000"/>
                  </a:schemeClr>
                </a:solidFill>
              </a:rPr>
              <a:t> </a:t>
            </a:r>
            <a:r>
              <a:rPr lang="en-GB" altLang="en-US" sz="4445" dirty="0" err="1">
                <a:solidFill>
                  <a:schemeClr val="bg1">
                    <a:lumMod val="50000"/>
                  </a:schemeClr>
                </a:solidFill>
              </a:rPr>
              <a:t>transformações</a:t>
            </a:r>
            <a:r>
              <a:rPr lang="en-GB" altLang="en-US" sz="4445" dirty="0">
                <a:solidFill>
                  <a:schemeClr val="bg1">
                    <a:lumMod val="50000"/>
                  </a:schemeClr>
                </a:solidFill>
              </a:rPr>
              <a:t> </a:t>
            </a:r>
            <a:r>
              <a:rPr lang="en-GB" altLang="en-US" sz="4445" dirty="0" err="1">
                <a:solidFill>
                  <a:schemeClr val="bg1">
                    <a:lumMod val="50000"/>
                  </a:schemeClr>
                </a:solidFill>
              </a:rPr>
              <a:t>ocorreram</a:t>
            </a:r>
            <a:r>
              <a:rPr lang="en-GB" altLang="en-US" sz="4445" dirty="0">
                <a:solidFill>
                  <a:schemeClr val="bg1">
                    <a:lumMod val="50000"/>
                  </a:schemeClr>
                </a:solidFill>
              </a:rPr>
              <a:t> no </a:t>
            </a:r>
            <a:r>
              <a:rPr lang="en-GB" altLang="en-US" sz="4445" dirty="0" err="1">
                <a:solidFill>
                  <a:schemeClr val="bg1">
                    <a:lumMod val="50000"/>
                  </a:schemeClr>
                </a:solidFill>
              </a:rPr>
              <a:t>Semiárido</a:t>
            </a:r>
            <a:r>
              <a:rPr lang="en-GB" altLang="en-US" sz="4445" dirty="0">
                <a:solidFill>
                  <a:schemeClr val="bg1">
                    <a:lumMod val="50000"/>
                  </a:schemeClr>
                </a:solidFill>
              </a:rPr>
              <a:t> </a:t>
            </a:r>
            <a:r>
              <a:rPr lang="en-GB" altLang="en-US" sz="4445" dirty="0" err="1">
                <a:solidFill>
                  <a:schemeClr val="bg1">
                    <a:lumMod val="50000"/>
                  </a:schemeClr>
                </a:solidFill>
              </a:rPr>
              <a:t>nordestino</a:t>
            </a:r>
            <a:r>
              <a:rPr lang="en-GB" altLang="en-US" sz="4445" dirty="0">
                <a:solidFill>
                  <a:schemeClr val="bg1">
                    <a:lumMod val="50000"/>
                  </a:schemeClr>
                </a:solidFill>
              </a:rPr>
              <a:t>;</a:t>
            </a:r>
          </a:p>
          <a:p>
            <a:pPr marL="635017" indent="-635017" algn="just">
              <a:lnSpc>
                <a:spcPct val="80000"/>
              </a:lnSpc>
              <a:buFont typeface="Wingdings" panose="05000000000000000000" pitchFamily="2" charset="2"/>
              <a:buChar char="ü"/>
              <a:defRPr/>
            </a:pPr>
            <a:endParaRPr lang="en-GB" altLang="en-US" sz="4445" dirty="0">
              <a:solidFill>
                <a:schemeClr val="bg1">
                  <a:lumMod val="50000"/>
                </a:schemeClr>
              </a:solidFill>
            </a:endParaRPr>
          </a:p>
          <a:p>
            <a:pPr marL="635017" indent="-635017" algn="just">
              <a:lnSpc>
                <a:spcPct val="80000"/>
              </a:lnSpc>
              <a:buFont typeface="Wingdings" panose="05000000000000000000" pitchFamily="2" charset="2"/>
              <a:buChar char="ü"/>
              <a:defRPr/>
            </a:pPr>
            <a:r>
              <a:rPr lang="en-GB" altLang="en-US" sz="4445" dirty="0">
                <a:solidFill>
                  <a:schemeClr val="bg1">
                    <a:lumMod val="50000"/>
                  </a:schemeClr>
                </a:solidFill>
              </a:rPr>
              <a:t>O </a:t>
            </a:r>
            <a:r>
              <a:rPr lang="en-GB" altLang="en-US" sz="4445" dirty="0" err="1">
                <a:solidFill>
                  <a:schemeClr val="bg1">
                    <a:lumMod val="50000"/>
                  </a:schemeClr>
                </a:solidFill>
              </a:rPr>
              <a:t>Semiárido</a:t>
            </a:r>
            <a:r>
              <a:rPr lang="en-GB" altLang="en-US" sz="4445" dirty="0">
                <a:solidFill>
                  <a:schemeClr val="bg1">
                    <a:lumMod val="50000"/>
                  </a:schemeClr>
                </a:solidFill>
              </a:rPr>
              <a:t> tem </a:t>
            </a:r>
            <a:r>
              <a:rPr lang="en-GB" altLang="en-US" sz="4445" dirty="0" err="1">
                <a:solidFill>
                  <a:schemeClr val="bg1">
                    <a:lumMod val="50000"/>
                  </a:schemeClr>
                </a:solidFill>
              </a:rPr>
              <a:t>maior</a:t>
            </a:r>
            <a:r>
              <a:rPr lang="en-GB" altLang="en-US" sz="4445" dirty="0">
                <a:solidFill>
                  <a:schemeClr val="bg1">
                    <a:lumMod val="50000"/>
                  </a:schemeClr>
                </a:solidFill>
              </a:rPr>
              <a:t> </a:t>
            </a:r>
            <a:r>
              <a:rPr lang="en-GB" altLang="en-US" sz="4445" dirty="0" err="1">
                <a:solidFill>
                  <a:schemeClr val="bg1">
                    <a:lumMod val="50000"/>
                  </a:schemeClr>
                </a:solidFill>
              </a:rPr>
              <a:t>dinamismo</a:t>
            </a:r>
            <a:r>
              <a:rPr lang="en-GB" altLang="en-US" sz="4445" dirty="0">
                <a:solidFill>
                  <a:schemeClr val="bg1">
                    <a:lumMod val="50000"/>
                  </a:schemeClr>
                </a:solidFill>
              </a:rPr>
              <a:t> </a:t>
            </a:r>
            <a:r>
              <a:rPr lang="en-GB" altLang="en-US" sz="4445" dirty="0" err="1">
                <a:solidFill>
                  <a:schemeClr val="bg1">
                    <a:lumMod val="50000"/>
                  </a:schemeClr>
                </a:solidFill>
              </a:rPr>
              <a:t>econômico</a:t>
            </a:r>
            <a:r>
              <a:rPr lang="en-GB" altLang="en-US" sz="4445" dirty="0">
                <a:solidFill>
                  <a:schemeClr val="bg1">
                    <a:lumMod val="50000"/>
                  </a:schemeClr>
                </a:solidFill>
              </a:rPr>
              <a:t> e </a:t>
            </a:r>
            <a:r>
              <a:rPr lang="en-GB" altLang="en-US" sz="4445" dirty="0" err="1">
                <a:solidFill>
                  <a:schemeClr val="bg1">
                    <a:lumMod val="50000"/>
                  </a:schemeClr>
                </a:solidFill>
              </a:rPr>
              <a:t>resistência</a:t>
            </a:r>
            <a:r>
              <a:rPr lang="en-GB" altLang="en-US" sz="4445" dirty="0">
                <a:solidFill>
                  <a:schemeClr val="bg1">
                    <a:lumMod val="50000"/>
                  </a:schemeClr>
                </a:solidFill>
              </a:rPr>
              <a:t> </a:t>
            </a:r>
            <a:r>
              <a:rPr lang="en-GB" altLang="en-US" sz="4445" dirty="0" err="1">
                <a:solidFill>
                  <a:schemeClr val="bg1">
                    <a:lumMod val="50000"/>
                  </a:schemeClr>
                </a:solidFill>
              </a:rPr>
              <a:t>às</a:t>
            </a:r>
            <a:r>
              <a:rPr lang="en-GB" altLang="en-US" sz="4445" dirty="0">
                <a:solidFill>
                  <a:schemeClr val="bg1">
                    <a:lumMod val="50000"/>
                  </a:schemeClr>
                </a:solidFill>
              </a:rPr>
              <a:t> </a:t>
            </a:r>
            <a:r>
              <a:rPr lang="en-GB" altLang="en-US" sz="4445" dirty="0" err="1">
                <a:solidFill>
                  <a:schemeClr val="bg1">
                    <a:lumMod val="50000"/>
                  </a:schemeClr>
                </a:solidFill>
              </a:rPr>
              <a:t>secas</a:t>
            </a:r>
            <a:r>
              <a:rPr lang="en-GB" altLang="en-US" sz="4445" dirty="0">
                <a:solidFill>
                  <a:schemeClr val="bg1">
                    <a:lumMod val="50000"/>
                  </a:schemeClr>
                </a:solidFill>
              </a:rPr>
              <a:t>;</a:t>
            </a:r>
          </a:p>
        </p:txBody>
      </p:sp>
      <p:sp>
        <p:nvSpPr>
          <p:cNvPr id="5" name="CaixaDeTexto 4">
            <a:extLst>
              <a:ext uri="{FF2B5EF4-FFF2-40B4-BE49-F238E27FC236}">
                <a16:creationId xmlns:a16="http://schemas.microsoft.com/office/drawing/2014/main" id="{8376D421-42F7-4D0D-9A19-261ED11DA768}"/>
              </a:ext>
            </a:extLst>
          </p:cNvPr>
          <p:cNvSpPr txBox="1"/>
          <p:nvPr/>
        </p:nvSpPr>
        <p:spPr>
          <a:xfrm>
            <a:off x="1551127" y="11988800"/>
            <a:ext cx="6667500" cy="491353"/>
          </a:xfrm>
          <a:prstGeom prst="rect">
            <a:avLst/>
          </a:prstGeom>
        </p:spPr>
        <p:txBody>
          <a:bodyPr>
            <a:spAutoFit/>
          </a:bodyPr>
          <a:lstStyle/>
          <a:p>
            <a:pPr>
              <a:defRPr/>
            </a:pPr>
            <a:r>
              <a:rPr lang="pt-BR" sz="2593" dirty="0">
                <a:solidFill>
                  <a:schemeClr val="bg1">
                    <a:lumMod val="50000"/>
                  </a:schemeClr>
                </a:solidFill>
              </a:rPr>
              <a:t>Fonte: Maia Gomes, 2014.</a:t>
            </a:r>
            <a:endParaRPr lang="en-US" sz="2593" dirty="0">
              <a:solidFill>
                <a:schemeClr val="bg1">
                  <a:lumMod val="50000"/>
                </a:schemeClr>
              </a:solidFill>
            </a:endParaRPr>
          </a:p>
        </p:txBody>
      </p:sp>
      <p:pic>
        <p:nvPicPr>
          <p:cNvPr id="22535" name="Picture 2">
            <a:extLst>
              <a:ext uri="{FF2B5EF4-FFF2-40B4-BE49-F238E27FC236}">
                <a16:creationId xmlns:a16="http://schemas.microsoft.com/office/drawing/2014/main" id="{8EEDFFCB-6B1B-48C7-BEB2-1460DA8F5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31"/>
          <a:stretch>
            <a:fillRect/>
          </a:stretch>
        </p:blipFill>
        <p:spPr bwMode="auto">
          <a:xfrm>
            <a:off x="1522824" y="5118457"/>
            <a:ext cx="16136644" cy="687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a:extLst>
              <a:ext uri="{FF2B5EF4-FFF2-40B4-BE49-F238E27FC236}">
                <a16:creationId xmlns:a16="http://schemas.microsoft.com/office/drawing/2014/main" id="{01727FAA-CC64-4323-A108-78C58BCF611F}"/>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61888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ixaDeTexto 6">
            <a:extLst>
              <a:ext uri="{FF2B5EF4-FFF2-40B4-BE49-F238E27FC236}">
                <a16:creationId xmlns:a16="http://schemas.microsoft.com/office/drawing/2014/main" id="{244C12BE-2489-4E8E-9E61-69285B9FE7F4}"/>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9" name="CaixaDeTexto 8">
            <a:extLst>
              <a:ext uri="{FF2B5EF4-FFF2-40B4-BE49-F238E27FC236}">
                <a16:creationId xmlns:a16="http://schemas.microsoft.com/office/drawing/2014/main" id="{3A54B186-0992-4038-81B2-7FA2CDE679CE}"/>
              </a:ext>
            </a:extLst>
          </p:cNvPr>
          <p:cNvSpPr txBox="1"/>
          <p:nvPr/>
        </p:nvSpPr>
        <p:spPr>
          <a:xfrm>
            <a:off x="1096552" y="2472385"/>
            <a:ext cx="16401226" cy="3170483"/>
          </a:xfrm>
          <a:prstGeom prst="rect">
            <a:avLst/>
          </a:prstGeom>
        </p:spPr>
        <p:txBody>
          <a:bodyPr>
            <a:spAutoFit/>
          </a:bodyPr>
          <a:lstStyle/>
          <a:p>
            <a:pPr marL="635017" indent="-635017" algn="just">
              <a:lnSpc>
                <a:spcPct val="150000"/>
              </a:lnSpc>
              <a:buFont typeface="Wingdings" panose="05000000000000000000" pitchFamily="2" charset="2"/>
              <a:buChar char="ü"/>
              <a:defRPr/>
            </a:pPr>
            <a:r>
              <a:rPr lang="en-GB" altLang="en-US" sz="4445" dirty="0">
                <a:solidFill>
                  <a:schemeClr val="bg1">
                    <a:lumMod val="50000"/>
                  </a:schemeClr>
                </a:solidFill>
              </a:rPr>
              <a:t>O </a:t>
            </a:r>
            <a:r>
              <a:rPr lang="en-GB" altLang="en-US" sz="4445" dirty="0" err="1">
                <a:solidFill>
                  <a:schemeClr val="bg1">
                    <a:lumMod val="50000"/>
                  </a:schemeClr>
                </a:solidFill>
              </a:rPr>
              <a:t>Semiárido</a:t>
            </a:r>
            <a:r>
              <a:rPr lang="en-GB" altLang="en-US" sz="4445" dirty="0">
                <a:solidFill>
                  <a:schemeClr val="bg1">
                    <a:lumMod val="50000"/>
                  </a:schemeClr>
                </a:solidFill>
              </a:rPr>
              <a:t> se </a:t>
            </a:r>
            <a:r>
              <a:rPr lang="en-GB" altLang="en-US" sz="4445" dirty="0" err="1">
                <a:solidFill>
                  <a:schemeClr val="bg1">
                    <a:lumMod val="50000"/>
                  </a:schemeClr>
                </a:solidFill>
              </a:rPr>
              <a:t>urbanizou</a:t>
            </a:r>
            <a:r>
              <a:rPr lang="en-GB" altLang="en-US" sz="4445" dirty="0">
                <a:solidFill>
                  <a:schemeClr val="bg1">
                    <a:lumMod val="50000"/>
                  </a:schemeClr>
                </a:solidFill>
              </a:rPr>
              <a:t> </a:t>
            </a:r>
            <a:r>
              <a:rPr lang="en-GB" altLang="en-US" sz="4445" dirty="0" err="1">
                <a:solidFill>
                  <a:schemeClr val="bg1">
                    <a:lumMod val="50000"/>
                  </a:schemeClr>
                </a:solidFill>
              </a:rPr>
              <a:t>nos</a:t>
            </a:r>
            <a:r>
              <a:rPr lang="en-GB" altLang="en-US" sz="4445" dirty="0">
                <a:solidFill>
                  <a:schemeClr val="bg1">
                    <a:lumMod val="50000"/>
                  </a:schemeClr>
                </a:solidFill>
              </a:rPr>
              <a:t> </a:t>
            </a:r>
            <a:r>
              <a:rPr lang="en-GB" altLang="en-US" sz="4445" dirty="0" err="1">
                <a:solidFill>
                  <a:schemeClr val="bg1">
                    <a:lumMod val="50000"/>
                  </a:schemeClr>
                </a:solidFill>
              </a:rPr>
              <a:t>últimos</a:t>
            </a:r>
            <a:r>
              <a:rPr lang="en-GB" altLang="en-US" sz="4445" dirty="0">
                <a:solidFill>
                  <a:schemeClr val="bg1">
                    <a:lumMod val="50000"/>
                  </a:schemeClr>
                </a:solidFill>
              </a:rPr>
              <a:t> </a:t>
            </a:r>
            <a:r>
              <a:rPr lang="en-GB" altLang="en-US" sz="4445" dirty="0" err="1">
                <a:solidFill>
                  <a:schemeClr val="bg1">
                    <a:lumMod val="50000"/>
                  </a:schemeClr>
                </a:solidFill>
              </a:rPr>
              <a:t>anos</a:t>
            </a:r>
            <a:r>
              <a:rPr lang="en-GB" altLang="en-US" sz="4445" dirty="0">
                <a:solidFill>
                  <a:schemeClr val="bg1">
                    <a:lumMod val="50000"/>
                  </a:schemeClr>
                </a:solidFill>
              </a:rPr>
              <a:t>, </a:t>
            </a:r>
            <a:r>
              <a:rPr lang="en-GB" altLang="en-US" sz="4445" dirty="0" err="1">
                <a:solidFill>
                  <a:schemeClr val="bg1">
                    <a:lumMod val="50000"/>
                  </a:schemeClr>
                </a:solidFill>
              </a:rPr>
              <a:t>sendo</a:t>
            </a:r>
            <a:r>
              <a:rPr lang="en-GB" altLang="en-US" sz="4445" dirty="0">
                <a:solidFill>
                  <a:schemeClr val="bg1">
                    <a:lumMod val="50000"/>
                  </a:schemeClr>
                </a:solidFill>
              </a:rPr>
              <a:t> que </a:t>
            </a:r>
            <a:r>
              <a:rPr lang="en-GB" altLang="en-US" sz="4445" dirty="0" err="1">
                <a:solidFill>
                  <a:schemeClr val="bg1">
                    <a:lumMod val="50000"/>
                  </a:schemeClr>
                </a:solidFill>
              </a:rPr>
              <a:t>grande</a:t>
            </a:r>
            <a:r>
              <a:rPr lang="en-GB" altLang="en-US" sz="4445" dirty="0">
                <a:solidFill>
                  <a:schemeClr val="bg1">
                    <a:lumMod val="50000"/>
                  </a:schemeClr>
                </a:solidFill>
              </a:rPr>
              <a:t> parte do </a:t>
            </a:r>
            <a:r>
              <a:rPr lang="en-GB" altLang="en-US" sz="4445" dirty="0" err="1">
                <a:solidFill>
                  <a:schemeClr val="bg1">
                    <a:lumMod val="50000"/>
                  </a:schemeClr>
                </a:solidFill>
              </a:rPr>
              <a:t>êxodo</a:t>
            </a:r>
            <a:r>
              <a:rPr lang="en-GB" altLang="en-US" sz="4445" dirty="0">
                <a:solidFill>
                  <a:schemeClr val="bg1">
                    <a:lumMod val="50000"/>
                  </a:schemeClr>
                </a:solidFill>
              </a:rPr>
              <a:t> rural </a:t>
            </a:r>
            <a:r>
              <a:rPr lang="en-GB" altLang="en-US" sz="4445" dirty="0" err="1">
                <a:solidFill>
                  <a:schemeClr val="bg1">
                    <a:lumMod val="50000"/>
                  </a:schemeClr>
                </a:solidFill>
              </a:rPr>
              <a:t>foi</a:t>
            </a:r>
            <a:r>
              <a:rPr lang="en-GB" altLang="en-US" sz="4445" dirty="0">
                <a:solidFill>
                  <a:schemeClr val="bg1">
                    <a:lumMod val="50000"/>
                  </a:schemeClr>
                </a:solidFill>
              </a:rPr>
              <a:t> para </a:t>
            </a:r>
            <a:r>
              <a:rPr lang="en-GB" altLang="en-US" sz="4445" dirty="0" err="1">
                <a:solidFill>
                  <a:schemeClr val="bg1">
                    <a:lumMod val="50000"/>
                  </a:schemeClr>
                </a:solidFill>
              </a:rPr>
              <a:t>cidades</a:t>
            </a:r>
            <a:r>
              <a:rPr lang="en-GB" altLang="en-US" sz="4445" dirty="0">
                <a:solidFill>
                  <a:schemeClr val="bg1">
                    <a:lumMod val="50000"/>
                  </a:schemeClr>
                </a:solidFill>
              </a:rPr>
              <a:t> do </a:t>
            </a:r>
            <a:r>
              <a:rPr lang="en-GB" altLang="en-US" sz="4445" dirty="0" err="1">
                <a:solidFill>
                  <a:schemeClr val="bg1">
                    <a:lumMod val="50000"/>
                  </a:schemeClr>
                </a:solidFill>
              </a:rPr>
              <a:t>Semiárido</a:t>
            </a:r>
            <a:r>
              <a:rPr lang="en-GB" altLang="en-US" sz="4445" dirty="0">
                <a:solidFill>
                  <a:schemeClr val="bg1">
                    <a:lumMod val="50000"/>
                  </a:schemeClr>
                </a:solidFill>
              </a:rPr>
              <a:t>, </a:t>
            </a:r>
            <a:r>
              <a:rPr lang="en-GB" altLang="en-US" sz="4445" dirty="0" err="1">
                <a:solidFill>
                  <a:schemeClr val="bg1">
                    <a:lumMod val="50000"/>
                  </a:schemeClr>
                </a:solidFill>
              </a:rPr>
              <a:t>não</a:t>
            </a:r>
            <a:r>
              <a:rPr lang="en-GB" altLang="en-US" sz="4445" dirty="0">
                <a:solidFill>
                  <a:schemeClr val="bg1">
                    <a:lumMod val="50000"/>
                  </a:schemeClr>
                </a:solidFill>
              </a:rPr>
              <a:t> para </a:t>
            </a:r>
            <a:r>
              <a:rPr lang="en-GB" altLang="en-US" sz="4445" dirty="0" err="1">
                <a:solidFill>
                  <a:schemeClr val="bg1">
                    <a:lumMod val="50000"/>
                  </a:schemeClr>
                </a:solidFill>
              </a:rPr>
              <a:t>outras</a:t>
            </a:r>
            <a:r>
              <a:rPr lang="en-GB" altLang="en-US" sz="4445" dirty="0">
                <a:solidFill>
                  <a:schemeClr val="bg1">
                    <a:lumMod val="50000"/>
                  </a:schemeClr>
                </a:solidFill>
              </a:rPr>
              <a:t> </a:t>
            </a:r>
            <a:r>
              <a:rPr lang="en-GB" altLang="en-US" sz="4445" dirty="0" err="1">
                <a:solidFill>
                  <a:schemeClr val="bg1">
                    <a:lumMod val="50000"/>
                  </a:schemeClr>
                </a:solidFill>
              </a:rPr>
              <a:t>regiões</a:t>
            </a:r>
            <a:r>
              <a:rPr lang="en-GB" altLang="en-US" sz="4445" dirty="0">
                <a:solidFill>
                  <a:schemeClr val="bg1">
                    <a:lumMod val="50000"/>
                  </a:schemeClr>
                </a:solidFill>
              </a:rPr>
              <a:t> do </a:t>
            </a:r>
            <a:r>
              <a:rPr lang="en-GB" altLang="en-US" sz="4445" dirty="0" err="1">
                <a:solidFill>
                  <a:schemeClr val="bg1">
                    <a:lumMod val="50000"/>
                  </a:schemeClr>
                </a:solidFill>
              </a:rPr>
              <a:t>país</a:t>
            </a:r>
            <a:r>
              <a:rPr lang="en-GB" altLang="en-US" sz="4445" dirty="0">
                <a:solidFill>
                  <a:schemeClr val="bg1">
                    <a:lumMod val="50000"/>
                  </a:schemeClr>
                </a:solidFill>
              </a:rPr>
              <a:t>.</a:t>
            </a:r>
          </a:p>
        </p:txBody>
      </p:sp>
      <p:graphicFrame>
        <p:nvGraphicFramePr>
          <p:cNvPr id="4" name="Tabela 3">
            <a:extLst>
              <a:ext uri="{FF2B5EF4-FFF2-40B4-BE49-F238E27FC236}">
                <a16:creationId xmlns:a16="http://schemas.microsoft.com/office/drawing/2014/main" id="{605BFC6F-E93B-4F36-8A2A-A60D375E6BBD}"/>
              </a:ext>
            </a:extLst>
          </p:cNvPr>
          <p:cNvGraphicFramePr>
            <a:graphicFrameLocks noGrp="1"/>
          </p:cNvGraphicFramePr>
          <p:nvPr/>
        </p:nvGraphicFramePr>
        <p:xfrm>
          <a:off x="1511065" y="6050139"/>
          <a:ext cx="16133704" cy="3245556"/>
        </p:xfrm>
        <a:graphic>
          <a:graphicData uri="http://schemas.openxmlformats.org/drawingml/2006/table">
            <a:tbl>
              <a:tblPr firstRow="1" bandRow="1">
                <a:tableStyleId>{0E3FDE45-AF77-4B5C-9715-49D594BDF05E}</a:tableStyleId>
              </a:tblPr>
              <a:tblGrid>
                <a:gridCol w="4033426">
                  <a:extLst>
                    <a:ext uri="{9D8B030D-6E8A-4147-A177-3AD203B41FA5}">
                      <a16:colId xmlns:a16="http://schemas.microsoft.com/office/drawing/2014/main" val="20000"/>
                    </a:ext>
                  </a:extLst>
                </a:gridCol>
                <a:gridCol w="4033426">
                  <a:extLst>
                    <a:ext uri="{9D8B030D-6E8A-4147-A177-3AD203B41FA5}">
                      <a16:colId xmlns:a16="http://schemas.microsoft.com/office/drawing/2014/main" val="20001"/>
                    </a:ext>
                  </a:extLst>
                </a:gridCol>
                <a:gridCol w="4033426">
                  <a:extLst>
                    <a:ext uri="{9D8B030D-6E8A-4147-A177-3AD203B41FA5}">
                      <a16:colId xmlns:a16="http://schemas.microsoft.com/office/drawing/2014/main" val="20002"/>
                    </a:ext>
                  </a:extLst>
                </a:gridCol>
                <a:gridCol w="4033426">
                  <a:extLst>
                    <a:ext uri="{9D8B030D-6E8A-4147-A177-3AD203B41FA5}">
                      <a16:colId xmlns:a16="http://schemas.microsoft.com/office/drawing/2014/main" val="20003"/>
                    </a:ext>
                  </a:extLst>
                </a:gridCol>
              </a:tblGrid>
              <a:tr h="1185333">
                <a:tc gridSpan="4">
                  <a:txBody>
                    <a:bodyPr/>
                    <a:lstStyle/>
                    <a:p>
                      <a:r>
                        <a:rPr lang="pt-BR" sz="3300" b="0" dirty="0"/>
                        <a:t>Tabela 1: Taxas</a:t>
                      </a:r>
                      <a:r>
                        <a:rPr lang="pt-BR" sz="3300" b="0" baseline="0" dirty="0"/>
                        <a:t> de crescimento da população rural, urbana e total do Semiárido: 1991-2000 e 2000-2010.</a:t>
                      </a:r>
                      <a:endParaRPr lang="en-US" sz="3300" b="0" dirty="0"/>
                    </a:p>
                  </a:txBody>
                  <a:tcPr marL="169319" marR="169319" marT="84667" marB="84667">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86741">
                <a:tc>
                  <a:txBody>
                    <a:bodyPr/>
                    <a:lstStyle/>
                    <a:p>
                      <a:pPr algn="ctr"/>
                      <a:r>
                        <a:rPr lang="pt-BR" sz="3300" b="1" dirty="0"/>
                        <a:t>População</a:t>
                      </a:r>
                      <a:endParaRPr lang="en-US" sz="3300" b="1" dirty="0"/>
                    </a:p>
                  </a:txBody>
                  <a:tcPr marL="169319" marR="169319" marT="84667" marB="84667">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3300" b="1" dirty="0"/>
                        <a:t>Rural</a:t>
                      </a:r>
                      <a:endParaRPr lang="en-US" sz="3300" b="1" dirty="0"/>
                    </a:p>
                  </a:txBody>
                  <a:tcPr marL="169319" marR="169319" marT="84667" marB="84667">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3300" b="1" dirty="0"/>
                        <a:t>Urbana</a:t>
                      </a:r>
                      <a:endParaRPr lang="en-US" sz="3300" b="1" dirty="0"/>
                    </a:p>
                  </a:txBody>
                  <a:tcPr marL="169319" marR="169319" marT="84667" marB="84667">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sz="3300" b="1" dirty="0"/>
                        <a:t>Total</a:t>
                      </a:r>
                      <a:endParaRPr lang="en-US" sz="3300" b="1" dirty="0"/>
                    </a:p>
                  </a:txBody>
                  <a:tcPr marL="169319" marR="169319" marT="84667" marB="84667">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6741">
                <a:tc>
                  <a:txBody>
                    <a:bodyPr/>
                    <a:lstStyle/>
                    <a:p>
                      <a:pPr algn="ctr"/>
                      <a:r>
                        <a:rPr lang="pt-BR" sz="3300" dirty="0"/>
                        <a:t>1991-2000</a:t>
                      </a:r>
                      <a:endParaRPr lang="en-US" sz="3300" dirty="0"/>
                    </a:p>
                  </a:txBody>
                  <a:tcPr marL="169319" marR="169319" marT="84667" marB="84667">
                    <a:lnT w="12700" cap="flat" cmpd="sng" algn="ctr">
                      <a:solidFill>
                        <a:schemeClr val="tx1"/>
                      </a:solidFill>
                      <a:prstDash val="solid"/>
                      <a:round/>
                      <a:headEnd type="none" w="med" len="med"/>
                      <a:tailEnd type="none" w="med" len="med"/>
                    </a:lnT>
                  </a:tcPr>
                </a:tc>
                <a:tc>
                  <a:txBody>
                    <a:bodyPr/>
                    <a:lstStyle/>
                    <a:p>
                      <a:pPr algn="ctr"/>
                      <a:r>
                        <a:rPr lang="pt-BR" sz="3300" dirty="0"/>
                        <a:t>-0,91</a:t>
                      </a:r>
                      <a:endParaRPr lang="en-US" sz="3300" dirty="0"/>
                    </a:p>
                  </a:txBody>
                  <a:tcPr marL="169319" marR="169319" marT="84667" marB="84667">
                    <a:lnT w="12700" cap="flat" cmpd="sng" algn="ctr">
                      <a:solidFill>
                        <a:schemeClr val="tx1"/>
                      </a:solidFill>
                      <a:prstDash val="solid"/>
                      <a:round/>
                      <a:headEnd type="none" w="med" len="med"/>
                      <a:tailEnd type="none" w="med" len="med"/>
                    </a:lnT>
                  </a:tcPr>
                </a:tc>
                <a:tc>
                  <a:txBody>
                    <a:bodyPr/>
                    <a:lstStyle/>
                    <a:p>
                      <a:pPr algn="ctr"/>
                      <a:r>
                        <a:rPr lang="pt-BR" sz="3300" dirty="0"/>
                        <a:t>2,60</a:t>
                      </a:r>
                      <a:endParaRPr lang="en-US" sz="3300" dirty="0"/>
                    </a:p>
                  </a:txBody>
                  <a:tcPr marL="169319" marR="169319" marT="84667" marB="84667">
                    <a:lnT w="12700" cap="flat" cmpd="sng" algn="ctr">
                      <a:solidFill>
                        <a:schemeClr val="tx1"/>
                      </a:solidFill>
                      <a:prstDash val="solid"/>
                      <a:round/>
                      <a:headEnd type="none" w="med" len="med"/>
                      <a:tailEnd type="none" w="med" len="med"/>
                    </a:lnT>
                  </a:tcPr>
                </a:tc>
                <a:tc>
                  <a:txBody>
                    <a:bodyPr/>
                    <a:lstStyle/>
                    <a:p>
                      <a:pPr algn="ctr"/>
                      <a:r>
                        <a:rPr lang="pt-BR" sz="3300" dirty="0"/>
                        <a:t>0,94</a:t>
                      </a:r>
                      <a:endParaRPr lang="en-US" sz="3300" dirty="0"/>
                    </a:p>
                  </a:txBody>
                  <a:tcPr marL="169319" marR="169319" marT="84667" marB="84667">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686741">
                <a:tc>
                  <a:txBody>
                    <a:bodyPr/>
                    <a:lstStyle/>
                    <a:p>
                      <a:pPr algn="ctr"/>
                      <a:r>
                        <a:rPr lang="pt-BR" sz="3300" dirty="0"/>
                        <a:t>2000-2010</a:t>
                      </a:r>
                      <a:endParaRPr lang="en-US" sz="3300" dirty="0"/>
                    </a:p>
                  </a:txBody>
                  <a:tcPr marL="169319" marR="169319" marT="84667" marB="84667">
                    <a:lnB w="12700" cap="flat" cmpd="sng" algn="ctr">
                      <a:solidFill>
                        <a:schemeClr val="tx1"/>
                      </a:solidFill>
                      <a:prstDash val="solid"/>
                      <a:round/>
                      <a:headEnd type="none" w="med" len="med"/>
                      <a:tailEnd type="none" w="med" len="med"/>
                    </a:lnB>
                  </a:tcPr>
                </a:tc>
                <a:tc>
                  <a:txBody>
                    <a:bodyPr/>
                    <a:lstStyle/>
                    <a:p>
                      <a:pPr algn="ctr"/>
                      <a:r>
                        <a:rPr lang="pt-BR" sz="3300" dirty="0"/>
                        <a:t>-0,57</a:t>
                      </a:r>
                      <a:endParaRPr lang="en-US" sz="3300" dirty="0"/>
                    </a:p>
                  </a:txBody>
                  <a:tcPr marL="169319" marR="169319" marT="84667" marB="84667">
                    <a:lnB w="12700" cap="flat" cmpd="sng" algn="ctr">
                      <a:solidFill>
                        <a:schemeClr val="tx1"/>
                      </a:solidFill>
                      <a:prstDash val="solid"/>
                      <a:round/>
                      <a:headEnd type="none" w="med" len="med"/>
                      <a:tailEnd type="none" w="med" len="med"/>
                    </a:lnB>
                  </a:tcPr>
                </a:tc>
                <a:tc>
                  <a:txBody>
                    <a:bodyPr/>
                    <a:lstStyle/>
                    <a:p>
                      <a:pPr algn="ctr"/>
                      <a:r>
                        <a:rPr lang="pt-BR" sz="3300" dirty="0"/>
                        <a:t>1,76</a:t>
                      </a:r>
                      <a:endParaRPr lang="en-US" sz="3300" dirty="0"/>
                    </a:p>
                  </a:txBody>
                  <a:tcPr marL="169319" marR="169319" marT="84667" marB="84667">
                    <a:lnB w="12700" cap="flat" cmpd="sng" algn="ctr">
                      <a:solidFill>
                        <a:schemeClr val="tx1"/>
                      </a:solidFill>
                      <a:prstDash val="solid"/>
                      <a:round/>
                      <a:headEnd type="none" w="med" len="med"/>
                      <a:tailEnd type="none" w="med" len="med"/>
                    </a:lnB>
                  </a:tcPr>
                </a:tc>
                <a:tc>
                  <a:txBody>
                    <a:bodyPr/>
                    <a:lstStyle/>
                    <a:p>
                      <a:pPr algn="ctr"/>
                      <a:r>
                        <a:rPr lang="pt-BR" sz="3300" dirty="0"/>
                        <a:t>0,81</a:t>
                      </a:r>
                      <a:endParaRPr lang="en-US" sz="3300" dirty="0"/>
                    </a:p>
                  </a:txBody>
                  <a:tcPr marL="169319" marR="169319" marT="84667" marB="84667">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aixaDeTexto 4">
            <a:extLst>
              <a:ext uri="{FF2B5EF4-FFF2-40B4-BE49-F238E27FC236}">
                <a16:creationId xmlns:a16="http://schemas.microsoft.com/office/drawing/2014/main" id="{3889073E-C8E7-4876-9F5A-8887D3062720}"/>
              </a:ext>
            </a:extLst>
          </p:cNvPr>
          <p:cNvSpPr txBox="1"/>
          <p:nvPr/>
        </p:nvSpPr>
        <p:spPr>
          <a:xfrm>
            <a:off x="1511065" y="9595556"/>
            <a:ext cx="6667500" cy="491353"/>
          </a:xfrm>
          <a:prstGeom prst="rect">
            <a:avLst/>
          </a:prstGeom>
        </p:spPr>
        <p:txBody>
          <a:bodyPr>
            <a:spAutoFit/>
          </a:bodyPr>
          <a:lstStyle/>
          <a:p>
            <a:pPr>
              <a:defRPr/>
            </a:pPr>
            <a:r>
              <a:rPr lang="pt-BR" sz="2593" dirty="0">
                <a:solidFill>
                  <a:schemeClr val="bg1">
                    <a:lumMod val="50000"/>
                  </a:schemeClr>
                </a:solidFill>
              </a:rPr>
              <a:t>Fonte: Alves e Souza, 2015.</a:t>
            </a:r>
            <a:endParaRPr lang="en-US" sz="2593" dirty="0">
              <a:solidFill>
                <a:schemeClr val="bg1">
                  <a:lumMod val="50000"/>
                </a:schemeClr>
              </a:solidFill>
            </a:endParaRPr>
          </a:p>
        </p:txBody>
      </p:sp>
      <p:sp>
        <p:nvSpPr>
          <p:cNvPr id="10" name="object 2">
            <a:extLst>
              <a:ext uri="{FF2B5EF4-FFF2-40B4-BE49-F238E27FC236}">
                <a16:creationId xmlns:a16="http://schemas.microsoft.com/office/drawing/2014/main" id="{C2C5DFBC-D27B-460A-913A-07978BE784B8}"/>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57022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ixaDeTexto 6">
            <a:extLst>
              <a:ext uri="{FF2B5EF4-FFF2-40B4-BE49-F238E27FC236}">
                <a16:creationId xmlns:a16="http://schemas.microsoft.com/office/drawing/2014/main" id="{D51AB88E-9B75-4798-823C-73B397373DFB}"/>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9" name="CaixaDeTexto 8">
            <a:extLst>
              <a:ext uri="{FF2B5EF4-FFF2-40B4-BE49-F238E27FC236}">
                <a16:creationId xmlns:a16="http://schemas.microsoft.com/office/drawing/2014/main" id="{6DB0EC5A-D102-4AEF-B1B3-25DD99DCD820}"/>
              </a:ext>
            </a:extLst>
          </p:cNvPr>
          <p:cNvSpPr txBox="1"/>
          <p:nvPr/>
        </p:nvSpPr>
        <p:spPr>
          <a:xfrm>
            <a:off x="1158288" y="3148543"/>
            <a:ext cx="16401228" cy="7753148"/>
          </a:xfrm>
          <a:prstGeom prst="rect">
            <a:avLst/>
          </a:prstGeom>
        </p:spPr>
        <p:txBody>
          <a:bodyPr>
            <a:spAutoFit/>
          </a:bodyPr>
          <a:lstStyle/>
          <a:p>
            <a:pPr marL="635017" indent="-635017" algn="just">
              <a:lnSpc>
                <a:spcPct val="80000"/>
              </a:lnSpc>
              <a:buFont typeface="Wingdings" panose="05000000000000000000" pitchFamily="2" charset="2"/>
              <a:buChar char="ü"/>
              <a:defRPr/>
            </a:pPr>
            <a:r>
              <a:rPr lang="en-GB" altLang="en-US" sz="4445" dirty="0" err="1">
                <a:solidFill>
                  <a:schemeClr val="bg1">
                    <a:lumMod val="50000"/>
                  </a:schemeClr>
                </a:solidFill>
              </a:rPr>
              <a:t>Esta</a:t>
            </a:r>
            <a:r>
              <a:rPr lang="en-GB" altLang="en-US" sz="4445" dirty="0">
                <a:solidFill>
                  <a:schemeClr val="bg1">
                    <a:lumMod val="50000"/>
                  </a:schemeClr>
                </a:solidFill>
              </a:rPr>
              <a:t> </a:t>
            </a:r>
            <a:r>
              <a:rPr lang="en-GB" altLang="en-US" sz="4445" dirty="0" err="1">
                <a:solidFill>
                  <a:schemeClr val="bg1">
                    <a:lumMod val="50000"/>
                  </a:schemeClr>
                </a:solidFill>
              </a:rPr>
              <a:t>urbanização</a:t>
            </a:r>
            <a:r>
              <a:rPr lang="en-GB" altLang="en-US" sz="4445" dirty="0">
                <a:solidFill>
                  <a:schemeClr val="bg1">
                    <a:lumMod val="50000"/>
                  </a:schemeClr>
                </a:solidFill>
              </a:rPr>
              <a:t> leva a </a:t>
            </a:r>
            <a:r>
              <a:rPr lang="en-GB" altLang="en-US" sz="4445" dirty="0" err="1">
                <a:solidFill>
                  <a:schemeClr val="bg1">
                    <a:lumMod val="50000"/>
                  </a:schemeClr>
                </a:solidFill>
              </a:rPr>
              <a:t>diversos</a:t>
            </a:r>
            <a:r>
              <a:rPr lang="en-GB" altLang="en-US" sz="4445" dirty="0">
                <a:solidFill>
                  <a:schemeClr val="bg1">
                    <a:lumMod val="50000"/>
                  </a:schemeClr>
                </a:solidFill>
              </a:rPr>
              <a:t> </a:t>
            </a:r>
            <a:r>
              <a:rPr lang="en-GB" altLang="en-US" sz="4445" dirty="0" err="1">
                <a:solidFill>
                  <a:schemeClr val="bg1">
                    <a:lumMod val="50000"/>
                  </a:schemeClr>
                </a:solidFill>
              </a:rPr>
              <a:t>desafios</a:t>
            </a:r>
            <a:r>
              <a:rPr lang="en-GB" altLang="en-US" sz="4445" dirty="0">
                <a:solidFill>
                  <a:schemeClr val="bg1">
                    <a:lumMod val="50000"/>
                  </a:schemeClr>
                </a:solidFill>
              </a:rPr>
              <a:t>, de </a:t>
            </a:r>
            <a:r>
              <a:rPr lang="en-GB" altLang="en-US" sz="4445" dirty="0" err="1">
                <a:solidFill>
                  <a:schemeClr val="bg1">
                    <a:lumMod val="50000"/>
                  </a:schemeClr>
                </a:solidFill>
              </a:rPr>
              <a:t>acordo</a:t>
            </a:r>
            <a:r>
              <a:rPr lang="en-GB" altLang="en-US" sz="4445" dirty="0">
                <a:solidFill>
                  <a:schemeClr val="bg1">
                    <a:lumMod val="50000"/>
                  </a:schemeClr>
                </a:solidFill>
              </a:rPr>
              <a:t> com Maia Gomes (2014):</a:t>
            </a:r>
          </a:p>
          <a:p>
            <a:pPr marL="635017" indent="-635017" algn="just">
              <a:lnSpc>
                <a:spcPct val="80000"/>
              </a:lnSpc>
              <a:buFont typeface="Wingdings" panose="05000000000000000000" pitchFamily="2" charset="2"/>
              <a:buChar char="ü"/>
              <a:defRPr/>
            </a:pPr>
            <a:endParaRPr lang="en-GB" altLang="en-US" sz="4445" dirty="0">
              <a:solidFill>
                <a:schemeClr val="bg1">
                  <a:lumMod val="50000"/>
                </a:schemeClr>
              </a:solidFill>
            </a:endParaRPr>
          </a:p>
          <a:p>
            <a:pPr marL="635017" lvl="1" indent="-635017" algn="just">
              <a:lnSpc>
                <a:spcPct val="80000"/>
              </a:lnSpc>
              <a:buFont typeface="Wingdings" panose="05000000000000000000" pitchFamily="2" charset="2"/>
              <a:buChar char="ü"/>
              <a:defRPr/>
            </a:pPr>
            <a:r>
              <a:rPr lang="en-GB" altLang="en-US" sz="4445" dirty="0" err="1">
                <a:solidFill>
                  <a:schemeClr val="bg1">
                    <a:lumMod val="50000"/>
                  </a:schemeClr>
                </a:solidFill>
              </a:rPr>
              <a:t>Assegurar</a:t>
            </a:r>
            <a:r>
              <a:rPr lang="en-GB" altLang="en-US" sz="4445" dirty="0">
                <a:solidFill>
                  <a:schemeClr val="bg1">
                    <a:lumMod val="50000"/>
                  </a:schemeClr>
                </a:solidFill>
              </a:rPr>
              <a:t> </a:t>
            </a:r>
            <a:r>
              <a:rPr lang="en-GB" altLang="en-US" sz="4445" dirty="0" err="1">
                <a:solidFill>
                  <a:schemeClr val="bg1">
                    <a:lumMod val="50000"/>
                  </a:schemeClr>
                </a:solidFill>
              </a:rPr>
              <a:t>água</a:t>
            </a:r>
            <a:r>
              <a:rPr lang="en-GB" altLang="en-US" sz="4445" dirty="0">
                <a:solidFill>
                  <a:schemeClr val="bg1">
                    <a:lumMod val="50000"/>
                  </a:schemeClr>
                </a:solidFill>
              </a:rPr>
              <a:t> para o </a:t>
            </a:r>
            <a:r>
              <a:rPr lang="en-GB" altLang="en-US" sz="4445" dirty="0" err="1">
                <a:solidFill>
                  <a:schemeClr val="bg1">
                    <a:lumMod val="50000"/>
                  </a:schemeClr>
                </a:solidFill>
              </a:rPr>
              <a:t>consumo</a:t>
            </a:r>
            <a:r>
              <a:rPr lang="en-GB" altLang="en-US" sz="4445" dirty="0">
                <a:solidFill>
                  <a:schemeClr val="bg1">
                    <a:lumMod val="50000"/>
                  </a:schemeClr>
                </a:solidFill>
              </a:rPr>
              <a:t> </a:t>
            </a:r>
            <a:r>
              <a:rPr lang="en-GB" altLang="en-US" sz="4445" dirty="0" err="1">
                <a:solidFill>
                  <a:schemeClr val="bg1">
                    <a:lumMod val="50000"/>
                  </a:schemeClr>
                </a:solidFill>
              </a:rPr>
              <a:t>humano</a:t>
            </a:r>
            <a:r>
              <a:rPr lang="en-GB" altLang="en-US" sz="4445" dirty="0">
                <a:solidFill>
                  <a:schemeClr val="bg1">
                    <a:lumMod val="50000"/>
                  </a:schemeClr>
                </a:solidFill>
              </a:rPr>
              <a:t> de </a:t>
            </a:r>
            <a:r>
              <a:rPr lang="en-GB" altLang="en-US" sz="4445" dirty="0" err="1">
                <a:solidFill>
                  <a:schemeClr val="bg1">
                    <a:lumMod val="50000"/>
                  </a:schemeClr>
                </a:solidFill>
              </a:rPr>
              <a:t>uma</a:t>
            </a:r>
            <a:r>
              <a:rPr lang="en-GB" altLang="en-US" sz="4445" dirty="0">
                <a:solidFill>
                  <a:schemeClr val="bg1">
                    <a:lumMod val="50000"/>
                  </a:schemeClr>
                </a:solidFill>
              </a:rPr>
              <a:t> </a:t>
            </a:r>
            <a:r>
              <a:rPr lang="en-GB" altLang="en-US" sz="4445" dirty="0" err="1">
                <a:solidFill>
                  <a:schemeClr val="bg1">
                    <a:lumMod val="50000"/>
                  </a:schemeClr>
                </a:solidFill>
              </a:rPr>
              <a:t>quantidade</a:t>
            </a:r>
            <a:r>
              <a:rPr lang="en-GB" altLang="en-US" sz="4445" dirty="0">
                <a:solidFill>
                  <a:schemeClr val="bg1">
                    <a:lumMod val="50000"/>
                  </a:schemeClr>
                </a:solidFill>
              </a:rPr>
              <a:t> </a:t>
            </a:r>
            <a:r>
              <a:rPr lang="en-GB" altLang="en-US" sz="4445" dirty="0" err="1">
                <a:solidFill>
                  <a:schemeClr val="bg1">
                    <a:lumMod val="50000"/>
                  </a:schemeClr>
                </a:solidFill>
              </a:rPr>
              <a:t>maior</a:t>
            </a:r>
            <a:r>
              <a:rPr lang="en-GB" altLang="en-US" sz="4445" dirty="0">
                <a:solidFill>
                  <a:schemeClr val="bg1">
                    <a:lumMod val="50000"/>
                  </a:schemeClr>
                </a:solidFill>
              </a:rPr>
              <a:t> de </a:t>
            </a:r>
            <a:r>
              <a:rPr lang="en-GB" altLang="en-US" sz="4445" dirty="0" err="1">
                <a:solidFill>
                  <a:schemeClr val="bg1">
                    <a:lumMod val="50000"/>
                  </a:schemeClr>
                </a:solidFill>
              </a:rPr>
              <a:t>pessoas</a:t>
            </a:r>
            <a:r>
              <a:rPr lang="en-GB" altLang="en-US" sz="4445" dirty="0">
                <a:solidFill>
                  <a:schemeClr val="bg1">
                    <a:lumMod val="50000"/>
                  </a:schemeClr>
                </a:solidFill>
              </a:rPr>
              <a:t>;</a:t>
            </a:r>
          </a:p>
          <a:p>
            <a:pPr marL="635017" lvl="1" indent="-635017" algn="just">
              <a:lnSpc>
                <a:spcPct val="80000"/>
              </a:lnSpc>
              <a:buFont typeface="Wingdings" panose="05000000000000000000" pitchFamily="2" charset="2"/>
              <a:buChar char="ü"/>
              <a:defRPr/>
            </a:pPr>
            <a:endParaRPr lang="en-GB" altLang="en-US" sz="4445" dirty="0">
              <a:solidFill>
                <a:schemeClr val="bg1">
                  <a:lumMod val="50000"/>
                </a:schemeClr>
              </a:solidFill>
            </a:endParaRPr>
          </a:p>
          <a:p>
            <a:pPr marL="635017" lvl="1" indent="-635017" algn="just">
              <a:lnSpc>
                <a:spcPct val="80000"/>
              </a:lnSpc>
              <a:buFont typeface="Wingdings" panose="05000000000000000000" pitchFamily="2" charset="2"/>
              <a:buChar char="ü"/>
              <a:defRPr/>
            </a:pPr>
            <a:r>
              <a:rPr lang="en-GB" altLang="en-US" sz="4445" dirty="0" err="1">
                <a:solidFill>
                  <a:schemeClr val="bg1">
                    <a:lumMod val="50000"/>
                  </a:schemeClr>
                </a:solidFill>
              </a:rPr>
              <a:t>Gerar</a:t>
            </a:r>
            <a:r>
              <a:rPr lang="en-GB" altLang="en-US" sz="4445" dirty="0">
                <a:solidFill>
                  <a:schemeClr val="bg1">
                    <a:lumMod val="50000"/>
                  </a:schemeClr>
                </a:solidFill>
              </a:rPr>
              <a:t> </a:t>
            </a:r>
            <a:r>
              <a:rPr lang="en-GB" altLang="en-US" sz="4445" dirty="0" err="1">
                <a:solidFill>
                  <a:schemeClr val="bg1">
                    <a:lumMod val="50000"/>
                  </a:schemeClr>
                </a:solidFill>
              </a:rPr>
              <a:t>empregos</a:t>
            </a:r>
            <a:r>
              <a:rPr lang="en-GB" altLang="en-US" sz="4445" dirty="0">
                <a:solidFill>
                  <a:schemeClr val="bg1">
                    <a:lumMod val="50000"/>
                  </a:schemeClr>
                </a:solidFill>
              </a:rPr>
              <a:t> </a:t>
            </a:r>
            <a:r>
              <a:rPr lang="en-GB" altLang="en-US" sz="4445" dirty="0" err="1">
                <a:solidFill>
                  <a:schemeClr val="bg1">
                    <a:lumMod val="50000"/>
                  </a:schemeClr>
                </a:solidFill>
              </a:rPr>
              <a:t>numerosos</a:t>
            </a:r>
            <a:r>
              <a:rPr lang="en-GB" altLang="en-US" sz="4445" dirty="0">
                <a:solidFill>
                  <a:schemeClr val="bg1">
                    <a:lumMod val="50000"/>
                  </a:schemeClr>
                </a:solidFill>
              </a:rPr>
              <a:t> e de </a:t>
            </a:r>
            <a:r>
              <a:rPr lang="en-GB" altLang="en-US" sz="4445" dirty="0" err="1">
                <a:solidFill>
                  <a:schemeClr val="bg1">
                    <a:lumMod val="50000"/>
                  </a:schemeClr>
                </a:solidFill>
              </a:rPr>
              <a:t>qualidade</a:t>
            </a:r>
            <a:r>
              <a:rPr lang="en-GB" altLang="en-US" sz="4445" dirty="0">
                <a:solidFill>
                  <a:schemeClr val="bg1">
                    <a:lumMod val="50000"/>
                  </a:schemeClr>
                </a:solidFill>
              </a:rPr>
              <a:t>;</a:t>
            </a:r>
          </a:p>
          <a:p>
            <a:pPr marL="635017" lvl="1" indent="-635017" algn="just">
              <a:lnSpc>
                <a:spcPct val="80000"/>
              </a:lnSpc>
              <a:buFont typeface="Wingdings" panose="05000000000000000000" pitchFamily="2" charset="2"/>
              <a:buChar char="ü"/>
              <a:defRPr/>
            </a:pPr>
            <a:endParaRPr lang="en-GB" altLang="en-US" sz="4445" dirty="0">
              <a:solidFill>
                <a:schemeClr val="bg1">
                  <a:lumMod val="50000"/>
                </a:schemeClr>
              </a:solidFill>
            </a:endParaRPr>
          </a:p>
          <a:p>
            <a:pPr marL="635017" lvl="1" indent="-635017" algn="just">
              <a:lnSpc>
                <a:spcPct val="80000"/>
              </a:lnSpc>
              <a:buFont typeface="Wingdings" panose="05000000000000000000" pitchFamily="2" charset="2"/>
              <a:buChar char="ü"/>
              <a:defRPr/>
            </a:pPr>
            <a:r>
              <a:rPr lang="en-GB" altLang="en-US" sz="4445" dirty="0" err="1">
                <a:solidFill>
                  <a:schemeClr val="bg1">
                    <a:lumMod val="50000"/>
                  </a:schemeClr>
                </a:solidFill>
              </a:rPr>
              <a:t>Aumentar</a:t>
            </a:r>
            <a:r>
              <a:rPr lang="en-GB" altLang="en-US" sz="4445" dirty="0">
                <a:solidFill>
                  <a:schemeClr val="bg1">
                    <a:lumMod val="50000"/>
                  </a:schemeClr>
                </a:solidFill>
              </a:rPr>
              <a:t> a </a:t>
            </a:r>
            <a:r>
              <a:rPr lang="en-GB" altLang="en-US" sz="4445" dirty="0" err="1">
                <a:solidFill>
                  <a:schemeClr val="bg1">
                    <a:lumMod val="50000"/>
                  </a:schemeClr>
                </a:solidFill>
              </a:rPr>
              <a:t>sustentabilidade</a:t>
            </a:r>
            <a:r>
              <a:rPr lang="en-GB" altLang="en-US" sz="4445" dirty="0">
                <a:solidFill>
                  <a:schemeClr val="bg1">
                    <a:lumMod val="50000"/>
                  </a:schemeClr>
                </a:solidFill>
              </a:rPr>
              <a:t> das </a:t>
            </a:r>
            <a:r>
              <a:rPr lang="en-GB" altLang="en-US" sz="4445" dirty="0" err="1">
                <a:solidFill>
                  <a:schemeClr val="bg1">
                    <a:lumMod val="50000"/>
                  </a:schemeClr>
                </a:solidFill>
              </a:rPr>
              <a:t>atividades</a:t>
            </a:r>
            <a:r>
              <a:rPr lang="en-GB" altLang="en-US" sz="4445" dirty="0">
                <a:solidFill>
                  <a:schemeClr val="bg1">
                    <a:lumMod val="50000"/>
                  </a:schemeClr>
                </a:solidFill>
              </a:rPr>
              <a:t> </a:t>
            </a:r>
            <a:r>
              <a:rPr lang="en-GB" altLang="en-US" sz="4445" dirty="0" err="1">
                <a:solidFill>
                  <a:schemeClr val="bg1">
                    <a:lumMod val="50000"/>
                  </a:schemeClr>
                </a:solidFill>
              </a:rPr>
              <a:t>produtivas</a:t>
            </a:r>
            <a:r>
              <a:rPr lang="en-GB" altLang="en-US" sz="4445" dirty="0">
                <a:solidFill>
                  <a:schemeClr val="bg1">
                    <a:lumMod val="50000"/>
                  </a:schemeClr>
                </a:solidFill>
              </a:rPr>
              <a:t> </a:t>
            </a:r>
            <a:r>
              <a:rPr lang="en-GB" altLang="en-US" sz="4445" dirty="0" err="1">
                <a:solidFill>
                  <a:schemeClr val="bg1">
                    <a:lumMod val="50000"/>
                  </a:schemeClr>
                </a:solidFill>
              </a:rPr>
              <a:t>urbanas</a:t>
            </a:r>
            <a:r>
              <a:rPr lang="en-GB" altLang="en-US" sz="4445" dirty="0">
                <a:solidFill>
                  <a:schemeClr val="bg1">
                    <a:lumMod val="50000"/>
                  </a:schemeClr>
                </a:solidFill>
              </a:rPr>
              <a:t>;</a:t>
            </a:r>
          </a:p>
          <a:p>
            <a:pPr marL="635017" lvl="1" indent="-635017" algn="just">
              <a:lnSpc>
                <a:spcPct val="80000"/>
              </a:lnSpc>
              <a:buFont typeface="Wingdings" panose="05000000000000000000" pitchFamily="2" charset="2"/>
              <a:buChar char="ü"/>
              <a:defRPr/>
            </a:pPr>
            <a:endParaRPr lang="en-GB" altLang="en-US" sz="4445" dirty="0">
              <a:solidFill>
                <a:schemeClr val="bg1">
                  <a:lumMod val="50000"/>
                </a:schemeClr>
              </a:solidFill>
            </a:endParaRPr>
          </a:p>
          <a:p>
            <a:pPr marL="635017" lvl="1" indent="-635017" algn="just">
              <a:lnSpc>
                <a:spcPct val="80000"/>
              </a:lnSpc>
              <a:buFont typeface="Wingdings" panose="05000000000000000000" pitchFamily="2" charset="2"/>
              <a:buChar char="ü"/>
              <a:defRPr/>
            </a:pPr>
            <a:r>
              <a:rPr lang="en-GB" altLang="en-US" sz="4445" dirty="0" err="1">
                <a:solidFill>
                  <a:schemeClr val="bg1">
                    <a:lumMod val="50000"/>
                  </a:schemeClr>
                </a:solidFill>
              </a:rPr>
              <a:t>Manter</a:t>
            </a:r>
            <a:r>
              <a:rPr lang="en-GB" altLang="en-US" sz="4445" dirty="0">
                <a:solidFill>
                  <a:schemeClr val="bg1">
                    <a:lumMod val="50000"/>
                  </a:schemeClr>
                </a:solidFill>
              </a:rPr>
              <a:t> a </a:t>
            </a:r>
            <a:r>
              <a:rPr lang="en-GB" altLang="en-US" sz="4445" dirty="0" err="1">
                <a:solidFill>
                  <a:schemeClr val="bg1">
                    <a:lumMod val="50000"/>
                  </a:schemeClr>
                </a:solidFill>
              </a:rPr>
              <a:t>violência</a:t>
            </a:r>
            <a:r>
              <a:rPr lang="en-GB" altLang="en-US" sz="4445" dirty="0">
                <a:solidFill>
                  <a:schemeClr val="bg1">
                    <a:lumMod val="50000"/>
                  </a:schemeClr>
                </a:solidFill>
              </a:rPr>
              <a:t> sob </a:t>
            </a:r>
            <a:r>
              <a:rPr lang="en-GB" altLang="en-US" sz="4445" dirty="0" err="1">
                <a:solidFill>
                  <a:schemeClr val="bg1">
                    <a:lumMod val="50000"/>
                  </a:schemeClr>
                </a:solidFill>
              </a:rPr>
              <a:t>controle</a:t>
            </a:r>
            <a:r>
              <a:rPr lang="en-GB" altLang="en-US" sz="4445" dirty="0">
                <a:solidFill>
                  <a:schemeClr val="bg1">
                    <a:lumMod val="50000"/>
                  </a:schemeClr>
                </a:solidFill>
              </a:rPr>
              <a:t>;</a:t>
            </a:r>
          </a:p>
          <a:p>
            <a:pPr marL="635017" lvl="1" indent="-635017" algn="just">
              <a:lnSpc>
                <a:spcPct val="80000"/>
              </a:lnSpc>
              <a:buFont typeface="Wingdings" panose="05000000000000000000" pitchFamily="2" charset="2"/>
              <a:buChar char="ü"/>
              <a:defRPr/>
            </a:pPr>
            <a:endParaRPr lang="en-GB" altLang="en-US" sz="4445" dirty="0">
              <a:solidFill>
                <a:schemeClr val="bg1">
                  <a:lumMod val="50000"/>
                </a:schemeClr>
              </a:solidFill>
            </a:endParaRPr>
          </a:p>
          <a:p>
            <a:pPr marL="635017" lvl="1" indent="-635017" algn="just">
              <a:lnSpc>
                <a:spcPct val="80000"/>
              </a:lnSpc>
              <a:buFont typeface="Wingdings" panose="05000000000000000000" pitchFamily="2" charset="2"/>
              <a:buChar char="ü"/>
              <a:defRPr/>
            </a:pPr>
            <a:r>
              <a:rPr lang="en-GB" altLang="en-US" sz="4445" dirty="0" err="1">
                <a:solidFill>
                  <a:schemeClr val="bg1">
                    <a:lumMod val="50000"/>
                  </a:schemeClr>
                </a:solidFill>
              </a:rPr>
              <a:t>Construir</a:t>
            </a:r>
            <a:r>
              <a:rPr lang="en-GB" altLang="en-US" sz="4445" dirty="0">
                <a:solidFill>
                  <a:schemeClr val="bg1">
                    <a:lumMod val="50000"/>
                  </a:schemeClr>
                </a:solidFill>
              </a:rPr>
              <a:t> </a:t>
            </a:r>
            <a:r>
              <a:rPr lang="en-GB" altLang="en-US" sz="4445" dirty="0" err="1">
                <a:solidFill>
                  <a:schemeClr val="bg1">
                    <a:lumMod val="50000"/>
                  </a:schemeClr>
                </a:solidFill>
              </a:rPr>
              <a:t>cidades</a:t>
            </a:r>
            <a:r>
              <a:rPr lang="en-GB" altLang="en-US" sz="4445" dirty="0">
                <a:solidFill>
                  <a:schemeClr val="bg1">
                    <a:lumMod val="50000"/>
                  </a:schemeClr>
                </a:solidFill>
              </a:rPr>
              <a:t> </a:t>
            </a:r>
            <a:r>
              <a:rPr lang="en-GB" altLang="en-US" sz="4445" dirty="0" err="1">
                <a:solidFill>
                  <a:schemeClr val="bg1">
                    <a:lumMod val="50000"/>
                  </a:schemeClr>
                </a:solidFill>
              </a:rPr>
              <a:t>habitáveis</a:t>
            </a:r>
            <a:r>
              <a:rPr lang="en-GB" altLang="en-US" sz="4445" dirty="0">
                <a:solidFill>
                  <a:schemeClr val="bg1">
                    <a:lumMod val="50000"/>
                  </a:schemeClr>
                </a:solidFill>
              </a:rPr>
              <a:t>.</a:t>
            </a:r>
          </a:p>
          <a:p>
            <a:pPr marL="635017" indent="-635017" algn="just">
              <a:lnSpc>
                <a:spcPct val="80000"/>
              </a:lnSpc>
              <a:buFont typeface="Wingdings" panose="05000000000000000000" pitchFamily="2" charset="2"/>
              <a:buChar char="§"/>
              <a:defRPr/>
            </a:pPr>
            <a:endParaRPr lang="en-GB" altLang="en-US" sz="4445" dirty="0">
              <a:solidFill>
                <a:schemeClr val="bg1">
                  <a:lumMod val="50000"/>
                </a:schemeClr>
              </a:solidFill>
            </a:endParaRPr>
          </a:p>
        </p:txBody>
      </p:sp>
      <p:sp>
        <p:nvSpPr>
          <p:cNvPr id="10" name="object 2">
            <a:extLst>
              <a:ext uri="{FF2B5EF4-FFF2-40B4-BE49-F238E27FC236}">
                <a16:creationId xmlns:a16="http://schemas.microsoft.com/office/drawing/2014/main" id="{61747A3C-15A1-4D44-BC6F-E5481A8B6356}"/>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792279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aixaDeTexto 6">
            <a:extLst>
              <a:ext uri="{FF2B5EF4-FFF2-40B4-BE49-F238E27FC236}">
                <a16:creationId xmlns:a16="http://schemas.microsoft.com/office/drawing/2014/main" id="{19BD5DA1-0F5D-4DA9-A129-362A2FFBCD17}"/>
              </a:ext>
            </a:extLst>
          </p:cNvPr>
          <p:cNvSpPr txBox="1">
            <a:spLocks noChangeArrowheads="1"/>
          </p:cNvSpPr>
          <p:nvPr/>
        </p:nvSpPr>
        <p:spPr bwMode="auto">
          <a:xfrm>
            <a:off x="-3401367" y="0"/>
            <a:ext cx="3066228" cy="15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en-US" sz="2593" i="1"/>
              <a:t>Tela de abertura de seção: </a:t>
            </a:r>
            <a:r>
              <a:rPr lang="pt-BR" altLang="en-US" sz="2593" b="1" i="1"/>
              <a:t>opção 1</a:t>
            </a:r>
          </a:p>
          <a:p>
            <a:pPr eaLnBrk="1" hangingPunct="1"/>
            <a:endParaRPr lang="pt-BR" altLang="en-US" sz="4445">
              <a:solidFill>
                <a:srgbClr val="004994"/>
              </a:solidFill>
            </a:endParaRPr>
          </a:p>
        </p:txBody>
      </p:sp>
      <p:sp>
        <p:nvSpPr>
          <p:cNvPr id="9" name="CaixaDeTexto 8">
            <a:extLst>
              <a:ext uri="{FF2B5EF4-FFF2-40B4-BE49-F238E27FC236}">
                <a16:creationId xmlns:a16="http://schemas.microsoft.com/office/drawing/2014/main" id="{73408BAD-B779-491C-8DB2-2D7D84B9305C}"/>
              </a:ext>
            </a:extLst>
          </p:cNvPr>
          <p:cNvSpPr txBox="1"/>
          <p:nvPr/>
        </p:nvSpPr>
        <p:spPr>
          <a:xfrm>
            <a:off x="1258242" y="3016250"/>
            <a:ext cx="16401228" cy="6932667"/>
          </a:xfrm>
          <a:prstGeom prst="rect">
            <a:avLst/>
          </a:prstGeom>
        </p:spPr>
        <p:txBody>
          <a:bodyPr>
            <a:spAutoFit/>
          </a:bodyPr>
          <a:lstStyle/>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Um dos motivos do aumento da urbanização do Semiárido é a impossibilidade de se manter no campo, obtendo renda suficiente para manter com dignidade a família, com atividades agropecuárias; </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a:p>
            <a:pPr marL="635017" indent="-635017" algn="just">
              <a:buFont typeface="Wingdings" panose="05000000000000000000" pitchFamily="2" charset="2"/>
              <a:buChar char="ü"/>
              <a:defRPr/>
            </a:pPr>
            <a:r>
              <a:rPr lang="pt-BR" altLang="en-US" sz="4445" dirty="0">
                <a:solidFill>
                  <a:schemeClr val="bg1">
                    <a:lumMod val="50000"/>
                  </a:schemeClr>
                </a:solidFill>
              </a:rPr>
              <a:t>Atualmente, a maior parcela da população rural brasileira pobre ou extremamente pobre está concentrada no Semiárido (BUANAIN e GARCIA, 2013).   </a:t>
            </a:r>
          </a:p>
          <a:p>
            <a:pPr marL="635017" indent="-635017" algn="just">
              <a:buFont typeface="Wingdings" panose="05000000000000000000" pitchFamily="2" charset="2"/>
              <a:buChar char="ü"/>
              <a:defRPr/>
            </a:pPr>
            <a:endParaRPr lang="pt-BR" altLang="en-US" sz="4445" dirty="0">
              <a:solidFill>
                <a:schemeClr val="bg1">
                  <a:lumMod val="50000"/>
                </a:schemeClr>
              </a:solidFill>
            </a:endParaRPr>
          </a:p>
        </p:txBody>
      </p:sp>
      <p:sp>
        <p:nvSpPr>
          <p:cNvPr id="8" name="object 2">
            <a:extLst>
              <a:ext uri="{FF2B5EF4-FFF2-40B4-BE49-F238E27FC236}">
                <a16:creationId xmlns:a16="http://schemas.microsoft.com/office/drawing/2014/main" id="{C0891A60-8560-4FB3-A7CA-49E2B6F360C8}"/>
              </a:ext>
            </a:extLst>
          </p:cNvPr>
          <p:cNvSpPr txBox="1"/>
          <p:nvPr/>
        </p:nvSpPr>
        <p:spPr>
          <a:xfrm>
            <a:off x="13792200" y="534669"/>
            <a:ext cx="4001007" cy="838691"/>
          </a:xfrm>
          <a:prstGeom prst="rect">
            <a:avLst/>
          </a:prstGeom>
        </p:spPr>
        <p:txBody>
          <a:bodyPr vert="horz" wrap="square" lIns="0" tIns="38100" rIns="0" bIns="0" rtlCol="0">
            <a:spAutoFit/>
          </a:bodyPr>
          <a:lstStyle/>
          <a:p>
            <a:pPr algn="r"/>
            <a:r>
              <a:rPr lang="pt-BR" sz="2600" b="1" dirty="0">
                <a:solidFill>
                  <a:srgbClr val="009DC5"/>
                </a:solidFill>
                <a:latin typeface="Arial" charset="0"/>
                <a:ea typeface="Arial" charset="0"/>
                <a:cs typeface="Arial" charset="0"/>
              </a:rPr>
              <a:t>Agricultura Sustent</a:t>
            </a:r>
            <a:r>
              <a:rPr lang="en-US" sz="2600" b="1" dirty="0">
                <a:solidFill>
                  <a:srgbClr val="009DC5"/>
                </a:solidFill>
                <a:latin typeface="Arial" charset="0"/>
                <a:ea typeface="Arial" charset="0"/>
                <a:cs typeface="Arial" charset="0"/>
              </a:rPr>
              <a:t>ável</a:t>
            </a:r>
            <a:r>
              <a:rPr lang="pt-BR" sz="2600" b="1" dirty="0">
                <a:solidFill>
                  <a:srgbClr val="009DC5"/>
                </a:solidFill>
                <a:latin typeface="Arial" charset="0"/>
                <a:ea typeface="Arial" charset="0"/>
                <a:cs typeface="Arial" charset="0"/>
              </a:rPr>
              <a:t>: </a:t>
            </a:r>
            <a:br>
              <a:rPr lang="pt-BR" sz="2600" b="1" dirty="0">
                <a:solidFill>
                  <a:srgbClr val="009DC5"/>
                </a:solidFill>
                <a:latin typeface="Arial" charset="0"/>
                <a:ea typeface="Arial" charset="0"/>
                <a:cs typeface="Arial" charset="0"/>
              </a:rPr>
            </a:br>
            <a:r>
              <a:rPr lang="pt-BR" sz="2600" b="1" dirty="0">
                <a:solidFill>
                  <a:srgbClr val="009DC5"/>
                </a:solidFill>
                <a:latin typeface="Arial" charset="0"/>
                <a:ea typeface="Arial" charset="0"/>
                <a:cs typeface="Arial" charset="0"/>
              </a:rPr>
              <a:t>Bioma Caatinga</a:t>
            </a:r>
          </a:p>
        </p:txBody>
      </p:sp>
    </p:spTree>
    <p:extLst>
      <p:ext uri="{BB962C8B-B14F-4D97-AF65-F5344CB8AC3E}">
        <p14:creationId xmlns:p14="http://schemas.microsoft.com/office/powerpoint/2010/main" val="1138461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38100" rIns="0" bIns="0" rtlCol="0">
        <a:spAutoFit/>
      </a:bodyPr>
      <a:lstStyle>
        <a:defPPr algn="r">
          <a:defRPr sz="2600" b="1" dirty="0" smtClean="0">
            <a:solidFill>
              <a:srgbClr val="009DC5"/>
            </a:solidFill>
            <a:latin typeface="Arial" charset="0"/>
            <a:ea typeface="Arial" charset="0"/>
            <a:cs typeface="Arial" charset="0"/>
          </a:defRPr>
        </a:defPPr>
      </a:lstStyle>
    </a:txDef>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1161</TotalTime>
  <Words>2975</Words>
  <Application>Microsoft Macintosh PowerPoint</Application>
  <PresentationFormat>Personalizar</PresentationFormat>
  <Paragraphs>397</Paragraphs>
  <Slides>50</Slides>
  <Notes>46</Notes>
  <HiddenSlides>0</HiddenSlides>
  <MMClips>0</MMClips>
  <ScaleCrop>false</ScaleCrop>
  <HeadingPairs>
    <vt:vector size="8" baseType="variant">
      <vt:variant>
        <vt:lpstr>Fontes usadas</vt:lpstr>
      </vt:variant>
      <vt:variant>
        <vt:i4>13</vt:i4>
      </vt:variant>
      <vt:variant>
        <vt:lpstr>Tema</vt:lpstr>
      </vt:variant>
      <vt:variant>
        <vt:i4>1</vt:i4>
      </vt:variant>
      <vt:variant>
        <vt:lpstr>Servidores OLE inseridos</vt:lpstr>
      </vt:variant>
      <vt:variant>
        <vt:i4>2</vt:i4>
      </vt:variant>
      <vt:variant>
        <vt:lpstr>Títulos de slides</vt:lpstr>
      </vt:variant>
      <vt:variant>
        <vt:i4>50</vt:i4>
      </vt:variant>
    </vt:vector>
  </HeadingPairs>
  <TitlesOfParts>
    <vt:vector size="66" baseType="lpstr">
      <vt:lpstr>ＭＳ Ｐゴシック</vt:lpstr>
      <vt:lpstr>Arial</vt:lpstr>
      <vt:lpstr>Arial Narrow</vt:lpstr>
      <vt:lpstr>Arial Rounded MT Bold</vt:lpstr>
      <vt:lpstr>Calibri</vt:lpstr>
      <vt:lpstr>Helvetica Neue</vt:lpstr>
      <vt:lpstr>inherit</vt:lpstr>
      <vt:lpstr>Lucida Sans</vt:lpstr>
      <vt:lpstr>Swis721 BlkCn BT</vt:lpstr>
      <vt:lpstr>Swis721 Cn BT</vt:lpstr>
      <vt:lpstr>Times New Roman</vt:lpstr>
      <vt:lpstr>Wingdings</vt:lpstr>
      <vt:lpstr>Zurich BT</vt:lpstr>
      <vt:lpstr>Office Theme</vt:lpstr>
      <vt:lpstr>CorelDRAW</vt:lpstr>
      <vt:lpstr>Foto do Photo Editor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Ipicidera diti sus a  niet que nullore</dc:title>
  <dc:creator>Virginia Gomes de Caldas Nogueira</dc:creator>
  <cp:lastModifiedBy>Usuário do Microsoft Office</cp:lastModifiedBy>
  <cp:revision>79</cp:revision>
  <dcterms:created xsi:type="dcterms:W3CDTF">2017-11-21T18:52:39Z</dcterms:created>
  <dcterms:modified xsi:type="dcterms:W3CDTF">2018-04-03T21:59:32Z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2017-11-21T00:00:00Z</vt:filetime>
  </property>
  <property fmtid="{D5CDD505-2E9C-101B-9397-08002B2CF9AE}" pid="3" name="Creator">
    <vt:lpwstr>Adobe InDesign CC 13.0 (Macintosh)</vt:lpwstr>
  </property>
  <property fmtid="{D5CDD505-2E9C-101B-9397-08002B2CF9AE}" pid="4" name="LastSaved">
    <vt:filetime>2017-11-21T00:00:00Z</vt:filetime>
  </property>
</Properties>
</file>